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Roboto"/>
      <p:regular r:id="rId46"/>
      <p:bold r:id="rId47"/>
      <p:italic r:id="rId48"/>
      <p:boldItalic r:id="rId49"/>
    </p:embeddedFont>
    <p:embeddedFont>
      <p:font typeface="Abril Fatface"/>
      <p:regular r:id="rId50"/>
    </p:embeddedFont>
    <p:embeddedFont>
      <p:font typeface="Bebas Neue"/>
      <p:regular r:id="rId51"/>
    </p:embeddedFont>
    <p:embeddedFont>
      <p:font typeface="Fira Sans Extra Condensed Medium"/>
      <p:regular r:id="rId52"/>
      <p:bold r:id="rId53"/>
      <p:italic r:id="rId54"/>
      <p:boldItalic r:id="rId55"/>
    </p:embeddedFont>
    <p:embeddedFont>
      <p:font typeface="Proxima Nova Semibold"/>
      <p:regular r:id="rId56"/>
      <p:bold r:id="rId57"/>
      <p:boldItalic r:id="rId58"/>
    </p:embeddedFont>
    <p:embeddedFont>
      <p:font typeface="Barlow Semi Condensed"/>
      <p:regular r:id="rId59"/>
      <p:bold r:id="rId60"/>
      <p:italic r:id="rId61"/>
      <p:boldItalic r:id="rId62"/>
    </p:embeddedFont>
    <p:embeddedFont>
      <p:font typeface="Fira Sans Extra Condense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D8D43-8DAA-483E-8F5A-A4730001C242}">
  <a:tblStyle styleId="{6BAD8D43-8DAA-483E-8F5A-A4730001C2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Roboto-regular.fntdata"/><Relationship Id="rId45"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SemiCondensed-boldItalic.fntdata"/><Relationship Id="rId61" Type="http://schemas.openxmlformats.org/officeDocument/2006/relationships/font" Target="fonts/BarlowSemiCondensed-italic.fntdata"/><Relationship Id="rId20" Type="http://schemas.openxmlformats.org/officeDocument/2006/relationships/slide" Target="slides/slide14.xml"/><Relationship Id="rId64" Type="http://schemas.openxmlformats.org/officeDocument/2006/relationships/font" Target="fonts/FiraSansExtraCondensed-bold.fntdata"/><Relationship Id="rId63" Type="http://schemas.openxmlformats.org/officeDocument/2006/relationships/font" Target="fonts/FiraSansExtraCondensed-regular.fntdata"/><Relationship Id="rId22" Type="http://schemas.openxmlformats.org/officeDocument/2006/relationships/slide" Target="slides/slide16.xml"/><Relationship Id="rId66" Type="http://schemas.openxmlformats.org/officeDocument/2006/relationships/font" Target="fonts/FiraSansExtraCondensed-boldItalic.fntdata"/><Relationship Id="rId21" Type="http://schemas.openxmlformats.org/officeDocument/2006/relationships/slide" Target="slides/slide15.xml"/><Relationship Id="rId65" Type="http://schemas.openxmlformats.org/officeDocument/2006/relationships/font" Target="fonts/FiraSansExtraCondense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SemiCondensed-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ebasNeue-regular.fntdata"/><Relationship Id="rId50" Type="http://schemas.openxmlformats.org/officeDocument/2006/relationships/font" Target="fonts/AbrilFatface-regular.fntdata"/><Relationship Id="rId53" Type="http://schemas.openxmlformats.org/officeDocument/2006/relationships/font" Target="fonts/FiraSansExtraCondensedMedium-bold.fntdata"/><Relationship Id="rId52" Type="http://schemas.openxmlformats.org/officeDocument/2006/relationships/font" Target="fonts/FiraSansExtraCondensedMedium-regular.fntdata"/><Relationship Id="rId11" Type="http://schemas.openxmlformats.org/officeDocument/2006/relationships/slide" Target="slides/slide5.xml"/><Relationship Id="rId55" Type="http://schemas.openxmlformats.org/officeDocument/2006/relationships/font" Target="fonts/FiraSansExtraCondensedMedium-boldItalic.fntdata"/><Relationship Id="rId10" Type="http://schemas.openxmlformats.org/officeDocument/2006/relationships/slide" Target="slides/slide4.xml"/><Relationship Id="rId54" Type="http://schemas.openxmlformats.org/officeDocument/2006/relationships/font" Target="fonts/FiraSansExtraCondensedMedium-italic.fntdata"/><Relationship Id="rId13" Type="http://schemas.openxmlformats.org/officeDocument/2006/relationships/slide" Target="slides/slide7.xml"/><Relationship Id="rId57" Type="http://schemas.openxmlformats.org/officeDocument/2006/relationships/font" Target="fonts/ProximaNovaSemibold-bold.fntdata"/><Relationship Id="rId12" Type="http://schemas.openxmlformats.org/officeDocument/2006/relationships/slide" Target="slides/slide6.xml"/><Relationship Id="rId56" Type="http://schemas.openxmlformats.org/officeDocument/2006/relationships/font" Target="fonts/ProximaNovaSemibold-regular.fntdata"/><Relationship Id="rId15" Type="http://schemas.openxmlformats.org/officeDocument/2006/relationships/slide" Target="slides/slide9.xml"/><Relationship Id="rId59" Type="http://schemas.openxmlformats.org/officeDocument/2006/relationships/font" Target="fonts/BarlowSemiCondensed-regular.fntdata"/><Relationship Id="rId14" Type="http://schemas.openxmlformats.org/officeDocument/2006/relationships/slide" Target="slides/slide8.xml"/><Relationship Id="rId58" Type="http://schemas.openxmlformats.org/officeDocument/2006/relationships/font" Target="fonts/ProximaNova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3" name="Shape 3013"/>
        <p:cNvGrpSpPr/>
        <p:nvPr/>
      </p:nvGrpSpPr>
      <p:grpSpPr>
        <a:xfrm>
          <a:off x="0" y="0"/>
          <a:ext cx="0" cy="0"/>
          <a:chOff x="0" y="0"/>
          <a:chExt cx="0" cy="0"/>
        </a:xfrm>
      </p:grpSpPr>
      <p:sp>
        <p:nvSpPr>
          <p:cNvPr id="3014" name="Google Shape;30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5" name="Google Shape;30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6" name="Shape 3196"/>
        <p:cNvGrpSpPr/>
        <p:nvPr/>
      </p:nvGrpSpPr>
      <p:grpSpPr>
        <a:xfrm>
          <a:off x="0" y="0"/>
          <a:ext cx="0" cy="0"/>
          <a:chOff x="0" y="0"/>
          <a:chExt cx="0" cy="0"/>
        </a:xfrm>
      </p:grpSpPr>
      <p:sp>
        <p:nvSpPr>
          <p:cNvPr id="3197" name="Google Shape;3197;g14342076602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8" name="Google Shape;3198;g14342076602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5" name="Shape 3245"/>
        <p:cNvGrpSpPr/>
        <p:nvPr/>
      </p:nvGrpSpPr>
      <p:grpSpPr>
        <a:xfrm>
          <a:off x="0" y="0"/>
          <a:ext cx="0" cy="0"/>
          <a:chOff x="0" y="0"/>
          <a:chExt cx="0" cy="0"/>
        </a:xfrm>
      </p:grpSpPr>
      <p:sp>
        <p:nvSpPr>
          <p:cNvPr id="3246" name="Google Shape;3246;g14028955a0c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7" name="Google Shape;3247;g14028955a0c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4" name="Shape 3264"/>
        <p:cNvGrpSpPr/>
        <p:nvPr/>
      </p:nvGrpSpPr>
      <p:grpSpPr>
        <a:xfrm>
          <a:off x="0" y="0"/>
          <a:ext cx="0" cy="0"/>
          <a:chOff x="0" y="0"/>
          <a:chExt cx="0" cy="0"/>
        </a:xfrm>
      </p:grpSpPr>
      <p:sp>
        <p:nvSpPr>
          <p:cNvPr id="3265" name="Google Shape;3265;g143420766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6" name="Google Shape;3266;g143420766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0" name="Shape 3290"/>
        <p:cNvGrpSpPr/>
        <p:nvPr/>
      </p:nvGrpSpPr>
      <p:grpSpPr>
        <a:xfrm>
          <a:off x="0" y="0"/>
          <a:ext cx="0" cy="0"/>
          <a:chOff x="0" y="0"/>
          <a:chExt cx="0" cy="0"/>
        </a:xfrm>
      </p:grpSpPr>
      <p:sp>
        <p:nvSpPr>
          <p:cNvPr id="3291" name="Google Shape;3291;g1434207660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2" name="Google Shape;3292;g1434207660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8" name="Shape 3308"/>
        <p:cNvGrpSpPr/>
        <p:nvPr/>
      </p:nvGrpSpPr>
      <p:grpSpPr>
        <a:xfrm>
          <a:off x="0" y="0"/>
          <a:ext cx="0" cy="0"/>
          <a:chOff x="0" y="0"/>
          <a:chExt cx="0" cy="0"/>
        </a:xfrm>
      </p:grpSpPr>
      <p:sp>
        <p:nvSpPr>
          <p:cNvPr id="3309" name="Google Shape;3309;g1434207660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0" name="Google Shape;3310;g1434207660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4" name="Shape 3334"/>
        <p:cNvGrpSpPr/>
        <p:nvPr/>
      </p:nvGrpSpPr>
      <p:grpSpPr>
        <a:xfrm>
          <a:off x="0" y="0"/>
          <a:ext cx="0" cy="0"/>
          <a:chOff x="0" y="0"/>
          <a:chExt cx="0" cy="0"/>
        </a:xfrm>
      </p:grpSpPr>
      <p:sp>
        <p:nvSpPr>
          <p:cNvPr id="3335" name="Google Shape;3335;g1434207660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6" name="Google Shape;3336;g1434207660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6" name="Shape 3346"/>
        <p:cNvGrpSpPr/>
        <p:nvPr/>
      </p:nvGrpSpPr>
      <p:grpSpPr>
        <a:xfrm>
          <a:off x="0" y="0"/>
          <a:ext cx="0" cy="0"/>
          <a:chOff x="0" y="0"/>
          <a:chExt cx="0" cy="0"/>
        </a:xfrm>
      </p:grpSpPr>
      <p:sp>
        <p:nvSpPr>
          <p:cNvPr id="3347" name="Google Shape;3347;g1434207660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8" name="Google Shape;3348;g1434207660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8" name="Shape 3368"/>
        <p:cNvGrpSpPr/>
        <p:nvPr/>
      </p:nvGrpSpPr>
      <p:grpSpPr>
        <a:xfrm>
          <a:off x="0" y="0"/>
          <a:ext cx="0" cy="0"/>
          <a:chOff x="0" y="0"/>
          <a:chExt cx="0" cy="0"/>
        </a:xfrm>
      </p:grpSpPr>
      <p:sp>
        <p:nvSpPr>
          <p:cNvPr id="3369" name="Google Shape;3369;g1434207660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0" name="Google Shape;3370;g1434207660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9" name="Shape 3439"/>
        <p:cNvGrpSpPr/>
        <p:nvPr/>
      </p:nvGrpSpPr>
      <p:grpSpPr>
        <a:xfrm>
          <a:off x="0" y="0"/>
          <a:ext cx="0" cy="0"/>
          <a:chOff x="0" y="0"/>
          <a:chExt cx="0" cy="0"/>
        </a:xfrm>
      </p:grpSpPr>
      <p:sp>
        <p:nvSpPr>
          <p:cNvPr id="3440" name="Google Shape;3440;g1434207660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1" name="Google Shape;3441;g1434207660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7" name="Shape 3457"/>
        <p:cNvGrpSpPr/>
        <p:nvPr/>
      </p:nvGrpSpPr>
      <p:grpSpPr>
        <a:xfrm>
          <a:off x="0" y="0"/>
          <a:ext cx="0" cy="0"/>
          <a:chOff x="0" y="0"/>
          <a:chExt cx="0" cy="0"/>
        </a:xfrm>
      </p:grpSpPr>
      <p:sp>
        <p:nvSpPr>
          <p:cNvPr id="3458" name="Google Shape;3458;g14342076602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9" name="Google Shape;3459;g14342076602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9" name="Shape 3019"/>
        <p:cNvGrpSpPr/>
        <p:nvPr/>
      </p:nvGrpSpPr>
      <p:grpSpPr>
        <a:xfrm>
          <a:off x="0" y="0"/>
          <a:ext cx="0" cy="0"/>
          <a:chOff x="0" y="0"/>
          <a:chExt cx="0" cy="0"/>
        </a:xfrm>
      </p:grpSpPr>
      <p:sp>
        <p:nvSpPr>
          <p:cNvPr id="3020" name="Google Shape;3020;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1" name="Google Shape;3021;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g14342076602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5" name="Google Shape;3525;g14342076602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5" name="Shape 3575"/>
        <p:cNvGrpSpPr/>
        <p:nvPr/>
      </p:nvGrpSpPr>
      <p:grpSpPr>
        <a:xfrm>
          <a:off x="0" y="0"/>
          <a:ext cx="0" cy="0"/>
          <a:chOff x="0" y="0"/>
          <a:chExt cx="0" cy="0"/>
        </a:xfrm>
      </p:grpSpPr>
      <p:sp>
        <p:nvSpPr>
          <p:cNvPr id="3576" name="Google Shape;3576;g14342076602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7" name="Google Shape;3577;g14342076602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8" name="Shape 3598"/>
        <p:cNvGrpSpPr/>
        <p:nvPr/>
      </p:nvGrpSpPr>
      <p:grpSpPr>
        <a:xfrm>
          <a:off x="0" y="0"/>
          <a:ext cx="0" cy="0"/>
          <a:chOff x="0" y="0"/>
          <a:chExt cx="0" cy="0"/>
        </a:xfrm>
      </p:grpSpPr>
      <p:sp>
        <p:nvSpPr>
          <p:cNvPr id="3599" name="Google Shape;3599;g14342076602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0" name="Google Shape;3600;g14342076602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9" name="Shape 3639"/>
        <p:cNvGrpSpPr/>
        <p:nvPr/>
      </p:nvGrpSpPr>
      <p:grpSpPr>
        <a:xfrm>
          <a:off x="0" y="0"/>
          <a:ext cx="0" cy="0"/>
          <a:chOff x="0" y="0"/>
          <a:chExt cx="0" cy="0"/>
        </a:xfrm>
      </p:grpSpPr>
      <p:sp>
        <p:nvSpPr>
          <p:cNvPr id="3640" name="Google Shape;3640;g14342076602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1" name="Google Shape;3641;g14342076602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5" name="Shape 3645"/>
        <p:cNvGrpSpPr/>
        <p:nvPr/>
      </p:nvGrpSpPr>
      <p:grpSpPr>
        <a:xfrm>
          <a:off x="0" y="0"/>
          <a:ext cx="0" cy="0"/>
          <a:chOff x="0" y="0"/>
          <a:chExt cx="0" cy="0"/>
        </a:xfrm>
      </p:grpSpPr>
      <p:sp>
        <p:nvSpPr>
          <p:cNvPr id="3646" name="Google Shape;3646;g14342076602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7" name="Google Shape;3647;g14342076602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g14342076602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4" name="Google Shape;3654;g14342076602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6" name="Shape 3706"/>
        <p:cNvGrpSpPr/>
        <p:nvPr/>
      </p:nvGrpSpPr>
      <p:grpSpPr>
        <a:xfrm>
          <a:off x="0" y="0"/>
          <a:ext cx="0" cy="0"/>
          <a:chOff x="0" y="0"/>
          <a:chExt cx="0" cy="0"/>
        </a:xfrm>
      </p:grpSpPr>
      <p:sp>
        <p:nvSpPr>
          <p:cNvPr id="3707" name="Google Shape;3707;g14342076602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8" name="Google Shape;3708;g14342076602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9" name="Shape 3719"/>
        <p:cNvGrpSpPr/>
        <p:nvPr/>
      </p:nvGrpSpPr>
      <p:grpSpPr>
        <a:xfrm>
          <a:off x="0" y="0"/>
          <a:ext cx="0" cy="0"/>
          <a:chOff x="0" y="0"/>
          <a:chExt cx="0" cy="0"/>
        </a:xfrm>
      </p:grpSpPr>
      <p:sp>
        <p:nvSpPr>
          <p:cNvPr id="3720" name="Google Shape;3720;g14342076602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1" name="Google Shape;3721;g14342076602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8" name="Shape 3748"/>
        <p:cNvGrpSpPr/>
        <p:nvPr/>
      </p:nvGrpSpPr>
      <p:grpSpPr>
        <a:xfrm>
          <a:off x="0" y="0"/>
          <a:ext cx="0" cy="0"/>
          <a:chOff x="0" y="0"/>
          <a:chExt cx="0" cy="0"/>
        </a:xfrm>
      </p:grpSpPr>
      <p:sp>
        <p:nvSpPr>
          <p:cNvPr id="3749" name="Google Shape;3749;g14342076602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0" name="Google Shape;3750;g14342076602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9" name="Shape 3769"/>
        <p:cNvGrpSpPr/>
        <p:nvPr/>
      </p:nvGrpSpPr>
      <p:grpSpPr>
        <a:xfrm>
          <a:off x="0" y="0"/>
          <a:ext cx="0" cy="0"/>
          <a:chOff x="0" y="0"/>
          <a:chExt cx="0" cy="0"/>
        </a:xfrm>
      </p:grpSpPr>
      <p:sp>
        <p:nvSpPr>
          <p:cNvPr id="3770" name="Google Shape;3770;g14342076602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1" name="Google Shape;3771;g14342076602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5" name="Shape 3025"/>
        <p:cNvGrpSpPr/>
        <p:nvPr/>
      </p:nvGrpSpPr>
      <p:grpSpPr>
        <a:xfrm>
          <a:off x="0" y="0"/>
          <a:ext cx="0" cy="0"/>
          <a:chOff x="0" y="0"/>
          <a:chExt cx="0" cy="0"/>
        </a:xfrm>
      </p:grpSpPr>
      <p:sp>
        <p:nvSpPr>
          <p:cNvPr id="3026" name="Google Shape;3026;ga838fe7991_0_13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7" name="Google Shape;3027;ga838fe7991_0_13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9" name="Shape 3799"/>
        <p:cNvGrpSpPr/>
        <p:nvPr/>
      </p:nvGrpSpPr>
      <p:grpSpPr>
        <a:xfrm>
          <a:off x="0" y="0"/>
          <a:ext cx="0" cy="0"/>
          <a:chOff x="0" y="0"/>
          <a:chExt cx="0" cy="0"/>
        </a:xfrm>
      </p:grpSpPr>
      <p:sp>
        <p:nvSpPr>
          <p:cNvPr id="3800" name="Google Shape;3800;g14342076602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1" name="Google Shape;3801;g14342076602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6" name="Shape 3826"/>
        <p:cNvGrpSpPr/>
        <p:nvPr/>
      </p:nvGrpSpPr>
      <p:grpSpPr>
        <a:xfrm>
          <a:off x="0" y="0"/>
          <a:ext cx="0" cy="0"/>
          <a:chOff x="0" y="0"/>
          <a:chExt cx="0" cy="0"/>
        </a:xfrm>
      </p:grpSpPr>
      <p:sp>
        <p:nvSpPr>
          <p:cNvPr id="3827" name="Google Shape;3827;g14342076602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8" name="Google Shape;3828;g14342076602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7" name="Shape 3907"/>
        <p:cNvGrpSpPr/>
        <p:nvPr/>
      </p:nvGrpSpPr>
      <p:grpSpPr>
        <a:xfrm>
          <a:off x="0" y="0"/>
          <a:ext cx="0" cy="0"/>
          <a:chOff x="0" y="0"/>
          <a:chExt cx="0" cy="0"/>
        </a:xfrm>
      </p:grpSpPr>
      <p:sp>
        <p:nvSpPr>
          <p:cNvPr id="3908" name="Google Shape;3908;g14342076602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9" name="Google Shape;3909;g14342076602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1" name="Shape 3961"/>
        <p:cNvGrpSpPr/>
        <p:nvPr/>
      </p:nvGrpSpPr>
      <p:grpSpPr>
        <a:xfrm>
          <a:off x="0" y="0"/>
          <a:ext cx="0" cy="0"/>
          <a:chOff x="0" y="0"/>
          <a:chExt cx="0" cy="0"/>
        </a:xfrm>
      </p:grpSpPr>
      <p:sp>
        <p:nvSpPr>
          <p:cNvPr id="3962" name="Google Shape;3962;g14028955a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3" name="Google Shape;3963;g14028955a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g14028955a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0" name="Google Shape;3970;g14028955a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5" name="Shape 3975"/>
        <p:cNvGrpSpPr/>
        <p:nvPr/>
      </p:nvGrpSpPr>
      <p:grpSpPr>
        <a:xfrm>
          <a:off x="0" y="0"/>
          <a:ext cx="0" cy="0"/>
          <a:chOff x="0" y="0"/>
          <a:chExt cx="0" cy="0"/>
        </a:xfrm>
      </p:grpSpPr>
      <p:sp>
        <p:nvSpPr>
          <p:cNvPr id="3976" name="Google Shape;3976;g14028955a0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7" name="Google Shape;3977;g14028955a0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9" name="Shape 3039"/>
        <p:cNvGrpSpPr/>
        <p:nvPr/>
      </p:nvGrpSpPr>
      <p:grpSpPr>
        <a:xfrm>
          <a:off x="0" y="0"/>
          <a:ext cx="0" cy="0"/>
          <a:chOff x="0" y="0"/>
          <a:chExt cx="0" cy="0"/>
        </a:xfrm>
      </p:grpSpPr>
      <p:sp>
        <p:nvSpPr>
          <p:cNvPr id="3040" name="Google Shape;3040;g14028955a0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1" name="Google Shape;3041;g14028955a0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8" name="Shape 3068"/>
        <p:cNvGrpSpPr/>
        <p:nvPr/>
      </p:nvGrpSpPr>
      <p:grpSpPr>
        <a:xfrm>
          <a:off x="0" y="0"/>
          <a:ext cx="0" cy="0"/>
          <a:chOff x="0" y="0"/>
          <a:chExt cx="0" cy="0"/>
        </a:xfrm>
      </p:grpSpPr>
      <p:sp>
        <p:nvSpPr>
          <p:cNvPr id="3069" name="Google Shape;3069;g14028955a0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0" name="Google Shape;3070;g14028955a0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4" name="Shape 3074"/>
        <p:cNvGrpSpPr/>
        <p:nvPr/>
      </p:nvGrpSpPr>
      <p:grpSpPr>
        <a:xfrm>
          <a:off x="0" y="0"/>
          <a:ext cx="0" cy="0"/>
          <a:chOff x="0" y="0"/>
          <a:chExt cx="0" cy="0"/>
        </a:xfrm>
      </p:grpSpPr>
      <p:sp>
        <p:nvSpPr>
          <p:cNvPr id="3075" name="Google Shape;3075;g14028955a0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6" name="Google Shape;3076;g14028955a0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3" name="Shape 3093"/>
        <p:cNvGrpSpPr/>
        <p:nvPr/>
      </p:nvGrpSpPr>
      <p:grpSpPr>
        <a:xfrm>
          <a:off x="0" y="0"/>
          <a:ext cx="0" cy="0"/>
          <a:chOff x="0" y="0"/>
          <a:chExt cx="0" cy="0"/>
        </a:xfrm>
      </p:grpSpPr>
      <p:sp>
        <p:nvSpPr>
          <p:cNvPr id="3094" name="Google Shape;3094;g14028955a0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5" name="Google Shape;3095;g14028955a0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14028955a0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14028955a0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5" name="Shape 3175"/>
        <p:cNvGrpSpPr/>
        <p:nvPr/>
      </p:nvGrpSpPr>
      <p:grpSpPr>
        <a:xfrm>
          <a:off x="0" y="0"/>
          <a:ext cx="0" cy="0"/>
          <a:chOff x="0" y="0"/>
          <a:chExt cx="0" cy="0"/>
        </a:xfrm>
      </p:grpSpPr>
      <p:sp>
        <p:nvSpPr>
          <p:cNvPr id="3176" name="Google Shape;3176;g14028955a0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7" name="Google Shape;3177;g14028955a0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184225" y="-689250"/>
            <a:ext cx="10443026" cy="6208108"/>
            <a:chOff x="-1184225" y="-689250"/>
            <a:chExt cx="10443026" cy="6208108"/>
          </a:xfrm>
        </p:grpSpPr>
        <p:sp>
          <p:nvSpPr>
            <p:cNvPr id="10" name="Google Shape;10;p2"/>
            <p:cNvSpPr/>
            <p:nvPr/>
          </p:nvSpPr>
          <p:spPr>
            <a:xfrm flipH="1">
              <a:off x="6999852" y="-689250"/>
              <a:ext cx="2258948" cy="3176458"/>
            </a:xfrm>
            <a:custGeom>
              <a:rect b="b" l="l" r="r" t="t"/>
              <a:pathLst>
                <a:path extrusionOk="0" h="35510" w="20839">
                  <a:moveTo>
                    <a:pt x="1" y="1"/>
                  </a:moveTo>
                  <a:lnTo>
                    <a:pt x="1" y="35510"/>
                  </a:lnTo>
                  <a:cubicBezTo>
                    <a:pt x="405" y="33962"/>
                    <a:pt x="1953" y="32416"/>
                    <a:pt x="2970" y="31699"/>
                  </a:cubicBezTo>
                  <a:cubicBezTo>
                    <a:pt x="5126" y="30183"/>
                    <a:pt x="7328" y="28954"/>
                    <a:pt x="9733" y="27857"/>
                  </a:cubicBezTo>
                  <a:cubicBezTo>
                    <a:pt x="12107" y="26774"/>
                    <a:pt x="14522" y="25697"/>
                    <a:pt x="16572" y="24078"/>
                  </a:cubicBezTo>
                  <a:cubicBezTo>
                    <a:pt x="19081" y="22095"/>
                    <a:pt x="20838" y="19156"/>
                    <a:pt x="20797" y="15889"/>
                  </a:cubicBezTo>
                  <a:cubicBezTo>
                    <a:pt x="20773" y="13947"/>
                    <a:pt x="20064" y="12000"/>
                    <a:pt x="18735" y="10588"/>
                  </a:cubicBezTo>
                  <a:cubicBezTo>
                    <a:pt x="16768" y="8504"/>
                    <a:pt x="14076" y="8061"/>
                    <a:pt x="11457" y="7303"/>
                  </a:cubicBezTo>
                  <a:cubicBezTo>
                    <a:pt x="8618" y="6483"/>
                    <a:pt x="5694" y="5548"/>
                    <a:pt x="3101" y="4091"/>
                  </a:cubicBezTo>
                  <a:cubicBezTo>
                    <a:pt x="1651" y="3278"/>
                    <a:pt x="610" y="1665"/>
                    <a:pt x="1" y="1"/>
                  </a:cubicBezTo>
                  <a:close/>
                </a:path>
              </a:pathLst>
            </a:custGeom>
            <a:solidFill>
              <a:srgbClr val="FFCD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84225" y="3645630"/>
              <a:ext cx="3503657" cy="1873228"/>
            </a:xfrm>
            <a:custGeom>
              <a:rect b="b" l="l" r="r" t="t"/>
              <a:pathLst>
                <a:path extrusionOk="0" h="19635" w="36725">
                  <a:moveTo>
                    <a:pt x="16954" y="1"/>
                  </a:moveTo>
                  <a:cubicBezTo>
                    <a:pt x="16286" y="1"/>
                    <a:pt x="15614" y="74"/>
                    <a:pt x="14952" y="171"/>
                  </a:cubicBezTo>
                  <a:cubicBezTo>
                    <a:pt x="12377" y="548"/>
                    <a:pt x="9854" y="1265"/>
                    <a:pt x="7265" y="1521"/>
                  </a:cubicBezTo>
                  <a:cubicBezTo>
                    <a:pt x="6695" y="1577"/>
                    <a:pt x="6117" y="1609"/>
                    <a:pt x="5539" y="1609"/>
                  </a:cubicBezTo>
                  <a:cubicBezTo>
                    <a:pt x="3597" y="1609"/>
                    <a:pt x="1654" y="1252"/>
                    <a:pt x="1" y="281"/>
                  </a:cubicBezTo>
                  <a:lnTo>
                    <a:pt x="1" y="19635"/>
                  </a:lnTo>
                  <a:lnTo>
                    <a:pt x="36475" y="19631"/>
                  </a:lnTo>
                  <a:cubicBezTo>
                    <a:pt x="36475" y="19632"/>
                    <a:pt x="36475" y="19633"/>
                    <a:pt x="36475" y="19633"/>
                  </a:cubicBezTo>
                  <a:cubicBezTo>
                    <a:pt x="36487" y="19633"/>
                    <a:pt x="36711" y="18885"/>
                    <a:pt x="36714" y="18403"/>
                  </a:cubicBezTo>
                  <a:cubicBezTo>
                    <a:pt x="36724" y="16226"/>
                    <a:pt x="35596" y="14139"/>
                    <a:pt x="33976" y="12689"/>
                  </a:cubicBezTo>
                  <a:cubicBezTo>
                    <a:pt x="32353" y="11239"/>
                    <a:pt x="30277" y="10373"/>
                    <a:pt x="28159" y="9882"/>
                  </a:cubicBezTo>
                  <a:cubicBezTo>
                    <a:pt x="26487" y="9495"/>
                    <a:pt x="24618" y="9245"/>
                    <a:pt x="23486" y="7958"/>
                  </a:cubicBezTo>
                  <a:cubicBezTo>
                    <a:pt x="21967" y="6231"/>
                    <a:pt x="22458" y="3375"/>
                    <a:pt x="20995" y="1597"/>
                  </a:cubicBezTo>
                  <a:cubicBezTo>
                    <a:pt x="20309" y="759"/>
                    <a:pt x="19257" y="278"/>
                    <a:pt x="18188" y="98"/>
                  </a:cubicBezTo>
                  <a:cubicBezTo>
                    <a:pt x="17780" y="29"/>
                    <a:pt x="17367" y="1"/>
                    <a:pt x="16954" y="1"/>
                  </a:cubicBezTo>
                  <a:close/>
                </a:path>
              </a:pathLst>
            </a:custGeom>
            <a:solidFill>
              <a:srgbClr val="FFCD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0" y="6"/>
              <a:ext cx="690399" cy="711329"/>
            </a:xfrm>
            <a:custGeom>
              <a:rect b="b" l="l" r="r" t="t"/>
              <a:pathLst>
                <a:path extrusionOk="0" h="8717" w="8460">
                  <a:moveTo>
                    <a:pt x="8459" y="0"/>
                  </a:moveTo>
                  <a:cubicBezTo>
                    <a:pt x="7745" y="298"/>
                    <a:pt x="7035" y="605"/>
                    <a:pt x="6341" y="940"/>
                  </a:cubicBezTo>
                  <a:cubicBezTo>
                    <a:pt x="4675" y="1752"/>
                    <a:pt x="3050" y="2752"/>
                    <a:pt x="1821" y="4164"/>
                  </a:cubicBezTo>
                  <a:cubicBezTo>
                    <a:pt x="1274" y="4793"/>
                    <a:pt x="809" y="5496"/>
                    <a:pt x="498" y="6271"/>
                  </a:cubicBezTo>
                  <a:cubicBezTo>
                    <a:pt x="205" y="7002"/>
                    <a:pt x="37" y="7786"/>
                    <a:pt x="5" y="8573"/>
                  </a:cubicBezTo>
                  <a:cubicBezTo>
                    <a:pt x="5" y="8618"/>
                    <a:pt x="5" y="8667"/>
                    <a:pt x="1" y="8716"/>
                  </a:cubicBezTo>
                  <a:lnTo>
                    <a:pt x="152" y="8716"/>
                  </a:lnTo>
                  <a:cubicBezTo>
                    <a:pt x="184" y="7173"/>
                    <a:pt x="756" y="5704"/>
                    <a:pt x="1727" y="4503"/>
                  </a:cubicBezTo>
                  <a:cubicBezTo>
                    <a:pt x="2899" y="3062"/>
                    <a:pt x="4487" y="2033"/>
                    <a:pt x="6128" y="1209"/>
                  </a:cubicBezTo>
                  <a:cubicBezTo>
                    <a:pt x="6892" y="829"/>
                    <a:pt x="7672" y="490"/>
                    <a:pt x="8459" y="164"/>
                  </a:cubicBezTo>
                  <a:lnTo>
                    <a:pt x="8459" y="0"/>
                  </a:ln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9" y="15"/>
              <a:ext cx="1083829" cy="1031211"/>
            </a:xfrm>
            <a:custGeom>
              <a:rect b="b" l="l" r="r" t="t"/>
              <a:pathLst>
                <a:path extrusionOk="0" h="12637" w="13281">
                  <a:moveTo>
                    <a:pt x="13280" y="1"/>
                  </a:moveTo>
                  <a:cubicBezTo>
                    <a:pt x="12681" y="250"/>
                    <a:pt x="12072" y="491"/>
                    <a:pt x="11468" y="728"/>
                  </a:cubicBezTo>
                  <a:cubicBezTo>
                    <a:pt x="10418" y="1148"/>
                    <a:pt x="9365" y="1565"/>
                    <a:pt x="8336" y="2030"/>
                  </a:cubicBezTo>
                  <a:cubicBezTo>
                    <a:pt x="6480" y="2867"/>
                    <a:pt x="4683" y="3884"/>
                    <a:pt x="3188" y="5276"/>
                  </a:cubicBezTo>
                  <a:cubicBezTo>
                    <a:pt x="1801" y="6569"/>
                    <a:pt x="682" y="8195"/>
                    <a:pt x="253" y="10064"/>
                  </a:cubicBezTo>
                  <a:cubicBezTo>
                    <a:pt x="62" y="10897"/>
                    <a:pt x="0" y="11779"/>
                    <a:pt x="94" y="12636"/>
                  </a:cubicBezTo>
                  <a:lnTo>
                    <a:pt x="241" y="12636"/>
                  </a:lnTo>
                  <a:cubicBezTo>
                    <a:pt x="164" y="11934"/>
                    <a:pt x="188" y="11220"/>
                    <a:pt x="311" y="10530"/>
                  </a:cubicBezTo>
                  <a:cubicBezTo>
                    <a:pt x="637" y="8640"/>
                    <a:pt x="1670" y="6974"/>
                    <a:pt x="3021" y="5644"/>
                  </a:cubicBezTo>
                  <a:cubicBezTo>
                    <a:pt x="4471" y="4210"/>
                    <a:pt x="6239" y="3165"/>
                    <a:pt x="8076" y="2312"/>
                  </a:cubicBezTo>
                  <a:cubicBezTo>
                    <a:pt x="9778" y="1520"/>
                    <a:pt x="11554" y="895"/>
                    <a:pt x="13280" y="165"/>
                  </a:cubicBezTo>
                  <a:lnTo>
                    <a:pt x="13280" y="1"/>
                  </a:ln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10" y="-2"/>
              <a:ext cx="261226" cy="413888"/>
            </a:xfrm>
            <a:custGeom>
              <a:rect b="b" l="l" r="r" t="t"/>
              <a:pathLst>
                <a:path extrusionOk="0" h="5072" w="3201">
                  <a:moveTo>
                    <a:pt x="3200" y="1"/>
                  </a:moveTo>
                  <a:cubicBezTo>
                    <a:pt x="2597" y="327"/>
                    <a:pt x="2037" y="740"/>
                    <a:pt x="1559" y="1238"/>
                  </a:cubicBezTo>
                  <a:cubicBezTo>
                    <a:pt x="572" y="2271"/>
                    <a:pt x="0" y="3647"/>
                    <a:pt x="8" y="5071"/>
                  </a:cubicBezTo>
                  <a:lnTo>
                    <a:pt x="159" y="5071"/>
                  </a:lnTo>
                  <a:cubicBezTo>
                    <a:pt x="155" y="4525"/>
                    <a:pt x="236" y="3977"/>
                    <a:pt x="400" y="3455"/>
                  </a:cubicBezTo>
                  <a:cubicBezTo>
                    <a:pt x="845" y="2030"/>
                    <a:pt x="1911" y="887"/>
                    <a:pt x="3200" y="165"/>
                  </a:cubicBezTo>
                  <a:lnTo>
                    <a:pt x="3200" y="1"/>
                  </a:ln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732860" y="2569975"/>
              <a:ext cx="1525941" cy="2628343"/>
            </a:xfrm>
            <a:custGeom>
              <a:rect b="b" l="l" r="r" t="t"/>
              <a:pathLst>
                <a:path extrusionOk="0" h="108140" w="62783">
                  <a:moveTo>
                    <a:pt x="5699" y="1"/>
                  </a:moveTo>
                  <a:cubicBezTo>
                    <a:pt x="3599" y="1"/>
                    <a:pt x="1440" y="820"/>
                    <a:pt x="0" y="2453"/>
                  </a:cubicBezTo>
                  <a:lnTo>
                    <a:pt x="0" y="108139"/>
                  </a:lnTo>
                  <a:lnTo>
                    <a:pt x="60641" y="108139"/>
                  </a:lnTo>
                  <a:cubicBezTo>
                    <a:pt x="62782" y="90176"/>
                    <a:pt x="55581" y="71699"/>
                    <a:pt x="42289" y="59369"/>
                  </a:cubicBezTo>
                  <a:cubicBezTo>
                    <a:pt x="34510" y="52155"/>
                    <a:pt x="25381" y="46379"/>
                    <a:pt x="19623" y="37235"/>
                  </a:cubicBezTo>
                  <a:cubicBezTo>
                    <a:pt x="13812" y="28009"/>
                    <a:pt x="11377" y="17474"/>
                    <a:pt x="12120" y="6634"/>
                  </a:cubicBezTo>
                  <a:cubicBezTo>
                    <a:pt x="12422" y="2202"/>
                    <a:pt x="9140" y="1"/>
                    <a:pt x="5699" y="1"/>
                  </a:cubicBezTo>
                  <a:close/>
                </a:path>
              </a:pathLst>
            </a:custGeom>
            <a:solidFill>
              <a:srgbClr val="E6ED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18415">
              <a:off x="-255264" y="1909132"/>
              <a:ext cx="1386541" cy="1431239"/>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rgbClr val="E6ED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1573000" y="891700"/>
            <a:ext cx="5997900" cy="29130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6400">
                <a:solidFill>
                  <a:srgbClr val="191919"/>
                </a:solidFill>
              </a:defRPr>
            </a:lvl1pPr>
            <a:lvl2pPr lvl="1" algn="l">
              <a:spcBef>
                <a:spcPts val="0"/>
              </a:spcBef>
              <a:spcAft>
                <a:spcPts val="0"/>
              </a:spcAft>
              <a:buClr>
                <a:srgbClr val="191919"/>
              </a:buClr>
              <a:buSzPts val="5200"/>
              <a:buNone/>
              <a:defRPr sz="5200">
                <a:solidFill>
                  <a:srgbClr val="191919"/>
                </a:solidFill>
              </a:defRPr>
            </a:lvl2pPr>
            <a:lvl3pPr lvl="2" algn="l">
              <a:spcBef>
                <a:spcPts val="0"/>
              </a:spcBef>
              <a:spcAft>
                <a:spcPts val="0"/>
              </a:spcAft>
              <a:buClr>
                <a:srgbClr val="191919"/>
              </a:buClr>
              <a:buSzPts val="5200"/>
              <a:buNone/>
              <a:defRPr sz="5200">
                <a:solidFill>
                  <a:srgbClr val="191919"/>
                </a:solidFill>
              </a:defRPr>
            </a:lvl3pPr>
            <a:lvl4pPr lvl="3" algn="l">
              <a:spcBef>
                <a:spcPts val="0"/>
              </a:spcBef>
              <a:spcAft>
                <a:spcPts val="0"/>
              </a:spcAft>
              <a:buClr>
                <a:srgbClr val="191919"/>
              </a:buClr>
              <a:buSzPts val="5200"/>
              <a:buNone/>
              <a:defRPr sz="5200">
                <a:solidFill>
                  <a:srgbClr val="191919"/>
                </a:solidFill>
              </a:defRPr>
            </a:lvl4pPr>
            <a:lvl5pPr lvl="4" algn="l">
              <a:spcBef>
                <a:spcPts val="0"/>
              </a:spcBef>
              <a:spcAft>
                <a:spcPts val="0"/>
              </a:spcAft>
              <a:buClr>
                <a:srgbClr val="191919"/>
              </a:buClr>
              <a:buSzPts val="5200"/>
              <a:buNone/>
              <a:defRPr sz="5200">
                <a:solidFill>
                  <a:srgbClr val="191919"/>
                </a:solidFill>
              </a:defRPr>
            </a:lvl5pPr>
            <a:lvl6pPr lvl="5" algn="l">
              <a:spcBef>
                <a:spcPts val="0"/>
              </a:spcBef>
              <a:spcAft>
                <a:spcPts val="0"/>
              </a:spcAft>
              <a:buClr>
                <a:srgbClr val="191919"/>
              </a:buClr>
              <a:buSzPts val="5200"/>
              <a:buNone/>
              <a:defRPr sz="5200">
                <a:solidFill>
                  <a:srgbClr val="191919"/>
                </a:solidFill>
              </a:defRPr>
            </a:lvl6pPr>
            <a:lvl7pPr lvl="6" algn="l">
              <a:spcBef>
                <a:spcPts val="0"/>
              </a:spcBef>
              <a:spcAft>
                <a:spcPts val="0"/>
              </a:spcAft>
              <a:buClr>
                <a:srgbClr val="191919"/>
              </a:buClr>
              <a:buSzPts val="5200"/>
              <a:buNone/>
              <a:defRPr sz="5200">
                <a:solidFill>
                  <a:srgbClr val="191919"/>
                </a:solidFill>
              </a:defRPr>
            </a:lvl7pPr>
            <a:lvl8pPr lvl="7" algn="l">
              <a:spcBef>
                <a:spcPts val="0"/>
              </a:spcBef>
              <a:spcAft>
                <a:spcPts val="0"/>
              </a:spcAft>
              <a:buClr>
                <a:srgbClr val="191919"/>
              </a:buClr>
              <a:buSzPts val="5200"/>
              <a:buNone/>
              <a:defRPr sz="5200">
                <a:solidFill>
                  <a:srgbClr val="191919"/>
                </a:solidFill>
              </a:defRPr>
            </a:lvl8pPr>
            <a:lvl9pPr lvl="8" algn="l">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1573100" y="3866600"/>
            <a:ext cx="5997900" cy="385200"/>
          </a:xfrm>
          <a:prstGeom prst="rect">
            <a:avLst/>
          </a:prstGeom>
          <a:solidFill>
            <a:schemeClr val="accent2"/>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9" name="Google Shape;19;p2"/>
          <p:cNvSpPr/>
          <p:nvPr/>
        </p:nvSpPr>
        <p:spPr>
          <a:xfrm rot="2700000">
            <a:off x="206272" y="1182951"/>
            <a:ext cx="463484" cy="478426"/>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rgbClr val="E6ED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6820427">
            <a:off x="765951" y="845545"/>
            <a:ext cx="264866" cy="273404"/>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rgbClr val="E6ED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6369425" y="-313537"/>
            <a:ext cx="3162367" cy="3221356"/>
          </a:xfrm>
          <a:custGeom>
            <a:rect b="b" l="l" r="r" t="t"/>
            <a:pathLst>
              <a:path extrusionOk="0" h="71265" w="6996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18436">
            <a:off x="-397314" y="2273579"/>
            <a:ext cx="791619" cy="817139"/>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97" name="Shape 2997"/>
        <p:cNvGrpSpPr/>
        <p:nvPr/>
      </p:nvGrpSpPr>
      <p:grpSpPr>
        <a:xfrm>
          <a:off x="0" y="0"/>
          <a:ext cx="0" cy="0"/>
          <a:chOff x="0" y="0"/>
          <a:chExt cx="0" cy="0"/>
        </a:xfrm>
      </p:grpSpPr>
      <p:grpSp>
        <p:nvGrpSpPr>
          <p:cNvPr id="2998" name="Google Shape;2998;p11"/>
          <p:cNvGrpSpPr/>
          <p:nvPr/>
        </p:nvGrpSpPr>
        <p:grpSpPr>
          <a:xfrm flipH="1">
            <a:off x="-117938" y="-614994"/>
            <a:ext cx="10370424" cy="5809075"/>
            <a:chOff x="-1031825" y="-527296"/>
            <a:chExt cx="10212135" cy="5720409"/>
          </a:xfrm>
        </p:grpSpPr>
        <p:sp>
          <p:nvSpPr>
            <p:cNvPr id="2999" name="Google Shape;2999;p11"/>
            <p:cNvSpPr/>
            <p:nvPr/>
          </p:nvSpPr>
          <p:spPr>
            <a:xfrm flipH="1">
              <a:off x="7474368" y="-332085"/>
              <a:ext cx="1669621" cy="2845061"/>
            </a:xfrm>
            <a:custGeom>
              <a:rect b="b" l="l" r="r" t="t"/>
              <a:pathLst>
                <a:path extrusionOk="0" h="35510" w="20839">
                  <a:moveTo>
                    <a:pt x="1" y="1"/>
                  </a:moveTo>
                  <a:lnTo>
                    <a:pt x="1" y="35510"/>
                  </a:lnTo>
                  <a:cubicBezTo>
                    <a:pt x="405" y="33962"/>
                    <a:pt x="1953" y="32416"/>
                    <a:pt x="2970" y="31699"/>
                  </a:cubicBezTo>
                  <a:cubicBezTo>
                    <a:pt x="5126" y="30183"/>
                    <a:pt x="7328" y="28954"/>
                    <a:pt x="9733" y="27857"/>
                  </a:cubicBezTo>
                  <a:cubicBezTo>
                    <a:pt x="12107" y="26774"/>
                    <a:pt x="14522" y="25697"/>
                    <a:pt x="16572" y="24078"/>
                  </a:cubicBezTo>
                  <a:cubicBezTo>
                    <a:pt x="19081" y="22095"/>
                    <a:pt x="20838" y="19156"/>
                    <a:pt x="20797" y="15889"/>
                  </a:cubicBezTo>
                  <a:cubicBezTo>
                    <a:pt x="20773" y="13947"/>
                    <a:pt x="20064" y="12000"/>
                    <a:pt x="18735" y="10588"/>
                  </a:cubicBezTo>
                  <a:cubicBezTo>
                    <a:pt x="16768" y="8504"/>
                    <a:pt x="14076" y="8061"/>
                    <a:pt x="11457" y="7303"/>
                  </a:cubicBezTo>
                  <a:cubicBezTo>
                    <a:pt x="8618" y="6483"/>
                    <a:pt x="5694" y="5548"/>
                    <a:pt x="3101" y="4091"/>
                  </a:cubicBezTo>
                  <a:cubicBezTo>
                    <a:pt x="1651" y="3278"/>
                    <a:pt x="610" y="166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1"/>
            <p:cNvSpPr/>
            <p:nvPr/>
          </p:nvSpPr>
          <p:spPr>
            <a:xfrm>
              <a:off x="-1031825" y="3319885"/>
              <a:ext cx="3503657" cy="1873228"/>
            </a:xfrm>
            <a:custGeom>
              <a:rect b="b" l="l" r="r" t="t"/>
              <a:pathLst>
                <a:path extrusionOk="0" h="19635" w="36725">
                  <a:moveTo>
                    <a:pt x="16954" y="1"/>
                  </a:moveTo>
                  <a:cubicBezTo>
                    <a:pt x="16286" y="1"/>
                    <a:pt x="15614" y="74"/>
                    <a:pt x="14952" y="171"/>
                  </a:cubicBezTo>
                  <a:cubicBezTo>
                    <a:pt x="12377" y="548"/>
                    <a:pt x="9854" y="1265"/>
                    <a:pt x="7265" y="1521"/>
                  </a:cubicBezTo>
                  <a:cubicBezTo>
                    <a:pt x="6695" y="1577"/>
                    <a:pt x="6117" y="1609"/>
                    <a:pt x="5539" y="1609"/>
                  </a:cubicBezTo>
                  <a:cubicBezTo>
                    <a:pt x="3597" y="1609"/>
                    <a:pt x="1654" y="1252"/>
                    <a:pt x="1" y="281"/>
                  </a:cubicBezTo>
                  <a:lnTo>
                    <a:pt x="1" y="19635"/>
                  </a:lnTo>
                  <a:lnTo>
                    <a:pt x="36475" y="19631"/>
                  </a:lnTo>
                  <a:cubicBezTo>
                    <a:pt x="36475" y="19632"/>
                    <a:pt x="36475" y="19633"/>
                    <a:pt x="36475" y="19633"/>
                  </a:cubicBezTo>
                  <a:cubicBezTo>
                    <a:pt x="36487" y="19633"/>
                    <a:pt x="36711" y="18885"/>
                    <a:pt x="36714" y="18403"/>
                  </a:cubicBezTo>
                  <a:cubicBezTo>
                    <a:pt x="36724" y="16226"/>
                    <a:pt x="35596" y="14139"/>
                    <a:pt x="33976" y="12689"/>
                  </a:cubicBezTo>
                  <a:cubicBezTo>
                    <a:pt x="32353" y="11239"/>
                    <a:pt x="30277" y="10373"/>
                    <a:pt x="28159" y="9882"/>
                  </a:cubicBezTo>
                  <a:cubicBezTo>
                    <a:pt x="26487" y="9495"/>
                    <a:pt x="24618" y="9245"/>
                    <a:pt x="23486" y="7958"/>
                  </a:cubicBezTo>
                  <a:cubicBezTo>
                    <a:pt x="21967" y="6231"/>
                    <a:pt x="22458" y="3375"/>
                    <a:pt x="20995" y="1597"/>
                  </a:cubicBezTo>
                  <a:cubicBezTo>
                    <a:pt x="20309" y="759"/>
                    <a:pt x="19257" y="278"/>
                    <a:pt x="18188" y="98"/>
                  </a:cubicBezTo>
                  <a:cubicBezTo>
                    <a:pt x="17780" y="29"/>
                    <a:pt x="17367" y="1"/>
                    <a:pt x="16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1"/>
            <p:cNvSpPr/>
            <p:nvPr/>
          </p:nvSpPr>
          <p:spPr>
            <a:xfrm rot="10800000">
              <a:off x="14" y="5"/>
              <a:ext cx="458638" cy="472549"/>
            </a:xfrm>
            <a:custGeom>
              <a:rect b="b" l="l" r="r" t="t"/>
              <a:pathLst>
                <a:path extrusionOk="0" h="8717" w="8460">
                  <a:moveTo>
                    <a:pt x="8459" y="0"/>
                  </a:moveTo>
                  <a:cubicBezTo>
                    <a:pt x="7745" y="298"/>
                    <a:pt x="7035" y="605"/>
                    <a:pt x="6341" y="940"/>
                  </a:cubicBezTo>
                  <a:cubicBezTo>
                    <a:pt x="4675" y="1752"/>
                    <a:pt x="3050" y="2752"/>
                    <a:pt x="1821" y="4164"/>
                  </a:cubicBezTo>
                  <a:cubicBezTo>
                    <a:pt x="1274" y="4793"/>
                    <a:pt x="809" y="5496"/>
                    <a:pt x="498" y="6271"/>
                  </a:cubicBezTo>
                  <a:cubicBezTo>
                    <a:pt x="205" y="7002"/>
                    <a:pt x="37" y="7786"/>
                    <a:pt x="5" y="8573"/>
                  </a:cubicBezTo>
                  <a:cubicBezTo>
                    <a:pt x="5" y="8618"/>
                    <a:pt x="5" y="8667"/>
                    <a:pt x="1" y="8716"/>
                  </a:cubicBezTo>
                  <a:lnTo>
                    <a:pt x="152" y="8716"/>
                  </a:lnTo>
                  <a:cubicBezTo>
                    <a:pt x="184" y="7173"/>
                    <a:pt x="756" y="5704"/>
                    <a:pt x="1727" y="4503"/>
                  </a:cubicBezTo>
                  <a:cubicBezTo>
                    <a:pt x="2899" y="3062"/>
                    <a:pt x="4487" y="2033"/>
                    <a:pt x="6128" y="1209"/>
                  </a:cubicBezTo>
                  <a:cubicBezTo>
                    <a:pt x="6892" y="829"/>
                    <a:pt x="7672" y="490"/>
                    <a:pt x="8459" y="164"/>
                  </a:cubicBezTo>
                  <a:lnTo>
                    <a:pt x="8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1"/>
            <p:cNvSpPr/>
            <p:nvPr/>
          </p:nvSpPr>
          <p:spPr>
            <a:xfrm rot="10800000">
              <a:off x="9" y="13"/>
              <a:ext cx="719996" cy="685052"/>
            </a:xfrm>
            <a:custGeom>
              <a:rect b="b" l="l" r="r" t="t"/>
              <a:pathLst>
                <a:path extrusionOk="0" h="12637" w="13281">
                  <a:moveTo>
                    <a:pt x="13280" y="1"/>
                  </a:moveTo>
                  <a:cubicBezTo>
                    <a:pt x="12681" y="250"/>
                    <a:pt x="12072" y="491"/>
                    <a:pt x="11468" y="728"/>
                  </a:cubicBezTo>
                  <a:cubicBezTo>
                    <a:pt x="10418" y="1148"/>
                    <a:pt x="9365" y="1565"/>
                    <a:pt x="8336" y="2030"/>
                  </a:cubicBezTo>
                  <a:cubicBezTo>
                    <a:pt x="6480" y="2867"/>
                    <a:pt x="4683" y="3884"/>
                    <a:pt x="3188" y="5276"/>
                  </a:cubicBezTo>
                  <a:cubicBezTo>
                    <a:pt x="1801" y="6569"/>
                    <a:pt x="682" y="8195"/>
                    <a:pt x="253" y="10064"/>
                  </a:cubicBezTo>
                  <a:cubicBezTo>
                    <a:pt x="62" y="10897"/>
                    <a:pt x="0" y="11779"/>
                    <a:pt x="94" y="12636"/>
                  </a:cubicBezTo>
                  <a:lnTo>
                    <a:pt x="241" y="12636"/>
                  </a:lnTo>
                  <a:cubicBezTo>
                    <a:pt x="164" y="11934"/>
                    <a:pt x="188" y="11220"/>
                    <a:pt x="311" y="10530"/>
                  </a:cubicBezTo>
                  <a:cubicBezTo>
                    <a:pt x="637" y="8640"/>
                    <a:pt x="1670" y="6974"/>
                    <a:pt x="3021" y="5644"/>
                  </a:cubicBezTo>
                  <a:cubicBezTo>
                    <a:pt x="4471" y="4210"/>
                    <a:pt x="6239" y="3165"/>
                    <a:pt x="8076" y="2312"/>
                  </a:cubicBezTo>
                  <a:cubicBezTo>
                    <a:pt x="9778" y="1520"/>
                    <a:pt x="11554" y="895"/>
                    <a:pt x="13280" y="165"/>
                  </a:cubicBezTo>
                  <a:lnTo>
                    <a:pt x="13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1"/>
            <p:cNvSpPr/>
            <p:nvPr/>
          </p:nvSpPr>
          <p:spPr>
            <a:xfrm rot="10800000">
              <a:off x="19" y="-3"/>
              <a:ext cx="173534" cy="274953"/>
            </a:xfrm>
            <a:custGeom>
              <a:rect b="b" l="l" r="r" t="t"/>
              <a:pathLst>
                <a:path extrusionOk="0" h="5072" w="3201">
                  <a:moveTo>
                    <a:pt x="3200" y="1"/>
                  </a:moveTo>
                  <a:cubicBezTo>
                    <a:pt x="2597" y="327"/>
                    <a:pt x="2037" y="740"/>
                    <a:pt x="1559" y="1238"/>
                  </a:cubicBezTo>
                  <a:cubicBezTo>
                    <a:pt x="572" y="2271"/>
                    <a:pt x="0" y="3647"/>
                    <a:pt x="8" y="5071"/>
                  </a:cubicBezTo>
                  <a:lnTo>
                    <a:pt x="159" y="5071"/>
                  </a:lnTo>
                  <a:cubicBezTo>
                    <a:pt x="155" y="4525"/>
                    <a:pt x="236" y="3977"/>
                    <a:pt x="400" y="3455"/>
                  </a:cubicBezTo>
                  <a:cubicBezTo>
                    <a:pt x="845" y="2030"/>
                    <a:pt x="1911" y="887"/>
                    <a:pt x="3200" y="165"/>
                  </a:cubicBezTo>
                  <a:lnTo>
                    <a:pt x="32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1"/>
            <p:cNvSpPr/>
            <p:nvPr/>
          </p:nvSpPr>
          <p:spPr>
            <a:xfrm flipH="1">
              <a:off x="8208900" y="3519906"/>
              <a:ext cx="971410" cy="1673196"/>
            </a:xfrm>
            <a:custGeom>
              <a:rect b="b" l="l" r="r" t="t"/>
              <a:pathLst>
                <a:path extrusionOk="0" h="108140" w="62783">
                  <a:moveTo>
                    <a:pt x="5699" y="1"/>
                  </a:moveTo>
                  <a:cubicBezTo>
                    <a:pt x="3599" y="1"/>
                    <a:pt x="1440" y="820"/>
                    <a:pt x="0" y="2453"/>
                  </a:cubicBezTo>
                  <a:lnTo>
                    <a:pt x="0" y="108139"/>
                  </a:lnTo>
                  <a:lnTo>
                    <a:pt x="60641" y="108139"/>
                  </a:lnTo>
                  <a:cubicBezTo>
                    <a:pt x="62782" y="90176"/>
                    <a:pt x="55581" y="71699"/>
                    <a:pt x="42289" y="59369"/>
                  </a:cubicBezTo>
                  <a:cubicBezTo>
                    <a:pt x="34510" y="52155"/>
                    <a:pt x="25381" y="46379"/>
                    <a:pt x="19623" y="37235"/>
                  </a:cubicBezTo>
                  <a:cubicBezTo>
                    <a:pt x="13812" y="28009"/>
                    <a:pt x="11377" y="17474"/>
                    <a:pt x="12120" y="6634"/>
                  </a:cubicBezTo>
                  <a:cubicBezTo>
                    <a:pt x="12422" y="2202"/>
                    <a:pt x="9140" y="1"/>
                    <a:pt x="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1"/>
            <p:cNvSpPr/>
            <p:nvPr/>
          </p:nvSpPr>
          <p:spPr>
            <a:xfrm rot="2700000">
              <a:off x="4134443" y="-246680"/>
              <a:ext cx="1386539" cy="1431238"/>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6" name="Google Shape;3006;p11"/>
          <p:cNvSpPr txBox="1"/>
          <p:nvPr>
            <p:ph hasCustomPrompt="1" type="title"/>
          </p:nvPr>
        </p:nvSpPr>
        <p:spPr>
          <a:xfrm>
            <a:off x="720000" y="1254138"/>
            <a:ext cx="7704000" cy="1972500"/>
          </a:xfrm>
          <a:prstGeom prst="rect">
            <a:avLst/>
          </a:prstGeom>
          <a:solidFill>
            <a:schemeClr val="accent2"/>
          </a:solidFill>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07" name="Google Shape;3007;p11"/>
          <p:cNvSpPr txBox="1"/>
          <p:nvPr>
            <p:ph idx="1" type="subTitle"/>
          </p:nvPr>
        </p:nvSpPr>
        <p:spPr>
          <a:xfrm>
            <a:off x="720000" y="3382363"/>
            <a:ext cx="7704000" cy="50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08" name="Shape 30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012" name="Shape 30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420050" y="-908375"/>
            <a:ext cx="10076735" cy="7902738"/>
            <a:chOff x="-420050" y="-908375"/>
            <a:chExt cx="10076735" cy="7902738"/>
          </a:xfrm>
        </p:grpSpPr>
        <p:sp>
          <p:nvSpPr>
            <p:cNvPr id="25" name="Google Shape;25;p3"/>
            <p:cNvSpPr/>
            <p:nvPr/>
          </p:nvSpPr>
          <p:spPr>
            <a:xfrm>
              <a:off x="-68050" y="3811717"/>
              <a:ext cx="614907" cy="1047811"/>
            </a:xfrm>
            <a:custGeom>
              <a:rect b="b" l="l" r="r" t="t"/>
              <a:pathLst>
                <a:path extrusionOk="0" h="35510" w="20839">
                  <a:moveTo>
                    <a:pt x="1" y="1"/>
                  </a:moveTo>
                  <a:lnTo>
                    <a:pt x="1" y="35510"/>
                  </a:lnTo>
                  <a:cubicBezTo>
                    <a:pt x="405" y="33962"/>
                    <a:pt x="1953" y="32416"/>
                    <a:pt x="2970" y="31699"/>
                  </a:cubicBezTo>
                  <a:cubicBezTo>
                    <a:pt x="5126" y="30183"/>
                    <a:pt x="7328" y="28954"/>
                    <a:pt x="9733" y="27857"/>
                  </a:cubicBezTo>
                  <a:cubicBezTo>
                    <a:pt x="12107" y="26774"/>
                    <a:pt x="14522" y="25697"/>
                    <a:pt x="16572" y="24078"/>
                  </a:cubicBezTo>
                  <a:cubicBezTo>
                    <a:pt x="19081" y="22095"/>
                    <a:pt x="20838" y="19156"/>
                    <a:pt x="20797" y="15889"/>
                  </a:cubicBezTo>
                  <a:cubicBezTo>
                    <a:pt x="20773" y="13947"/>
                    <a:pt x="20064" y="12000"/>
                    <a:pt x="18735" y="10588"/>
                  </a:cubicBezTo>
                  <a:cubicBezTo>
                    <a:pt x="16768" y="8504"/>
                    <a:pt x="14076" y="8061"/>
                    <a:pt x="11457" y="7303"/>
                  </a:cubicBezTo>
                  <a:cubicBezTo>
                    <a:pt x="8618" y="6483"/>
                    <a:pt x="5694" y="5548"/>
                    <a:pt x="3101" y="4091"/>
                  </a:cubicBezTo>
                  <a:cubicBezTo>
                    <a:pt x="1651" y="3278"/>
                    <a:pt x="610" y="1665"/>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7615427" y="-57773"/>
              <a:ext cx="1617153" cy="1423903"/>
            </a:xfrm>
            <a:custGeom>
              <a:rect b="b" l="l" r="r" t="t"/>
              <a:pathLst>
                <a:path extrusionOk="0" h="29377" w="33364">
                  <a:moveTo>
                    <a:pt x="445" y="1"/>
                  </a:moveTo>
                  <a:cubicBezTo>
                    <a:pt x="302" y="1"/>
                    <a:pt x="151" y="22"/>
                    <a:pt x="0" y="45"/>
                  </a:cubicBezTo>
                  <a:cubicBezTo>
                    <a:pt x="20" y="45"/>
                    <a:pt x="40" y="45"/>
                    <a:pt x="59" y="45"/>
                  </a:cubicBezTo>
                  <a:cubicBezTo>
                    <a:pt x="1683" y="45"/>
                    <a:pt x="3286" y="753"/>
                    <a:pt x="4752" y="1516"/>
                  </a:cubicBezTo>
                  <a:cubicBezTo>
                    <a:pt x="6898" y="2634"/>
                    <a:pt x="8961" y="4198"/>
                    <a:pt x="9958" y="6476"/>
                  </a:cubicBezTo>
                  <a:cubicBezTo>
                    <a:pt x="11006" y="8877"/>
                    <a:pt x="10827" y="11635"/>
                    <a:pt x="10366" y="14155"/>
                  </a:cubicBezTo>
                  <a:cubicBezTo>
                    <a:pt x="9736" y="17630"/>
                    <a:pt x="8407" y="21398"/>
                    <a:pt x="9345" y="24936"/>
                  </a:cubicBezTo>
                  <a:cubicBezTo>
                    <a:pt x="10154" y="27972"/>
                    <a:pt x="12727" y="29102"/>
                    <a:pt x="15471" y="29102"/>
                  </a:cubicBezTo>
                  <a:cubicBezTo>
                    <a:pt x="16424" y="29102"/>
                    <a:pt x="17398" y="28965"/>
                    <a:pt x="18326" y="28725"/>
                  </a:cubicBezTo>
                  <a:cubicBezTo>
                    <a:pt x="21248" y="27969"/>
                    <a:pt x="24215" y="26353"/>
                    <a:pt x="27227" y="26353"/>
                  </a:cubicBezTo>
                  <a:cubicBezTo>
                    <a:pt x="28335" y="26353"/>
                    <a:pt x="29450" y="26572"/>
                    <a:pt x="30570" y="27134"/>
                  </a:cubicBezTo>
                  <a:cubicBezTo>
                    <a:pt x="31647" y="27674"/>
                    <a:pt x="32599" y="28449"/>
                    <a:pt x="33364" y="29377"/>
                  </a:cubicBezTo>
                  <a:lnTo>
                    <a:pt x="33364" y="10"/>
                  </a:lnTo>
                  <a:lnTo>
                    <a:pt x="596" y="10"/>
                  </a:lnTo>
                  <a:cubicBezTo>
                    <a:pt x="547" y="4"/>
                    <a:pt x="496" y="1"/>
                    <a:pt x="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8233150" y="3499025"/>
              <a:ext cx="971410" cy="1673196"/>
            </a:xfrm>
            <a:custGeom>
              <a:rect b="b" l="l" r="r" t="t"/>
              <a:pathLst>
                <a:path extrusionOk="0" h="108140" w="62783">
                  <a:moveTo>
                    <a:pt x="5699" y="1"/>
                  </a:moveTo>
                  <a:cubicBezTo>
                    <a:pt x="3599" y="1"/>
                    <a:pt x="1440" y="820"/>
                    <a:pt x="0" y="2453"/>
                  </a:cubicBezTo>
                  <a:lnTo>
                    <a:pt x="0" y="108139"/>
                  </a:lnTo>
                  <a:lnTo>
                    <a:pt x="60641" y="108139"/>
                  </a:lnTo>
                  <a:cubicBezTo>
                    <a:pt x="62782" y="90176"/>
                    <a:pt x="55581" y="71699"/>
                    <a:pt x="42289" y="59369"/>
                  </a:cubicBezTo>
                  <a:cubicBezTo>
                    <a:pt x="34510" y="52155"/>
                    <a:pt x="25381" y="46379"/>
                    <a:pt x="19623" y="37235"/>
                  </a:cubicBezTo>
                  <a:cubicBezTo>
                    <a:pt x="13812" y="28009"/>
                    <a:pt x="11377" y="17474"/>
                    <a:pt x="12120" y="6634"/>
                  </a:cubicBezTo>
                  <a:cubicBezTo>
                    <a:pt x="12422" y="2202"/>
                    <a:pt x="9140" y="1"/>
                    <a:pt x="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700000">
              <a:off x="3363699" y="4610599"/>
              <a:ext cx="1999546" cy="1964513"/>
            </a:xfrm>
            <a:custGeom>
              <a:rect b="b" l="l" r="r" t="t"/>
              <a:pathLst>
                <a:path extrusionOk="0" h="43570" w="49385">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3"/>
            <p:cNvGrpSpPr/>
            <p:nvPr/>
          </p:nvGrpSpPr>
          <p:grpSpPr>
            <a:xfrm>
              <a:off x="-420050" y="-204200"/>
              <a:ext cx="2280100" cy="1827450"/>
              <a:chOff x="-420050" y="-204200"/>
              <a:chExt cx="2280100" cy="1827450"/>
            </a:xfrm>
          </p:grpSpPr>
          <p:sp>
            <p:nvSpPr>
              <p:cNvPr id="30" name="Google Shape;30;p3"/>
              <p:cNvSpPr/>
              <p:nvPr/>
            </p:nvSpPr>
            <p:spPr>
              <a:xfrm>
                <a:off x="-420050" y="-204200"/>
                <a:ext cx="2280100" cy="1716775"/>
              </a:xfrm>
              <a:custGeom>
                <a:rect b="b" l="l" r="r" t="t"/>
                <a:pathLst>
                  <a:path extrusionOk="0" h="68671" w="91204">
                    <a:moveTo>
                      <a:pt x="56246" y="0"/>
                    </a:moveTo>
                    <a:cubicBezTo>
                      <a:pt x="46995" y="0"/>
                      <a:pt x="37746" y="803"/>
                      <a:pt x="28633" y="2401"/>
                    </a:cubicBezTo>
                    <a:cubicBezTo>
                      <a:pt x="21361" y="3677"/>
                      <a:pt x="13674" y="5750"/>
                      <a:pt x="8867" y="11358"/>
                    </a:cubicBezTo>
                    <a:cubicBezTo>
                      <a:pt x="5768" y="14973"/>
                      <a:pt x="4241" y="19657"/>
                      <a:pt x="3113" y="24285"/>
                    </a:cubicBezTo>
                    <a:cubicBezTo>
                      <a:pt x="2016" y="28780"/>
                      <a:pt x="1229" y="33352"/>
                      <a:pt x="755" y="37953"/>
                    </a:cubicBezTo>
                    <a:cubicBezTo>
                      <a:pt x="1" y="45270"/>
                      <a:pt x="1016" y="51523"/>
                      <a:pt x="5237" y="57599"/>
                    </a:cubicBezTo>
                    <a:cubicBezTo>
                      <a:pt x="9588" y="63865"/>
                      <a:pt x="17019" y="68447"/>
                      <a:pt x="24726" y="68664"/>
                    </a:cubicBezTo>
                    <a:cubicBezTo>
                      <a:pt x="24894" y="68668"/>
                      <a:pt x="25062" y="68671"/>
                      <a:pt x="25231" y="68671"/>
                    </a:cubicBezTo>
                    <a:cubicBezTo>
                      <a:pt x="30937" y="68671"/>
                      <a:pt x="36669" y="66004"/>
                      <a:pt x="40303" y="61708"/>
                    </a:cubicBezTo>
                    <a:cubicBezTo>
                      <a:pt x="41924" y="59788"/>
                      <a:pt x="43128" y="57543"/>
                      <a:pt x="43727" y="55066"/>
                    </a:cubicBezTo>
                    <a:cubicBezTo>
                      <a:pt x="44361" y="52438"/>
                      <a:pt x="44332" y="49702"/>
                      <a:pt x="44354" y="46997"/>
                    </a:cubicBezTo>
                    <a:cubicBezTo>
                      <a:pt x="44393" y="41853"/>
                      <a:pt x="44992" y="35973"/>
                      <a:pt x="49154" y="32948"/>
                    </a:cubicBezTo>
                    <a:cubicBezTo>
                      <a:pt x="52116" y="30793"/>
                      <a:pt x="56593" y="30355"/>
                      <a:pt x="58196" y="27062"/>
                    </a:cubicBezTo>
                    <a:cubicBezTo>
                      <a:pt x="59303" y="24788"/>
                      <a:pt x="59697" y="22486"/>
                      <a:pt x="62467" y="21600"/>
                    </a:cubicBezTo>
                    <a:cubicBezTo>
                      <a:pt x="63291" y="21337"/>
                      <a:pt x="64180" y="21254"/>
                      <a:pt x="65096" y="21254"/>
                    </a:cubicBezTo>
                    <a:cubicBezTo>
                      <a:pt x="66680" y="21254"/>
                      <a:pt x="68346" y="21503"/>
                      <a:pt x="69893" y="21503"/>
                    </a:cubicBezTo>
                    <a:cubicBezTo>
                      <a:pt x="70242" y="21503"/>
                      <a:pt x="70585" y="21490"/>
                      <a:pt x="70919" y="21459"/>
                    </a:cubicBezTo>
                    <a:cubicBezTo>
                      <a:pt x="77125" y="20888"/>
                      <a:pt x="83114" y="18092"/>
                      <a:pt x="87503" y="13664"/>
                    </a:cubicBezTo>
                    <a:cubicBezTo>
                      <a:pt x="88933" y="12224"/>
                      <a:pt x="90229" y="10552"/>
                      <a:pt x="90717" y="8583"/>
                    </a:cubicBezTo>
                    <a:cubicBezTo>
                      <a:pt x="91203" y="6615"/>
                      <a:pt x="90710" y="4299"/>
                      <a:pt x="89095" y="3069"/>
                    </a:cubicBezTo>
                    <a:cubicBezTo>
                      <a:pt x="88252" y="2425"/>
                      <a:pt x="87200" y="2133"/>
                      <a:pt x="86170" y="1887"/>
                    </a:cubicBezTo>
                    <a:cubicBezTo>
                      <a:pt x="80745" y="599"/>
                      <a:pt x="74761" y="978"/>
                      <a:pt x="69177" y="525"/>
                    </a:cubicBezTo>
                    <a:cubicBezTo>
                      <a:pt x="64876" y="175"/>
                      <a:pt x="60561" y="0"/>
                      <a:pt x="562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105900" y="478550"/>
                <a:ext cx="174700" cy="108100"/>
              </a:xfrm>
              <a:custGeom>
                <a:rect b="b" l="l" r="r" t="t"/>
                <a:pathLst>
                  <a:path extrusionOk="0" h="4324" w="6988">
                    <a:moveTo>
                      <a:pt x="2923" y="0"/>
                    </a:moveTo>
                    <a:cubicBezTo>
                      <a:pt x="2038" y="0"/>
                      <a:pt x="1395" y="587"/>
                      <a:pt x="1037" y="1342"/>
                    </a:cubicBezTo>
                    <a:cubicBezTo>
                      <a:pt x="0" y="3529"/>
                      <a:pt x="840" y="4324"/>
                      <a:pt x="2058" y="4324"/>
                    </a:cubicBezTo>
                    <a:cubicBezTo>
                      <a:pt x="4028" y="4324"/>
                      <a:pt x="6988" y="2248"/>
                      <a:pt x="4619" y="619"/>
                    </a:cubicBezTo>
                    <a:cubicBezTo>
                      <a:pt x="3984" y="183"/>
                      <a:pt x="3416" y="0"/>
                      <a:pt x="2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51050" y="1472550"/>
                <a:ext cx="234000" cy="150700"/>
              </a:xfrm>
              <a:custGeom>
                <a:rect b="b" l="l" r="r" t="t"/>
                <a:pathLst>
                  <a:path extrusionOk="0" h="6028" w="9360">
                    <a:moveTo>
                      <a:pt x="3928" y="0"/>
                    </a:moveTo>
                    <a:cubicBezTo>
                      <a:pt x="2889" y="0"/>
                      <a:pt x="1876" y="522"/>
                      <a:pt x="1241" y="1859"/>
                    </a:cubicBezTo>
                    <a:cubicBezTo>
                      <a:pt x="1" y="4475"/>
                      <a:pt x="1885" y="6028"/>
                      <a:pt x="4041" y="6028"/>
                    </a:cubicBezTo>
                    <a:cubicBezTo>
                      <a:pt x="4897" y="6028"/>
                      <a:pt x="5796" y="5783"/>
                      <a:pt x="6559" y="5263"/>
                    </a:cubicBezTo>
                    <a:cubicBezTo>
                      <a:pt x="9360" y="3352"/>
                      <a:pt x="6562" y="0"/>
                      <a:pt x="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035300" y="523475"/>
                <a:ext cx="64825" cy="61775"/>
              </a:xfrm>
              <a:custGeom>
                <a:rect b="b" l="l" r="r" t="t"/>
                <a:pathLst>
                  <a:path extrusionOk="0" h="2471" w="2593">
                    <a:moveTo>
                      <a:pt x="1319" y="1"/>
                    </a:moveTo>
                    <a:cubicBezTo>
                      <a:pt x="988" y="1"/>
                      <a:pt x="665" y="111"/>
                      <a:pt x="424" y="311"/>
                    </a:cubicBezTo>
                    <a:cubicBezTo>
                      <a:pt x="191" y="503"/>
                      <a:pt x="35" y="780"/>
                      <a:pt x="21" y="1126"/>
                    </a:cubicBezTo>
                    <a:cubicBezTo>
                      <a:pt x="0" y="1575"/>
                      <a:pt x="48" y="2102"/>
                      <a:pt x="426" y="2350"/>
                    </a:cubicBezTo>
                    <a:cubicBezTo>
                      <a:pt x="552" y="2433"/>
                      <a:pt x="691" y="2470"/>
                      <a:pt x="835" y="2470"/>
                    </a:cubicBezTo>
                    <a:cubicBezTo>
                      <a:pt x="1632" y="2470"/>
                      <a:pt x="2592" y="1351"/>
                      <a:pt x="2428" y="651"/>
                    </a:cubicBezTo>
                    <a:cubicBezTo>
                      <a:pt x="2373" y="414"/>
                      <a:pt x="2164" y="244"/>
                      <a:pt x="1944" y="141"/>
                    </a:cubicBezTo>
                    <a:cubicBezTo>
                      <a:pt x="1745" y="46"/>
                      <a:pt x="1530" y="1"/>
                      <a:pt x="1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68050" y="-51900"/>
              <a:ext cx="2343310" cy="2051185"/>
            </a:xfrm>
            <a:custGeom>
              <a:rect b="b" l="l" r="r" t="t"/>
              <a:pathLst>
                <a:path extrusionOk="0" h="71265" w="6996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313375" y="-908375"/>
              <a:ext cx="2343310" cy="2051185"/>
            </a:xfrm>
            <a:custGeom>
              <a:rect b="b" l="l" r="r" t="t"/>
              <a:pathLst>
                <a:path extrusionOk="0" h="71265" w="6996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3"/>
          <p:cNvSpPr txBox="1"/>
          <p:nvPr>
            <p:ph type="title"/>
          </p:nvPr>
        </p:nvSpPr>
        <p:spPr>
          <a:xfrm>
            <a:off x="2048238" y="1313550"/>
            <a:ext cx="5047500" cy="1803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600"/>
              <a:buNone/>
              <a:defRPr sz="8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 name="Google Shape;37;p3"/>
          <p:cNvSpPr txBox="1"/>
          <p:nvPr>
            <p:ph idx="1" type="subTitle"/>
          </p:nvPr>
        </p:nvSpPr>
        <p:spPr>
          <a:xfrm>
            <a:off x="2048266" y="3109149"/>
            <a:ext cx="5047500" cy="713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597136" y="-1290171"/>
            <a:ext cx="9801636" cy="7083093"/>
            <a:chOff x="-597136" y="-1290171"/>
            <a:chExt cx="9801636" cy="7083093"/>
          </a:xfrm>
        </p:grpSpPr>
        <p:sp>
          <p:nvSpPr>
            <p:cNvPr id="40" name="Google Shape;40;p4"/>
            <p:cNvSpPr/>
            <p:nvPr/>
          </p:nvSpPr>
          <p:spPr>
            <a:xfrm>
              <a:off x="7526852" y="-33486"/>
              <a:ext cx="1617153" cy="1423903"/>
            </a:xfrm>
            <a:custGeom>
              <a:rect b="b" l="l" r="r" t="t"/>
              <a:pathLst>
                <a:path extrusionOk="0" h="29377" w="33364">
                  <a:moveTo>
                    <a:pt x="445" y="1"/>
                  </a:moveTo>
                  <a:cubicBezTo>
                    <a:pt x="302" y="1"/>
                    <a:pt x="151" y="22"/>
                    <a:pt x="0" y="45"/>
                  </a:cubicBezTo>
                  <a:cubicBezTo>
                    <a:pt x="20" y="45"/>
                    <a:pt x="40" y="45"/>
                    <a:pt x="59" y="45"/>
                  </a:cubicBezTo>
                  <a:cubicBezTo>
                    <a:pt x="1683" y="45"/>
                    <a:pt x="3286" y="753"/>
                    <a:pt x="4752" y="1516"/>
                  </a:cubicBezTo>
                  <a:cubicBezTo>
                    <a:pt x="6898" y="2634"/>
                    <a:pt x="8961" y="4198"/>
                    <a:pt x="9958" y="6476"/>
                  </a:cubicBezTo>
                  <a:cubicBezTo>
                    <a:pt x="11006" y="8877"/>
                    <a:pt x="10827" y="11635"/>
                    <a:pt x="10366" y="14155"/>
                  </a:cubicBezTo>
                  <a:cubicBezTo>
                    <a:pt x="9736" y="17630"/>
                    <a:pt x="8407" y="21398"/>
                    <a:pt x="9345" y="24936"/>
                  </a:cubicBezTo>
                  <a:cubicBezTo>
                    <a:pt x="10154" y="27972"/>
                    <a:pt x="12727" y="29102"/>
                    <a:pt x="15471" y="29102"/>
                  </a:cubicBezTo>
                  <a:cubicBezTo>
                    <a:pt x="16424" y="29102"/>
                    <a:pt x="17398" y="28965"/>
                    <a:pt x="18326" y="28725"/>
                  </a:cubicBezTo>
                  <a:cubicBezTo>
                    <a:pt x="21248" y="27969"/>
                    <a:pt x="24215" y="26353"/>
                    <a:pt x="27227" y="26353"/>
                  </a:cubicBezTo>
                  <a:cubicBezTo>
                    <a:pt x="28335" y="26353"/>
                    <a:pt x="29450" y="26572"/>
                    <a:pt x="30570" y="27134"/>
                  </a:cubicBezTo>
                  <a:cubicBezTo>
                    <a:pt x="31647" y="27674"/>
                    <a:pt x="32599" y="28449"/>
                    <a:pt x="33364" y="29377"/>
                  </a:cubicBezTo>
                  <a:lnTo>
                    <a:pt x="33364" y="10"/>
                  </a:lnTo>
                  <a:lnTo>
                    <a:pt x="596" y="10"/>
                  </a:lnTo>
                  <a:cubicBezTo>
                    <a:pt x="547" y="4"/>
                    <a:pt x="496" y="1"/>
                    <a:pt x="4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flipH="1">
              <a:off x="8553125" y="4027570"/>
              <a:ext cx="651375" cy="1109954"/>
            </a:xfrm>
            <a:custGeom>
              <a:rect b="b" l="l" r="r" t="t"/>
              <a:pathLst>
                <a:path extrusionOk="0" h="35510" w="20839">
                  <a:moveTo>
                    <a:pt x="1" y="1"/>
                  </a:moveTo>
                  <a:lnTo>
                    <a:pt x="1" y="35510"/>
                  </a:lnTo>
                  <a:cubicBezTo>
                    <a:pt x="405" y="33962"/>
                    <a:pt x="1953" y="32416"/>
                    <a:pt x="2970" y="31699"/>
                  </a:cubicBezTo>
                  <a:cubicBezTo>
                    <a:pt x="5126" y="30183"/>
                    <a:pt x="7328" y="28954"/>
                    <a:pt x="9733" y="27857"/>
                  </a:cubicBezTo>
                  <a:cubicBezTo>
                    <a:pt x="12107" y="26774"/>
                    <a:pt x="14522" y="25697"/>
                    <a:pt x="16572" y="24078"/>
                  </a:cubicBezTo>
                  <a:cubicBezTo>
                    <a:pt x="19081" y="22095"/>
                    <a:pt x="20838" y="19156"/>
                    <a:pt x="20797" y="15889"/>
                  </a:cubicBezTo>
                  <a:cubicBezTo>
                    <a:pt x="20773" y="13947"/>
                    <a:pt x="20064" y="12000"/>
                    <a:pt x="18735" y="10588"/>
                  </a:cubicBezTo>
                  <a:cubicBezTo>
                    <a:pt x="16768" y="8504"/>
                    <a:pt x="14076" y="8061"/>
                    <a:pt x="11457" y="7303"/>
                  </a:cubicBezTo>
                  <a:cubicBezTo>
                    <a:pt x="8618" y="6483"/>
                    <a:pt x="5694" y="5548"/>
                    <a:pt x="3101" y="4091"/>
                  </a:cubicBezTo>
                  <a:cubicBezTo>
                    <a:pt x="1651" y="3278"/>
                    <a:pt x="610" y="166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60500" y="4042524"/>
              <a:ext cx="651374" cy="1121953"/>
            </a:xfrm>
            <a:custGeom>
              <a:rect b="b" l="l" r="r" t="t"/>
              <a:pathLst>
                <a:path extrusionOk="0" h="108140" w="62783">
                  <a:moveTo>
                    <a:pt x="5699" y="1"/>
                  </a:moveTo>
                  <a:cubicBezTo>
                    <a:pt x="3599" y="1"/>
                    <a:pt x="1440" y="820"/>
                    <a:pt x="0" y="2453"/>
                  </a:cubicBezTo>
                  <a:lnTo>
                    <a:pt x="0" y="108139"/>
                  </a:lnTo>
                  <a:lnTo>
                    <a:pt x="60641" y="108139"/>
                  </a:lnTo>
                  <a:cubicBezTo>
                    <a:pt x="62782" y="90176"/>
                    <a:pt x="55581" y="71699"/>
                    <a:pt x="42289" y="59369"/>
                  </a:cubicBezTo>
                  <a:cubicBezTo>
                    <a:pt x="34510" y="52155"/>
                    <a:pt x="25381" y="46379"/>
                    <a:pt x="19623" y="37235"/>
                  </a:cubicBezTo>
                  <a:cubicBezTo>
                    <a:pt x="13812" y="28009"/>
                    <a:pt x="11377" y="17474"/>
                    <a:pt x="12120" y="6634"/>
                  </a:cubicBezTo>
                  <a:cubicBezTo>
                    <a:pt x="12422" y="2202"/>
                    <a:pt x="9140" y="1"/>
                    <a:pt x="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rot="2700000">
              <a:off x="5484018" y="-1009555"/>
              <a:ext cx="1386539" cy="1431238"/>
            </a:xfrm>
            <a:custGeom>
              <a:rect b="b" l="l" r="r" t="t"/>
              <a:pathLst>
                <a:path extrusionOk="0" h="25968" w="25157">
                  <a:moveTo>
                    <a:pt x="13603" y="0"/>
                  </a:moveTo>
                  <a:cubicBezTo>
                    <a:pt x="12500" y="0"/>
                    <a:pt x="11390" y="179"/>
                    <a:pt x="10309" y="561"/>
                  </a:cubicBezTo>
                  <a:cubicBezTo>
                    <a:pt x="7407" y="1588"/>
                    <a:pt x="4803" y="3116"/>
                    <a:pt x="2906" y="5642"/>
                  </a:cubicBezTo>
                  <a:cubicBezTo>
                    <a:pt x="1847" y="7057"/>
                    <a:pt x="1040" y="8588"/>
                    <a:pt x="664" y="10335"/>
                  </a:cubicBezTo>
                  <a:cubicBezTo>
                    <a:pt x="0" y="13430"/>
                    <a:pt x="306" y="16509"/>
                    <a:pt x="854" y="19575"/>
                  </a:cubicBezTo>
                  <a:cubicBezTo>
                    <a:pt x="1236" y="21720"/>
                    <a:pt x="2461" y="23291"/>
                    <a:pt x="4341" y="24353"/>
                  </a:cubicBezTo>
                  <a:cubicBezTo>
                    <a:pt x="6193" y="25401"/>
                    <a:pt x="8177" y="25968"/>
                    <a:pt x="10566" y="25968"/>
                  </a:cubicBezTo>
                  <a:cubicBezTo>
                    <a:pt x="10615" y="25968"/>
                    <a:pt x="10665" y="25967"/>
                    <a:pt x="10714" y="25967"/>
                  </a:cubicBezTo>
                  <a:cubicBezTo>
                    <a:pt x="11305" y="25934"/>
                    <a:pt x="12172" y="25921"/>
                    <a:pt x="13022" y="25748"/>
                  </a:cubicBezTo>
                  <a:cubicBezTo>
                    <a:pt x="13630" y="25625"/>
                    <a:pt x="14237" y="25496"/>
                    <a:pt x="14829" y="25306"/>
                  </a:cubicBezTo>
                  <a:cubicBezTo>
                    <a:pt x="21056" y="23297"/>
                    <a:pt x="25157" y="17319"/>
                    <a:pt x="24934" y="10601"/>
                  </a:cubicBezTo>
                  <a:cubicBezTo>
                    <a:pt x="24737" y="4708"/>
                    <a:pt x="19271" y="0"/>
                    <a:pt x="136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4"/>
            <p:cNvGrpSpPr/>
            <p:nvPr/>
          </p:nvGrpSpPr>
          <p:grpSpPr>
            <a:xfrm flipH="1" rot="-1466185">
              <a:off x="81976" y="110670"/>
              <a:ext cx="651436" cy="537339"/>
              <a:chOff x="100283" y="1775289"/>
              <a:chExt cx="940950" cy="776248"/>
            </a:xfrm>
          </p:grpSpPr>
          <p:sp>
            <p:nvSpPr>
              <p:cNvPr id="45" name="Google Shape;45;p4"/>
              <p:cNvSpPr/>
              <p:nvPr/>
            </p:nvSpPr>
            <p:spPr>
              <a:xfrm rot="2700000">
                <a:off x="392368" y="1875264"/>
                <a:ext cx="521481" cy="576299"/>
              </a:xfrm>
              <a:custGeom>
                <a:rect b="b" l="l" r="r" t="t"/>
                <a:pathLst>
                  <a:path extrusionOk="0" h="9262" w="8381">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1513453">
                <a:off x="943095" y="2423631"/>
                <a:ext cx="52396" cy="66672"/>
              </a:xfrm>
              <a:custGeom>
                <a:rect b="b" l="l" r="r" t="t"/>
                <a:pathLst>
                  <a:path extrusionOk="0" h="1247" w="98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1513453">
                <a:off x="417818" y="1811987"/>
                <a:ext cx="48921" cy="50311"/>
              </a:xfrm>
              <a:custGeom>
                <a:rect b="b" l="l" r="r" t="t"/>
                <a:pathLst>
                  <a:path extrusionOk="0" h="941" w="915">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rot="1513453">
                <a:off x="856474" y="2505867"/>
                <a:ext cx="39992" cy="32133"/>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513430">
                <a:off x="123690" y="2026916"/>
                <a:ext cx="117883" cy="136229"/>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513453">
                <a:off x="269923" y="2015287"/>
                <a:ext cx="39992" cy="32133"/>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rot="3566524">
              <a:off x="-831694" y="3531415"/>
              <a:ext cx="3103394" cy="1226878"/>
            </a:xfrm>
            <a:custGeom>
              <a:rect b="b" l="l" r="r" t="t"/>
              <a:pathLst>
                <a:path extrusionOk="0" h="49076" w="124138">
                  <a:moveTo>
                    <a:pt x="124106" y="1"/>
                  </a:moveTo>
                  <a:lnTo>
                    <a:pt x="123857" y="2"/>
                  </a:lnTo>
                  <a:cubicBezTo>
                    <a:pt x="123886" y="4910"/>
                    <a:pt x="120994" y="9749"/>
                    <a:pt x="116660" y="12049"/>
                  </a:cubicBezTo>
                  <a:cubicBezTo>
                    <a:pt x="115776" y="12519"/>
                    <a:pt x="114824" y="12894"/>
                    <a:pt x="113903" y="13260"/>
                  </a:cubicBezTo>
                  <a:cubicBezTo>
                    <a:pt x="113005" y="13617"/>
                    <a:pt x="112073" y="13983"/>
                    <a:pt x="111200" y="14442"/>
                  </a:cubicBezTo>
                  <a:cubicBezTo>
                    <a:pt x="105054" y="17652"/>
                    <a:pt x="103273" y="23996"/>
                    <a:pt x="101554" y="30133"/>
                  </a:cubicBezTo>
                  <a:cubicBezTo>
                    <a:pt x="99950" y="35855"/>
                    <a:pt x="98290" y="41772"/>
                    <a:pt x="93127" y="45291"/>
                  </a:cubicBezTo>
                  <a:cubicBezTo>
                    <a:pt x="89656" y="47655"/>
                    <a:pt x="86237" y="48835"/>
                    <a:pt x="82815" y="48835"/>
                  </a:cubicBezTo>
                  <a:cubicBezTo>
                    <a:pt x="79912" y="48835"/>
                    <a:pt x="77007" y="47985"/>
                    <a:pt x="74066" y="46286"/>
                  </a:cubicBezTo>
                  <a:cubicBezTo>
                    <a:pt x="68472" y="43055"/>
                    <a:pt x="63532" y="37229"/>
                    <a:pt x="59170" y="32085"/>
                  </a:cubicBezTo>
                  <a:cubicBezTo>
                    <a:pt x="58088" y="30809"/>
                    <a:pt x="57064" y="29606"/>
                    <a:pt x="56052" y="28457"/>
                  </a:cubicBezTo>
                  <a:cubicBezTo>
                    <a:pt x="48334" y="19719"/>
                    <a:pt x="39183" y="14551"/>
                    <a:pt x="28856" y="13095"/>
                  </a:cubicBezTo>
                  <a:cubicBezTo>
                    <a:pt x="27553" y="12913"/>
                    <a:pt x="26235" y="12822"/>
                    <a:pt x="24911" y="12822"/>
                  </a:cubicBezTo>
                  <a:cubicBezTo>
                    <a:pt x="20841" y="12822"/>
                    <a:pt x="16716" y="13681"/>
                    <a:pt x="12796" y="15366"/>
                  </a:cubicBezTo>
                  <a:cubicBezTo>
                    <a:pt x="7637" y="17581"/>
                    <a:pt x="3212" y="21054"/>
                    <a:pt x="0" y="25408"/>
                  </a:cubicBezTo>
                  <a:lnTo>
                    <a:pt x="202" y="25556"/>
                  </a:lnTo>
                  <a:cubicBezTo>
                    <a:pt x="5919" y="17807"/>
                    <a:pt x="15517" y="13077"/>
                    <a:pt x="24981" y="13077"/>
                  </a:cubicBezTo>
                  <a:cubicBezTo>
                    <a:pt x="26267" y="13077"/>
                    <a:pt x="27550" y="13164"/>
                    <a:pt x="28821" y="13343"/>
                  </a:cubicBezTo>
                  <a:cubicBezTo>
                    <a:pt x="39089" y="14787"/>
                    <a:pt x="48186" y="19928"/>
                    <a:pt x="55864" y="28622"/>
                  </a:cubicBezTo>
                  <a:cubicBezTo>
                    <a:pt x="56877" y="29765"/>
                    <a:pt x="57898" y="30970"/>
                    <a:pt x="58979" y="32246"/>
                  </a:cubicBezTo>
                  <a:cubicBezTo>
                    <a:pt x="65520" y="39958"/>
                    <a:pt x="73250" y="49076"/>
                    <a:pt x="82825" y="49076"/>
                  </a:cubicBezTo>
                  <a:cubicBezTo>
                    <a:pt x="82826" y="49076"/>
                    <a:pt x="82827" y="49076"/>
                    <a:pt x="82828" y="49076"/>
                  </a:cubicBezTo>
                  <a:cubicBezTo>
                    <a:pt x="86084" y="49074"/>
                    <a:pt x="89559" y="48018"/>
                    <a:pt x="93266" y="45494"/>
                  </a:cubicBezTo>
                  <a:cubicBezTo>
                    <a:pt x="98506" y="41924"/>
                    <a:pt x="100180" y="35964"/>
                    <a:pt x="101794" y="30197"/>
                  </a:cubicBezTo>
                  <a:cubicBezTo>
                    <a:pt x="103578" y="23833"/>
                    <a:pt x="105265" y="17820"/>
                    <a:pt x="111315" y="14662"/>
                  </a:cubicBezTo>
                  <a:cubicBezTo>
                    <a:pt x="112176" y="14210"/>
                    <a:pt x="113101" y="13844"/>
                    <a:pt x="113996" y="13491"/>
                  </a:cubicBezTo>
                  <a:cubicBezTo>
                    <a:pt x="114922" y="13123"/>
                    <a:pt x="115882" y="12744"/>
                    <a:pt x="116779" y="12269"/>
                  </a:cubicBezTo>
                  <a:cubicBezTo>
                    <a:pt x="121194" y="9928"/>
                    <a:pt x="124138" y="4997"/>
                    <a:pt x="124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4"/>
          <p:cNvSpPr txBox="1"/>
          <p:nvPr>
            <p:ph type="title"/>
          </p:nvPr>
        </p:nvSpPr>
        <p:spPr>
          <a:xfrm>
            <a:off x="720000" y="540000"/>
            <a:ext cx="7704000" cy="5643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4"/>
          <p:cNvSpPr txBox="1"/>
          <p:nvPr>
            <p:ph idx="1" type="body"/>
          </p:nvPr>
        </p:nvSpPr>
        <p:spPr>
          <a:xfrm>
            <a:off x="720000" y="1237083"/>
            <a:ext cx="7704000" cy="3366300"/>
          </a:xfrm>
          <a:prstGeom prst="rect">
            <a:avLst/>
          </a:prstGeom>
          <a:solidFill>
            <a:schemeClr val="accent2"/>
          </a:solid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200">
                <a:solidFill>
                  <a:srgbClr val="434343"/>
                </a:solidFill>
              </a:defRPr>
            </a:lvl1pPr>
            <a:lvl2pPr indent="-317500" lvl="1" marL="914400" rtl="0">
              <a:lnSpc>
                <a:spcPct val="115000"/>
              </a:lnSpc>
              <a:spcBef>
                <a:spcPts val="160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p5"/>
          <p:cNvGrpSpPr/>
          <p:nvPr/>
        </p:nvGrpSpPr>
        <p:grpSpPr>
          <a:xfrm>
            <a:off x="-2036487" y="-237000"/>
            <a:ext cx="11927563" cy="6153500"/>
            <a:chOff x="-2036487" y="-237000"/>
            <a:chExt cx="11927563" cy="6153500"/>
          </a:xfrm>
        </p:grpSpPr>
        <p:sp>
          <p:nvSpPr>
            <p:cNvPr id="56" name="Google Shape;56;p5"/>
            <p:cNvSpPr/>
            <p:nvPr/>
          </p:nvSpPr>
          <p:spPr>
            <a:xfrm>
              <a:off x="7363641" y="4495768"/>
              <a:ext cx="1840856" cy="733229"/>
            </a:xfrm>
            <a:custGeom>
              <a:rect b="b" l="l" r="r" t="t"/>
              <a:pathLst>
                <a:path extrusionOk="0" h="19404" w="48716">
                  <a:moveTo>
                    <a:pt x="48716" y="1"/>
                  </a:moveTo>
                  <a:cubicBezTo>
                    <a:pt x="44289" y="3195"/>
                    <a:pt x="39621" y="6196"/>
                    <a:pt x="34287" y="7162"/>
                  </a:cubicBezTo>
                  <a:cubicBezTo>
                    <a:pt x="32093" y="7559"/>
                    <a:pt x="29864" y="7596"/>
                    <a:pt x="27630" y="7596"/>
                  </a:cubicBezTo>
                  <a:cubicBezTo>
                    <a:pt x="27116" y="7596"/>
                    <a:pt x="26601" y="7594"/>
                    <a:pt x="26086" y="7594"/>
                  </a:cubicBezTo>
                  <a:cubicBezTo>
                    <a:pt x="25138" y="7594"/>
                    <a:pt x="24189" y="7601"/>
                    <a:pt x="23243" y="7639"/>
                  </a:cubicBezTo>
                  <a:cubicBezTo>
                    <a:pt x="15993" y="7930"/>
                    <a:pt x="8624" y="10235"/>
                    <a:pt x="3302" y="15164"/>
                  </a:cubicBezTo>
                  <a:cubicBezTo>
                    <a:pt x="1979" y="16389"/>
                    <a:pt x="783" y="17780"/>
                    <a:pt x="0" y="19403"/>
                  </a:cubicBezTo>
                  <a:lnTo>
                    <a:pt x="48716" y="19310"/>
                  </a:lnTo>
                  <a:lnTo>
                    <a:pt x="487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5400000">
              <a:off x="-38077" y="-114329"/>
              <a:ext cx="288517" cy="364777"/>
            </a:xfrm>
            <a:custGeom>
              <a:rect b="b" l="l" r="r" t="t"/>
              <a:pathLst>
                <a:path extrusionOk="0" h="5740" w="4540">
                  <a:moveTo>
                    <a:pt x="4217" y="0"/>
                  </a:moveTo>
                  <a:cubicBezTo>
                    <a:pt x="4454" y="1466"/>
                    <a:pt x="4405" y="3034"/>
                    <a:pt x="3377" y="4181"/>
                  </a:cubicBezTo>
                  <a:cubicBezTo>
                    <a:pt x="2821" y="4794"/>
                    <a:pt x="2054" y="5140"/>
                    <a:pt x="1266" y="5348"/>
                  </a:cubicBezTo>
                  <a:cubicBezTo>
                    <a:pt x="850" y="5459"/>
                    <a:pt x="424" y="5520"/>
                    <a:pt x="0" y="5581"/>
                  </a:cubicBezTo>
                  <a:lnTo>
                    <a:pt x="0" y="5740"/>
                  </a:lnTo>
                  <a:cubicBezTo>
                    <a:pt x="62" y="5732"/>
                    <a:pt x="119" y="5724"/>
                    <a:pt x="176" y="5715"/>
                  </a:cubicBezTo>
                  <a:cubicBezTo>
                    <a:pt x="584" y="5655"/>
                    <a:pt x="988" y="5577"/>
                    <a:pt x="1385" y="5471"/>
                  </a:cubicBezTo>
                  <a:cubicBezTo>
                    <a:pt x="2148" y="5259"/>
                    <a:pt x="2891" y="4916"/>
                    <a:pt x="3437" y="4328"/>
                  </a:cubicBezTo>
                  <a:cubicBezTo>
                    <a:pt x="4006" y="3724"/>
                    <a:pt x="4324" y="2923"/>
                    <a:pt x="4438" y="2111"/>
                  </a:cubicBezTo>
                  <a:cubicBezTo>
                    <a:pt x="4540" y="1408"/>
                    <a:pt x="4491" y="698"/>
                    <a:pt x="43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flipH="1" rot="-5400000">
              <a:off x="-43161" y="-109245"/>
              <a:ext cx="508845" cy="574937"/>
            </a:xfrm>
            <a:custGeom>
              <a:rect b="b" l="l" r="r" t="t"/>
              <a:pathLst>
                <a:path extrusionOk="0" h="9047" w="8007">
                  <a:moveTo>
                    <a:pt x="7467" y="0"/>
                  </a:moveTo>
                  <a:cubicBezTo>
                    <a:pt x="7712" y="865"/>
                    <a:pt x="7822" y="1768"/>
                    <a:pt x="7782" y="2666"/>
                  </a:cubicBezTo>
                  <a:cubicBezTo>
                    <a:pt x="7724" y="3842"/>
                    <a:pt x="7394" y="5026"/>
                    <a:pt x="6695" y="5989"/>
                  </a:cubicBezTo>
                  <a:cubicBezTo>
                    <a:pt x="5896" y="7091"/>
                    <a:pt x="4679" y="7716"/>
                    <a:pt x="3401" y="8100"/>
                  </a:cubicBezTo>
                  <a:cubicBezTo>
                    <a:pt x="2286" y="8434"/>
                    <a:pt x="1127" y="8606"/>
                    <a:pt x="0" y="8892"/>
                  </a:cubicBezTo>
                  <a:lnTo>
                    <a:pt x="0" y="9047"/>
                  </a:lnTo>
                  <a:cubicBezTo>
                    <a:pt x="1082" y="8770"/>
                    <a:pt x="2193" y="8598"/>
                    <a:pt x="3266" y="8291"/>
                  </a:cubicBezTo>
                  <a:cubicBezTo>
                    <a:pt x="4540" y="7933"/>
                    <a:pt x="5781" y="7353"/>
                    <a:pt x="6634" y="6307"/>
                  </a:cubicBezTo>
                  <a:cubicBezTo>
                    <a:pt x="7381" y="5397"/>
                    <a:pt x="7782" y="4250"/>
                    <a:pt x="7900" y="3087"/>
                  </a:cubicBezTo>
                  <a:cubicBezTo>
                    <a:pt x="8006" y="2054"/>
                    <a:pt x="7900" y="1001"/>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flipH="1" rot="-5400000">
              <a:off x="-23810" y="-128596"/>
              <a:ext cx="733240" cy="838034"/>
            </a:xfrm>
            <a:custGeom>
              <a:rect b="b" l="l" r="r" t="t"/>
              <a:pathLst>
                <a:path extrusionOk="0" h="13187" w="11538">
                  <a:moveTo>
                    <a:pt x="10565" y="0"/>
                  </a:moveTo>
                  <a:cubicBezTo>
                    <a:pt x="11129" y="1061"/>
                    <a:pt x="11349" y="2303"/>
                    <a:pt x="11256" y="3503"/>
                  </a:cubicBezTo>
                  <a:cubicBezTo>
                    <a:pt x="11117" y="5259"/>
                    <a:pt x="10284" y="6879"/>
                    <a:pt x="9125" y="8182"/>
                  </a:cubicBezTo>
                  <a:cubicBezTo>
                    <a:pt x="7871" y="9586"/>
                    <a:pt x="6271" y="10611"/>
                    <a:pt x="4573" y="11390"/>
                  </a:cubicBezTo>
                  <a:cubicBezTo>
                    <a:pt x="3642" y="11815"/>
                    <a:pt x="2678" y="12170"/>
                    <a:pt x="1707" y="12497"/>
                  </a:cubicBezTo>
                  <a:cubicBezTo>
                    <a:pt x="1144" y="12685"/>
                    <a:pt x="571" y="12852"/>
                    <a:pt x="0" y="13032"/>
                  </a:cubicBezTo>
                  <a:lnTo>
                    <a:pt x="0" y="13186"/>
                  </a:lnTo>
                  <a:cubicBezTo>
                    <a:pt x="539" y="13019"/>
                    <a:pt x="1082" y="12856"/>
                    <a:pt x="1621" y="12681"/>
                  </a:cubicBezTo>
                  <a:cubicBezTo>
                    <a:pt x="2576" y="12366"/>
                    <a:pt x="3524" y="12023"/>
                    <a:pt x="4442" y="11611"/>
                  </a:cubicBezTo>
                  <a:cubicBezTo>
                    <a:pt x="6156" y="10848"/>
                    <a:pt x="7782" y="9843"/>
                    <a:pt x="9071" y="8459"/>
                  </a:cubicBezTo>
                  <a:cubicBezTo>
                    <a:pt x="10243" y="7202"/>
                    <a:pt x="11125" y="5638"/>
                    <a:pt x="11358" y="3916"/>
                  </a:cubicBezTo>
                  <a:cubicBezTo>
                    <a:pt x="11537" y="2593"/>
                    <a:pt x="11349" y="1193"/>
                    <a:pt x="10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6487" y="4250975"/>
              <a:ext cx="3362050" cy="1665525"/>
            </a:xfrm>
            <a:custGeom>
              <a:rect b="b" l="l" r="r" t="t"/>
              <a:pathLst>
                <a:path extrusionOk="0" h="66621" w="134482">
                  <a:moveTo>
                    <a:pt x="51432" y="0"/>
                  </a:moveTo>
                  <a:cubicBezTo>
                    <a:pt x="43021" y="0"/>
                    <a:pt x="34599" y="2193"/>
                    <a:pt x="26846" y="6228"/>
                  </a:cubicBezTo>
                  <a:cubicBezTo>
                    <a:pt x="24151" y="7632"/>
                    <a:pt x="21536" y="9257"/>
                    <a:pt x="19034" y="11095"/>
                  </a:cubicBezTo>
                  <a:cubicBezTo>
                    <a:pt x="13567" y="15093"/>
                    <a:pt x="8236" y="20185"/>
                    <a:pt x="4689" y="25995"/>
                  </a:cubicBezTo>
                  <a:cubicBezTo>
                    <a:pt x="1603" y="31052"/>
                    <a:pt x="0" y="37324"/>
                    <a:pt x="1751" y="42982"/>
                  </a:cubicBezTo>
                  <a:cubicBezTo>
                    <a:pt x="3045" y="47161"/>
                    <a:pt x="6046" y="50642"/>
                    <a:pt x="9539" y="53275"/>
                  </a:cubicBezTo>
                  <a:cubicBezTo>
                    <a:pt x="15419" y="57704"/>
                    <a:pt x="21911" y="60189"/>
                    <a:pt x="29104" y="61374"/>
                  </a:cubicBezTo>
                  <a:cubicBezTo>
                    <a:pt x="37277" y="62722"/>
                    <a:pt x="45485" y="63861"/>
                    <a:pt x="53715" y="64791"/>
                  </a:cubicBezTo>
                  <a:cubicBezTo>
                    <a:pt x="63141" y="65856"/>
                    <a:pt x="72739" y="66621"/>
                    <a:pt x="82278" y="66621"/>
                  </a:cubicBezTo>
                  <a:cubicBezTo>
                    <a:pt x="97759" y="66621"/>
                    <a:pt x="113082" y="64606"/>
                    <a:pt x="127252" y="58584"/>
                  </a:cubicBezTo>
                  <a:cubicBezTo>
                    <a:pt x="130193" y="57334"/>
                    <a:pt x="133381" y="55548"/>
                    <a:pt x="134141" y="52443"/>
                  </a:cubicBezTo>
                  <a:cubicBezTo>
                    <a:pt x="134481" y="51051"/>
                    <a:pt x="134267" y="49570"/>
                    <a:pt x="133781" y="48224"/>
                  </a:cubicBezTo>
                  <a:cubicBezTo>
                    <a:pt x="132939" y="45887"/>
                    <a:pt x="131286" y="43851"/>
                    <a:pt x="129173" y="42551"/>
                  </a:cubicBezTo>
                  <a:cubicBezTo>
                    <a:pt x="127124" y="41292"/>
                    <a:pt x="124735" y="40739"/>
                    <a:pt x="122424" y="40079"/>
                  </a:cubicBezTo>
                  <a:cubicBezTo>
                    <a:pt x="112093" y="37124"/>
                    <a:pt x="102142" y="31607"/>
                    <a:pt x="94505" y="23996"/>
                  </a:cubicBezTo>
                  <a:cubicBezTo>
                    <a:pt x="88960" y="18469"/>
                    <a:pt x="84319" y="12523"/>
                    <a:pt x="77717" y="8066"/>
                  </a:cubicBezTo>
                  <a:cubicBezTo>
                    <a:pt x="69533" y="2543"/>
                    <a:pt x="60489" y="0"/>
                    <a:pt x="514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1532450" y="4771213"/>
              <a:ext cx="73575" cy="61300"/>
            </a:xfrm>
            <a:custGeom>
              <a:rect b="b" l="l" r="r" t="t"/>
              <a:pathLst>
                <a:path extrusionOk="0" h="2452" w="2943">
                  <a:moveTo>
                    <a:pt x="2023" y="1"/>
                  </a:moveTo>
                  <a:cubicBezTo>
                    <a:pt x="1550" y="1"/>
                    <a:pt x="1000" y="327"/>
                    <a:pt x="659" y="892"/>
                  </a:cubicBezTo>
                  <a:cubicBezTo>
                    <a:pt x="1" y="1986"/>
                    <a:pt x="559" y="2451"/>
                    <a:pt x="1287" y="2451"/>
                  </a:cubicBezTo>
                  <a:cubicBezTo>
                    <a:pt x="2018" y="2451"/>
                    <a:pt x="2920" y="1981"/>
                    <a:pt x="2932" y="1206"/>
                  </a:cubicBezTo>
                  <a:cubicBezTo>
                    <a:pt x="2942" y="368"/>
                    <a:pt x="2526" y="1"/>
                    <a:pt x="20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812900" y="4680975"/>
              <a:ext cx="290125" cy="241775"/>
            </a:xfrm>
            <a:custGeom>
              <a:rect b="b" l="l" r="r" t="t"/>
              <a:pathLst>
                <a:path extrusionOk="0" h="9671" w="11605">
                  <a:moveTo>
                    <a:pt x="7983" y="1"/>
                  </a:moveTo>
                  <a:cubicBezTo>
                    <a:pt x="6115" y="1"/>
                    <a:pt x="3945" y="1289"/>
                    <a:pt x="2601" y="3519"/>
                  </a:cubicBezTo>
                  <a:cubicBezTo>
                    <a:pt x="0" y="7835"/>
                    <a:pt x="2201" y="9671"/>
                    <a:pt x="5072" y="9671"/>
                  </a:cubicBezTo>
                  <a:cubicBezTo>
                    <a:pt x="7958" y="9671"/>
                    <a:pt x="11521" y="7815"/>
                    <a:pt x="11562" y="4760"/>
                  </a:cubicBezTo>
                  <a:cubicBezTo>
                    <a:pt x="11605" y="1449"/>
                    <a:pt x="9963" y="1"/>
                    <a:pt x="7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rot="-2700000">
              <a:off x="-1347601" y="1706885"/>
              <a:ext cx="2907575" cy="2189225"/>
            </a:xfrm>
            <a:custGeom>
              <a:rect b="b" l="l" r="r" t="t"/>
              <a:pathLst>
                <a:path extrusionOk="0" h="68671" w="91204">
                  <a:moveTo>
                    <a:pt x="56246" y="0"/>
                  </a:moveTo>
                  <a:cubicBezTo>
                    <a:pt x="46995" y="0"/>
                    <a:pt x="37746" y="803"/>
                    <a:pt x="28633" y="2401"/>
                  </a:cubicBezTo>
                  <a:cubicBezTo>
                    <a:pt x="21361" y="3677"/>
                    <a:pt x="13674" y="5750"/>
                    <a:pt x="8867" y="11358"/>
                  </a:cubicBezTo>
                  <a:cubicBezTo>
                    <a:pt x="5768" y="14973"/>
                    <a:pt x="4241" y="19657"/>
                    <a:pt x="3113" y="24285"/>
                  </a:cubicBezTo>
                  <a:cubicBezTo>
                    <a:pt x="2016" y="28780"/>
                    <a:pt x="1229" y="33352"/>
                    <a:pt x="755" y="37953"/>
                  </a:cubicBezTo>
                  <a:cubicBezTo>
                    <a:pt x="1" y="45270"/>
                    <a:pt x="1016" y="51523"/>
                    <a:pt x="5237" y="57599"/>
                  </a:cubicBezTo>
                  <a:cubicBezTo>
                    <a:pt x="9588" y="63865"/>
                    <a:pt x="17019" y="68447"/>
                    <a:pt x="24726" y="68664"/>
                  </a:cubicBezTo>
                  <a:cubicBezTo>
                    <a:pt x="24894" y="68668"/>
                    <a:pt x="25062" y="68671"/>
                    <a:pt x="25231" y="68671"/>
                  </a:cubicBezTo>
                  <a:cubicBezTo>
                    <a:pt x="30937" y="68671"/>
                    <a:pt x="36669" y="66004"/>
                    <a:pt x="40303" y="61708"/>
                  </a:cubicBezTo>
                  <a:cubicBezTo>
                    <a:pt x="41924" y="59788"/>
                    <a:pt x="43128" y="57543"/>
                    <a:pt x="43727" y="55066"/>
                  </a:cubicBezTo>
                  <a:cubicBezTo>
                    <a:pt x="44361" y="52438"/>
                    <a:pt x="44332" y="49702"/>
                    <a:pt x="44354" y="46997"/>
                  </a:cubicBezTo>
                  <a:cubicBezTo>
                    <a:pt x="44393" y="41853"/>
                    <a:pt x="44992" y="35973"/>
                    <a:pt x="49154" y="32948"/>
                  </a:cubicBezTo>
                  <a:cubicBezTo>
                    <a:pt x="52116" y="30793"/>
                    <a:pt x="56593" y="30355"/>
                    <a:pt x="58196" y="27062"/>
                  </a:cubicBezTo>
                  <a:cubicBezTo>
                    <a:pt x="59303" y="24788"/>
                    <a:pt x="59697" y="22486"/>
                    <a:pt x="62467" y="21600"/>
                  </a:cubicBezTo>
                  <a:cubicBezTo>
                    <a:pt x="63291" y="21337"/>
                    <a:pt x="64180" y="21254"/>
                    <a:pt x="65096" y="21254"/>
                  </a:cubicBezTo>
                  <a:cubicBezTo>
                    <a:pt x="66680" y="21254"/>
                    <a:pt x="68346" y="21503"/>
                    <a:pt x="69893" y="21503"/>
                  </a:cubicBezTo>
                  <a:cubicBezTo>
                    <a:pt x="70242" y="21503"/>
                    <a:pt x="70585" y="21490"/>
                    <a:pt x="70919" y="21459"/>
                  </a:cubicBezTo>
                  <a:cubicBezTo>
                    <a:pt x="77125" y="20888"/>
                    <a:pt x="83114" y="18092"/>
                    <a:pt x="87503" y="13664"/>
                  </a:cubicBezTo>
                  <a:cubicBezTo>
                    <a:pt x="88933" y="12224"/>
                    <a:pt x="90229" y="10552"/>
                    <a:pt x="90717" y="8583"/>
                  </a:cubicBezTo>
                  <a:cubicBezTo>
                    <a:pt x="91203" y="6615"/>
                    <a:pt x="90710" y="4299"/>
                    <a:pt x="89095" y="3069"/>
                  </a:cubicBezTo>
                  <a:cubicBezTo>
                    <a:pt x="88252" y="2425"/>
                    <a:pt x="87200" y="2133"/>
                    <a:pt x="86170" y="1887"/>
                  </a:cubicBezTo>
                  <a:cubicBezTo>
                    <a:pt x="80745" y="599"/>
                    <a:pt x="74761" y="978"/>
                    <a:pt x="69177" y="525"/>
                  </a:cubicBezTo>
                  <a:cubicBezTo>
                    <a:pt x="64876" y="175"/>
                    <a:pt x="60561" y="0"/>
                    <a:pt x="562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rot="8225514">
              <a:off x="2477630" y="4890851"/>
              <a:ext cx="466194" cy="508823"/>
            </a:xfrm>
            <a:custGeom>
              <a:rect b="b" l="l" r="r" t="t"/>
              <a:pathLst>
                <a:path extrusionOk="0" h="30019" w="27504">
                  <a:moveTo>
                    <a:pt x="12111" y="0"/>
                  </a:moveTo>
                  <a:cubicBezTo>
                    <a:pt x="11000" y="0"/>
                    <a:pt x="9863" y="292"/>
                    <a:pt x="8793" y="877"/>
                  </a:cubicBezTo>
                  <a:cubicBezTo>
                    <a:pt x="7511" y="1578"/>
                    <a:pt x="6715" y="2780"/>
                    <a:pt x="6402" y="4181"/>
                  </a:cubicBezTo>
                  <a:cubicBezTo>
                    <a:pt x="5143" y="9849"/>
                    <a:pt x="1" y="16618"/>
                    <a:pt x="3240" y="22241"/>
                  </a:cubicBezTo>
                  <a:cubicBezTo>
                    <a:pt x="5203" y="25648"/>
                    <a:pt x="9419" y="30018"/>
                    <a:pt x="13735" y="30018"/>
                  </a:cubicBezTo>
                  <a:cubicBezTo>
                    <a:pt x="13810" y="30018"/>
                    <a:pt x="13885" y="30017"/>
                    <a:pt x="13961" y="30014"/>
                  </a:cubicBezTo>
                  <a:cubicBezTo>
                    <a:pt x="16307" y="29931"/>
                    <a:pt x="18646" y="29580"/>
                    <a:pt x="20913" y="28969"/>
                  </a:cubicBezTo>
                  <a:cubicBezTo>
                    <a:pt x="22783" y="28468"/>
                    <a:pt x="24772" y="27647"/>
                    <a:pt x="25645" y="25919"/>
                  </a:cubicBezTo>
                  <a:cubicBezTo>
                    <a:pt x="27503" y="22241"/>
                    <a:pt x="24741" y="19168"/>
                    <a:pt x="22193" y="16100"/>
                  </a:cubicBezTo>
                  <a:cubicBezTo>
                    <a:pt x="20675" y="14271"/>
                    <a:pt x="19231" y="12448"/>
                    <a:pt x="18887" y="10499"/>
                  </a:cubicBezTo>
                  <a:cubicBezTo>
                    <a:pt x="18388" y="7678"/>
                    <a:pt x="18911" y="4803"/>
                    <a:pt x="16979" y="2388"/>
                  </a:cubicBezTo>
                  <a:cubicBezTo>
                    <a:pt x="15706" y="796"/>
                    <a:pt x="13944" y="0"/>
                    <a:pt x="12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flipH="1">
              <a:off x="8142075" y="-237000"/>
              <a:ext cx="1749000" cy="1781625"/>
            </a:xfrm>
            <a:custGeom>
              <a:rect b="b" l="l" r="r" t="t"/>
              <a:pathLst>
                <a:path extrusionOk="0" h="71265" w="6996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095875" y="4439275"/>
              <a:ext cx="687886" cy="573249"/>
            </a:xfrm>
            <a:custGeom>
              <a:rect b="b" l="l" r="r" t="t"/>
              <a:pathLst>
                <a:path extrusionOk="0" h="9671" w="11605">
                  <a:moveTo>
                    <a:pt x="7983" y="1"/>
                  </a:moveTo>
                  <a:cubicBezTo>
                    <a:pt x="6115" y="1"/>
                    <a:pt x="3945" y="1289"/>
                    <a:pt x="2601" y="3519"/>
                  </a:cubicBezTo>
                  <a:cubicBezTo>
                    <a:pt x="0" y="7835"/>
                    <a:pt x="2201" y="9671"/>
                    <a:pt x="5072" y="9671"/>
                  </a:cubicBezTo>
                  <a:cubicBezTo>
                    <a:pt x="7958" y="9671"/>
                    <a:pt x="11521" y="7815"/>
                    <a:pt x="11562" y="4760"/>
                  </a:cubicBezTo>
                  <a:cubicBezTo>
                    <a:pt x="11605" y="1449"/>
                    <a:pt x="9963" y="1"/>
                    <a:pt x="7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5"/>
          <p:cNvSpPr txBox="1"/>
          <p:nvPr>
            <p:ph idx="1" type="subTitle"/>
          </p:nvPr>
        </p:nvSpPr>
        <p:spPr>
          <a:xfrm>
            <a:off x="4698300" y="3566475"/>
            <a:ext cx="3725700" cy="10371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160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5"/>
          <p:cNvSpPr txBox="1"/>
          <p:nvPr>
            <p:ph idx="2" type="subTitle"/>
          </p:nvPr>
        </p:nvSpPr>
        <p:spPr>
          <a:xfrm>
            <a:off x="4698300" y="1820471"/>
            <a:ext cx="3725700" cy="1021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160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 name="Google Shape;69;p5"/>
          <p:cNvSpPr txBox="1"/>
          <p:nvPr>
            <p:ph type="title"/>
          </p:nvPr>
        </p:nvSpPr>
        <p:spPr>
          <a:xfrm>
            <a:off x="720000" y="540000"/>
            <a:ext cx="7704000" cy="5643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5"/>
          <p:cNvSpPr txBox="1"/>
          <p:nvPr>
            <p:ph idx="3" type="subTitle"/>
          </p:nvPr>
        </p:nvSpPr>
        <p:spPr>
          <a:xfrm>
            <a:off x="4698300" y="1237075"/>
            <a:ext cx="3725700" cy="591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sz="2000">
                <a:latin typeface="Abril Fatface"/>
                <a:ea typeface="Abril Fatface"/>
                <a:cs typeface="Abril Fatface"/>
                <a:sym typeface="Abril Fatfac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1" name="Google Shape;71;p5"/>
          <p:cNvSpPr txBox="1"/>
          <p:nvPr>
            <p:ph idx="4" type="subTitle"/>
          </p:nvPr>
        </p:nvSpPr>
        <p:spPr>
          <a:xfrm>
            <a:off x="4698300" y="2975677"/>
            <a:ext cx="3725700" cy="591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sz="2000">
                <a:latin typeface="Abril Fatface"/>
                <a:ea typeface="Abril Fatface"/>
                <a:cs typeface="Abril Fatface"/>
                <a:sym typeface="Abril Fatfac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720000" y="540000"/>
            <a:ext cx="7704000" cy="5643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grpSp>
        <p:nvGrpSpPr>
          <p:cNvPr id="75" name="Google Shape;75;p7"/>
          <p:cNvGrpSpPr/>
          <p:nvPr/>
        </p:nvGrpSpPr>
        <p:grpSpPr>
          <a:xfrm>
            <a:off x="-221600" y="-210475"/>
            <a:ext cx="9660144" cy="6787813"/>
            <a:chOff x="-221600" y="-210475"/>
            <a:chExt cx="9660144" cy="6787813"/>
          </a:xfrm>
        </p:grpSpPr>
        <p:sp>
          <p:nvSpPr>
            <p:cNvPr id="76" name="Google Shape;76;p7"/>
            <p:cNvSpPr/>
            <p:nvPr/>
          </p:nvSpPr>
          <p:spPr>
            <a:xfrm rot="10800000">
              <a:off x="2" y="3719602"/>
              <a:ext cx="1617153" cy="1423903"/>
            </a:xfrm>
            <a:custGeom>
              <a:rect b="b" l="l" r="r" t="t"/>
              <a:pathLst>
                <a:path extrusionOk="0" h="29377" w="33364">
                  <a:moveTo>
                    <a:pt x="445" y="1"/>
                  </a:moveTo>
                  <a:cubicBezTo>
                    <a:pt x="302" y="1"/>
                    <a:pt x="151" y="22"/>
                    <a:pt x="0" y="45"/>
                  </a:cubicBezTo>
                  <a:cubicBezTo>
                    <a:pt x="20" y="45"/>
                    <a:pt x="40" y="45"/>
                    <a:pt x="59" y="45"/>
                  </a:cubicBezTo>
                  <a:cubicBezTo>
                    <a:pt x="1683" y="45"/>
                    <a:pt x="3286" y="753"/>
                    <a:pt x="4752" y="1516"/>
                  </a:cubicBezTo>
                  <a:cubicBezTo>
                    <a:pt x="6898" y="2634"/>
                    <a:pt x="8961" y="4198"/>
                    <a:pt x="9958" y="6476"/>
                  </a:cubicBezTo>
                  <a:cubicBezTo>
                    <a:pt x="11006" y="8877"/>
                    <a:pt x="10827" y="11635"/>
                    <a:pt x="10366" y="14155"/>
                  </a:cubicBezTo>
                  <a:cubicBezTo>
                    <a:pt x="9736" y="17630"/>
                    <a:pt x="8407" y="21398"/>
                    <a:pt x="9345" y="24936"/>
                  </a:cubicBezTo>
                  <a:cubicBezTo>
                    <a:pt x="10154" y="27972"/>
                    <a:pt x="12727" y="29102"/>
                    <a:pt x="15471" y="29102"/>
                  </a:cubicBezTo>
                  <a:cubicBezTo>
                    <a:pt x="16424" y="29102"/>
                    <a:pt x="17398" y="28965"/>
                    <a:pt x="18326" y="28725"/>
                  </a:cubicBezTo>
                  <a:cubicBezTo>
                    <a:pt x="21248" y="27969"/>
                    <a:pt x="24215" y="26353"/>
                    <a:pt x="27227" y="26353"/>
                  </a:cubicBezTo>
                  <a:cubicBezTo>
                    <a:pt x="28335" y="26353"/>
                    <a:pt x="29450" y="26572"/>
                    <a:pt x="30570" y="27134"/>
                  </a:cubicBezTo>
                  <a:cubicBezTo>
                    <a:pt x="31647" y="27674"/>
                    <a:pt x="32599" y="28449"/>
                    <a:pt x="33364" y="29377"/>
                  </a:cubicBezTo>
                  <a:lnTo>
                    <a:pt x="33364" y="10"/>
                  </a:lnTo>
                  <a:lnTo>
                    <a:pt x="596" y="10"/>
                  </a:lnTo>
                  <a:cubicBezTo>
                    <a:pt x="547" y="4"/>
                    <a:pt x="496" y="1"/>
                    <a:pt x="4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5400000">
              <a:off x="-69181" y="69183"/>
              <a:ext cx="1411547" cy="1273179"/>
            </a:xfrm>
            <a:custGeom>
              <a:rect b="b" l="l" r="r" t="t"/>
              <a:pathLst>
                <a:path extrusionOk="0" h="9321" w="10334">
                  <a:moveTo>
                    <a:pt x="421" y="1"/>
                  </a:moveTo>
                  <a:cubicBezTo>
                    <a:pt x="278" y="1"/>
                    <a:pt x="139" y="8"/>
                    <a:pt x="0" y="25"/>
                  </a:cubicBezTo>
                  <a:lnTo>
                    <a:pt x="0" y="9320"/>
                  </a:lnTo>
                  <a:lnTo>
                    <a:pt x="10325" y="9320"/>
                  </a:lnTo>
                  <a:cubicBezTo>
                    <a:pt x="10333" y="7928"/>
                    <a:pt x="10035" y="6573"/>
                    <a:pt x="9182" y="5393"/>
                  </a:cubicBezTo>
                  <a:cubicBezTo>
                    <a:pt x="8219" y="4058"/>
                    <a:pt x="6781" y="3217"/>
                    <a:pt x="5410" y="2364"/>
                  </a:cubicBezTo>
                  <a:cubicBezTo>
                    <a:pt x="4128" y="1563"/>
                    <a:pt x="2727" y="384"/>
                    <a:pt x="1213" y="82"/>
                  </a:cubicBezTo>
                  <a:cubicBezTo>
                    <a:pt x="939" y="25"/>
                    <a:pt x="674" y="1"/>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7"/>
            <p:cNvGrpSpPr/>
            <p:nvPr/>
          </p:nvGrpSpPr>
          <p:grpSpPr>
            <a:xfrm flipH="1" rot="10800000">
              <a:off x="8265291" y="-4130"/>
              <a:ext cx="878458" cy="750441"/>
              <a:chOff x="4137500" y="3664900"/>
              <a:chExt cx="1361950" cy="1163475"/>
            </a:xfrm>
          </p:grpSpPr>
          <p:sp>
            <p:nvSpPr>
              <p:cNvPr id="79" name="Google Shape;79;p7"/>
              <p:cNvSpPr/>
              <p:nvPr/>
            </p:nvSpPr>
            <p:spPr>
              <a:xfrm>
                <a:off x="5122425" y="4051825"/>
                <a:ext cx="376950" cy="776550"/>
              </a:xfrm>
              <a:custGeom>
                <a:rect b="b" l="l" r="r" t="t"/>
                <a:pathLst>
                  <a:path extrusionOk="0" h="31062" w="15078">
                    <a:moveTo>
                      <a:pt x="15077" y="1"/>
                    </a:moveTo>
                    <a:cubicBezTo>
                      <a:pt x="12971" y="1679"/>
                      <a:pt x="11020" y="3553"/>
                      <a:pt x="9286" y="5625"/>
                    </a:cubicBezTo>
                    <a:cubicBezTo>
                      <a:pt x="4726" y="11072"/>
                      <a:pt x="1700" y="17704"/>
                      <a:pt x="541" y="24709"/>
                    </a:cubicBezTo>
                    <a:cubicBezTo>
                      <a:pt x="192" y="26814"/>
                      <a:pt x="16" y="28937"/>
                      <a:pt x="1" y="31061"/>
                    </a:cubicBezTo>
                    <a:lnTo>
                      <a:pt x="711" y="31061"/>
                    </a:lnTo>
                    <a:cubicBezTo>
                      <a:pt x="748" y="25780"/>
                      <a:pt x="1836" y="20510"/>
                      <a:pt x="3921" y="15656"/>
                    </a:cubicBezTo>
                    <a:cubicBezTo>
                      <a:pt x="6388" y="9928"/>
                      <a:pt x="10267" y="4868"/>
                      <a:pt x="15077" y="912"/>
                    </a:cubicBezTo>
                    <a:lnTo>
                      <a:pt x="150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5299775" y="4281625"/>
                <a:ext cx="199600" cy="546700"/>
              </a:xfrm>
              <a:custGeom>
                <a:rect b="b" l="l" r="r" t="t"/>
                <a:pathLst>
                  <a:path extrusionOk="0" h="21868" w="7984">
                    <a:moveTo>
                      <a:pt x="7983" y="0"/>
                    </a:moveTo>
                    <a:cubicBezTo>
                      <a:pt x="4455" y="4017"/>
                      <a:pt x="1840" y="8778"/>
                      <a:pt x="705" y="14179"/>
                    </a:cubicBezTo>
                    <a:cubicBezTo>
                      <a:pt x="174" y="16711"/>
                      <a:pt x="0" y="19298"/>
                      <a:pt x="201" y="21868"/>
                    </a:cubicBezTo>
                    <a:lnTo>
                      <a:pt x="914" y="21868"/>
                    </a:lnTo>
                    <a:cubicBezTo>
                      <a:pt x="506" y="16781"/>
                      <a:pt x="1660" y="11623"/>
                      <a:pt x="3965" y="7081"/>
                    </a:cubicBezTo>
                    <a:cubicBezTo>
                      <a:pt x="5062" y="4914"/>
                      <a:pt x="6430" y="2902"/>
                      <a:pt x="7983" y="1041"/>
                    </a:cubicBezTo>
                    <a:lnTo>
                      <a:pt x="79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734475" y="4719850"/>
                <a:ext cx="187625" cy="108525"/>
              </a:xfrm>
              <a:custGeom>
                <a:rect b="b" l="l" r="r" t="t"/>
                <a:pathLst>
                  <a:path extrusionOk="0" h="4341" w="7505">
                    <a:moveTo>
                      <a:pt x="5541" y="0"/>
                    </a:moveTo>
                    <a:cubicBezTo>
                      <a:pt x="4913" y="0"/>
                      <a:pt x="4340" y="387"/>
                      <a:pt x="3828" y="718"/>
                    </a:cubicBezTo>
                    <a:cubicBezTo>
                      <a:pt x="3198" y="1125"/>
                      <a:pt x="2601" y="1583"/>
                      <a:pt x="2042" y="2080"/>
                    </a:cubicBezTo>
                    <a:cubicBezTo>
                      <a:pt x="1280" y="2755"/>
                      <a:pt x="604" y="3521"/>
                      <a:pt x="1" y="4340"/>
                    </a:cubicBezTo>
                    <a:lnTo>
                      <a:pt x="884" y="4340"/>
                    </a:lnTo>
                    <a:cubicBezTo>
                      <a:pt x="1443" y="3637"/>
                      <a:pt x="2068" y="2984"/>
                      <a:pt x="2757" y="2396"/>
                    </a:cubicBezTo>
                    <a:cubicBezTo>
                      <a:pt x="3427" y="1823"/>
                      <a:pt x="4188" y="1225"/>
                      <a:pt x="4994" y="855"/>
                    </a:cubicBezTo>
                    <a:cubicBezTo>
                      <a:pt x="5186" y="766"/>
                      <a:pt x="5361" y="727"/>
                      <a:pt x="5520" y="727"/>
                    </a:cubicBezTo>
                    <a:cubicBezTo>
                      <a:pt x="6330" y="727"/>
                      <a:pt x="6717" y="1748"/>
                      <a:pt x="6612" y="2557"/>
                    </a:cubicBezTo>
                    <a:cubicBezTo>
                      <a:pt x="6532" y="3163"/>
                      <a:pt x="6327" y="3751"/>
                      <a:pt x="6129" y="4339"/>
                    </a:cubicBezTo>
                    <a:lnTo>
                      <a:pt x="6868" y="4339"/>
                    </a:lnTo>
                    <a:cubicBezTo>
                      <a:pt x="6999" y="3938"/>
                      <a:pt x="7130" y="3536"/>
                      <a:pt x="7227" y="3127"/>
                    </a:cubicBezTo>
                    <a:cubicBezTo>
                      <a:pt x="7505" y="1944"/>
                      <a:pt x="7204" y="191"/>
                      <a:pt x="5722" y="11"/>
                    </a:cubicBezTo>
                    <a:cubicBezTo>
                      <a:pt x="5661" y="4"/>
                      <a:pt x="5601" y="0"/>
                      <a:pt x="5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137500" y="3664900"/>
                <a:ext cx="1361950" cy="1163475"/>
              </a:xfrm>
              <a:custGeom>
                <a:rect b="b" l="l" r="r" t="t"/>
                <a:pathLst>
                  <a:path extrusionOk="0" h="46539" w="54478">
                    <a:moveTo>
                      <a:pt x="54478" y="0"/>
                    </a:moveTo>
                    <a:cubicBezTo>
                      <a:pt x="54411" y="54"/>
                      <a:pt x="54339" y="103"/>
                      <a:pt x="54270" y="159"/>
                    </a:cubicBezTo>
                    <a:cubicBezTo>
                      <a:pt x="51579" y="2339"/>
                      <a:pt x="49252" y="4866"/>
                      <a:pt x="47234" y="7678"/>
                    </a:cubicBezTo>
                    <a:cubicBezTo>
                      <a:pt x="43443" y="12957"/>
                      <a:pt x="40731" y="18897"/>
                      <a:pt x="37437" y="24480"/>
                    </a:cubicBezTo>
                    <a:cubicBezTo>
                      <a:pt x="34084" y="30158"/>
                      <a:pt x="30002" y="35430"/>
                      <a:pt x="24066" y="38570"/>
                    </a:cubicBezTo>
                    <a:cubicBezTo>
                      <a:pt x="16966" y="42327"/>
                      <a:pt x="8790" y="43095"/>
                      <a:pt x="1363" y="45974"/>
                    </a:cubicBezTo>
                    <a:cubicBezTo>
                      <a:pt x="908" y="46151"/>
                      <a:pt x="452" y="46340"/>
                      <a:pt x="1" y="46538"/>
                    </a:cubicBezTo>
                    <a:lnTo>
                      <a:pt x="1867" y="46538"/>
                    </a:lnTo>
                    <a:cubicBezTo>
                      <a:pt x="8659" y="43946"/>
                      <a:pt x="16019" y="43063"/>
                      <a:pt x="22669" y="40042"/>
                    </a:cubicBezTo>
                    <a:cubicBezTo>
                      <a:pt x="25793" y="38622"/>
                      <a:pt x="28623" y="36694"/>
                      <a:pt x="31052" y="34270"/>
                    </a:cubicBezTo>
                    <a:cubicBezTo>
                      <a:pt x="33235" y="32088"/>
                      <a:pt x="35082" y="29587"/>
                      <a:pt x="36734" y="26987"/>
                    </a:cubicBezTo>
                    <a:cubicBezTo>
                      <a:pt x="40168" y="21585"/>
                      <a:pt x="42811" y="15720"/>
                      <a:pt x="46282" y="10340"/>
                    </a:cubicBezTo>
                    <a:cubicBezTo>
                      <a:pt x="48052" y="7593"/>
                      <a:pt x="50045" y="4986"/>
                      <a:pt x="52417" y="2727"/>
                    </a:cubicBezTo>
                    <a:cubicBezTo>
                      <a:pt x="53079" y="2094"/>
                      <a:pt x="53773" y="1497"/>
                      <a:pt x="54478" y="915"/>
                    </a:cubicBezTo>
                    <a:lnTo>
                      <a:pt x="544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rot="2700000">
              <a:off x="4398837" y="4193574"/>
              <a:ext cx="1999546" cy="1964513"/>
            </a:xfrm>
            <a:custGeom>
              <a:rect b="b" l="l" r="r" t="t"/>
              <a:pathLst>
                <a:path extrusionOk="0" h="43570" w="49385">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flipH="1" rot="-6905291">
              <a:off x="8735154" y="3629620"/>
              <a:ext cx="68470" cy="79124"/>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flipH="1" rot="-6905291">
              <a:off x="8722500" y="3904805"/>
              <a:ext cx="49484" cy="62966"/>
            </a:xfrm>
            <a:custGeom>
              <a:rect b="b" l="l" r="r" t="t"/>
              <a:pathLst>
                <a:path extrusionOk="0" h="1247" w="98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flipH="1" rot="-6905291">
              <a:off x="8637768" y="1290383"/>
              <a:ext cx="46202" cy="47515"/>
            </a:xfrm>
            <a:custGeom>
              <a:rect b="b" l="l" r="r" t="t"/>
              <a:pathLst>
                <a:path extrusionOk="0" h="941" w="915">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flipH="1" rot="-6905291">
              <a:off x="8789920" y="3833600"/>
              <a:ext cx="37769" cy="30347"/>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flipH="1" rot="-6905291">
              <a:off x="8756621" y="4133650"/>
              <a:ext cx="25550" cy="33477"/>
            </a:xfrm>
            <a:custGeom>
              <a:rect b="b" l="l" r="r" t="t"/>
              <a:pathLst>
                <a:path extrusionOk="0" h="663" w="506">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rot="1513371">
              <a:off x="8775797" y="1121883"/>
              <a:ext cx="111324" cy="128647"/>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221600" y="-210475"/>
              <a:ext cx="687600" cy="750475"/>
            </a:xfrm>
            <a:custGeom>
              <a:rect b="b" l="l" r="r" t="t"/>
              <a:pathLst>
                <a:path extrusionOk="0" h="30019" w="27504">
                  <a:moveTo>
                    <a:pt x="12111" y="0"/>
                  </a:moveTo>
                  <a:cubicBezTo>
                    <a:pt x="11000" y="0"/>
                    <a:pt x="9863" y="292"/>
                    <a:pt x="8793" y="877"/>
                  </a:cubicBezTo>
                  <a:cubicBezTo>
                    <a:pt x="7511" y="1578"/>
                    <a:pt x="6715" y="2780"/>
                    <a:pt x="6402" y="4181"/>
                  </a:cubicBezTo>
                  <a:cubicBezTo>
                    <a:pt x="5143" y="9849"/>
                    <a:pt x="1" y="16618"/>
                    <a:pt x="3240" y="22241"/>
                  </a:cubicBezTo>
                  <a:cubicBezTo>
                    <a:pt x="5203" y="25648"/>
                    <a:pt x="9419" y="30018"/>
                    <a:pt x="13735" y="30018"/>
                  </a:cubicBezTo>
                  <a:cubicBezTo>
                    <a:pt x="13810" y="30018"/>
                    <a:pt x="13885" y="30017"/>
                    <a:pt x="13961" y="30014"/>
                  </a:cubicBezTo>
                  <a:cubicBezTo>
                    <a:pt x="16307" y="29931"/>
                    <a:pt x="18646" y="29580"/>
                    <a:pt x="20913" y="28969"/>
                  </a:cubicBezTo>
                  <a:cubicBezTo>
                    <a:pt x="22783" y="28468"/>
                    <a:pt x="24772" y="27647"/>
                    <a:pt x="25645" y="25919"/>
                  </a:cubicBezTo>
                  <a:cubicBezTo>
                    <a:pt x="27503" y="22241"/>
                    <a:pt x="24741" y="19168"/>
                    <a:pt x="22193" y="16100"/>
                  </a:cubicBezTo>
                  <a:cubicBezTo>
                    <a:pt x="20675" y="14271"/>
                    <a:pt x="19231" y="12448"/>
                    <a:pt x="18887" y="10499"/>
                  </a:cubicBezTo>
                  <a:cubicBezTo>
                    <a:pt x="18388" y="7678"/>
                    <a:pt x="18911" y="4803"/>
                    <a:pt x="16979" y="2388"/>
                  </a:cubicBezTo>
                  <a:cubicBezTo>
                    <a:pt x="15706" y="796"/>
                    <a:pt x="13944" y="0"/>
                    <a:pt x="12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rot="-6299960">
              <a:off x="8295474" y="2262120"/>
              <a:ext cx="1320336" cy="646106"/>
            </a:xfrm>
            <a:custGeom>
              <a:rect b="b" l="l" r="r" t="t"/>
              <a:pathLst>
                <a:path extrusionOk="0" h="25845" w="52815">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7"/>
          <p:cNvGrpSpPr/>
          <p:nvPr/>
        </p:nvGrpSpPr>
        <p:grpSpPr>
          <a:xfrm>
            <a:off x="720150" y="1237200"/>
            <a:ext cx="7704000" cy="3366300"/>
            <a:chOff x="720150" y="1237200"/>
            <a:chExt cx="7704000" cy="3366300"/>
          </a:xfrm>
        </p:grpSpPr>
        <p:sp>
          <p:nvSpPr>
            <p:cNvPr id="93" name="Google Shape;93;p7"/>
            <p:cNvSpPr/>
            <p:nvPr/>
          </p:nvSpPr>
          <p:spPr>
            <a:xfrm>
              <a:off x="720150" y="1237200"/>
              <a:ext cx="7704000" cy="336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646514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6553933"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642723"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6731512"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682030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6909090"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46514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553933"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6642723"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6731512"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682030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6909090"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46514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553933"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642723"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731512"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82030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09090"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46514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6553933"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642723"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731512"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682030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6909090"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646514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6553933"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642723"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731512"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682030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6909090"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646514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6553933"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6642723"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6731512"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82030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6909090"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646514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553933"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642723"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731512"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682030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6909090"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646514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6553933"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642723"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6731512"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82030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909090"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46514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553933"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6642723"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6731512"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682030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6909090"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646514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6553933"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6642723"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6731512"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682030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6909090"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646514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6553933"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6642723"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6731512"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682030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6909090"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646514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6553933"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6642723"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6731512"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682030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6909090"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646514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6553933"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6642723"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6731512"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682030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6909090"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6997879"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6997879"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6997879"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6997879"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6997879"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6997879"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6997879"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997879"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6997879"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6997879"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6997879"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997879"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997879"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7086668"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7086668"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7086668"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7086668"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086668"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7086668"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7086668"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7086668"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7086668"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7086668"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7086668"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7086668"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086668"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7175458"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7175458"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7175458"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7175458"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175458"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7175458"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175458"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7175458"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7175458"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7175458"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7175458"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7175458"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7175458"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726424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726424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726424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726424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726424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726424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726424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726424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726424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726424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726424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726424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726424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7353036"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7353036"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7353036"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7353036"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7353036"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7353036"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7353036"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7353036"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7353036"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7353036"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7353036"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7353036"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7353036"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441825"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7441825"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441825"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7441825"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7441825"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7441825"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7441825"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7441825"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7441825"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7441825"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7441825"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7441825"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441825"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753061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753061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753061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53061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753061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753061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753061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753061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753061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753061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53061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753061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753061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761940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761940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761940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761940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761940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761940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761940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761940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761940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761940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761940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761940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761940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7708193"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708193"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708193"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708193"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7708193"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7708193"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708193"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7708193"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7708193"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7708193"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7708193"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7708193"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7708193"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7796982"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7796982"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7796982"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7796982"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7796982"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7796982"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796982"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7796982"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7796982"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7796982"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7796982"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7796982"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7796982"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788577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788577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788577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788577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788577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788577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788577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788577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788577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788577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788577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788577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788577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7974560"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7974560"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7974560"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974560"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974560"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974560"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7974560"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974560"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7974560"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7974560"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7974560"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7974560"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7974560"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8063349"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8063349"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8063349"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8063349"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8063349"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8063349"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8063349"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8063349"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8063349"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8063349"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8063349"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8063349"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8063349"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152139"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8152139"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152139"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52139"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52139"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152139"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152139"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8152139"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8152139"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8152139"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8152139"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8152139"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8152139"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8240928"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40928"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240928"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240928"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8240928"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8240928"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8240928"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8240928"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8240928"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8240928"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8240928"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8240928"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8240928"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646514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6553933"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6642723"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6731512"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82030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909090"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6997879"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7086668"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7175458"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26424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7353036"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7441825"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753061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761940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7708193"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7796982"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788577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7974560"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8063349"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8152139"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8240928"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646514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6553933"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6642723"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6731512"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682030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6909090"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6997879"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7086668"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7175458"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726424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7353036"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7441825"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753061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761940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708193"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7796982"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788577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7974560"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8063349"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8152139"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8240928"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833321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833321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33321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833321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833321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833321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833321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833321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833321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833321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833321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833321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833321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833321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833321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6376355"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6376355"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6376355"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6376355"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6376355"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6376355"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6376355"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6376355"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6376355"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6376355"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6376355"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6376355"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6376355"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6376355"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6376355"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6287566"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6287566"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6287566"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6287566"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6287566"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6287566"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6287566"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6287566"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6287566"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6287566"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6287566"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6287566"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6287566"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6287566"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6287566"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619877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619877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619877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619877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619877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619877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619877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a:off x="619877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a:off x="619877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a:off x="619877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619877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a:off x="619877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
            <p:cNvSpPr/>
            <p:nvPr/>
          </p:nvSpPr>
          <p:spPr>
            <a:xfrm>
              <a:off x="619877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a:off x="619877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619877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646514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a:off x="6553933"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a:off x="6642723"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a:off x="6731512"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a:off x="682030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6909090"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646514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6553933"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6642723"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6731512"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682030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6909090"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646514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6553933"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6642723"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6731512"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682030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6909090"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646514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6553933"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6642723"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6731512"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682030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6909090"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646514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6553933"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6642723"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6731512"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82030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909090"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46514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6553933"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6642723"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6731512"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682030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6909090"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646514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6553933"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6642723"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6731512"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682030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6909090"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646514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6553933"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6642723"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6731512"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682030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6909090"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646514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6553933"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6642723"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6731512"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682030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6909090"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46514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553933"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642723"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6731512"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682030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6909090"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646514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6553933"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6642723"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6731512"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682030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6909090"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646514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6553933"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6642723"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6731512"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682030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6909090"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646514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6553933"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6642723"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6731512"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682030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6909090"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6997879"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6997879"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6997879"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6997879"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6997879"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6997879"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6997879"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6997879"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6997879"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6997879"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6997879"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6997879"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6997879"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7086668"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7086668"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7086668"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7086668"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7086668"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7086668"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7086668"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7086668"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7086668"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7086668"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7086668"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7086668"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7086668"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
            <p:cNvSpPr/>
            <p:nvPr/>
          </p:nvSpPr>
          <p:spPr>
            <a:xfrm>
              <a:off x="7175458"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7175458"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7175458"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7175458"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7175458"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a:off x="7175458"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a:off x="7175458"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175458"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175458"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7175458"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7175458"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
            <p:cNvSpPr/>
            <p:nvPr/>
          </p:nvSpPr>
          <p:spPr>
            <a:xfrm>
              <a:off x="7175458"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a:off x="7175458"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726424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a:off x="726424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a:off x="726424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a:off x="726424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
            <p:cNvSpPr/>
            <p:nvPr/>
          </p:nvSpPr>
          <p:spPr>
            <a:xfrm>
              <a:off x="726424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
            <p:cNvSpPr/>
            <p:nvPr/>
          </p:nvSpPr>
          <p:spPr>
            <a:xfrm>
              <a:off x="726424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
            <p:cNvSpPr/>
            <p:nvPr/>
          </p:nvSpPr>
          <p:spPr>
            <a:xfrm>
              <a:off x="726424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
            <p:cNvSpPr/>
            <p:nvPr/>
          </p:nvSpPr>
          <p:spPr>
            <a:xfrm>
              <a:off x="726424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
            <p:cNvSpPr/>
            <p:nvPr/>
          </p:nvSpPr>
          <p:spPr>
            <a:xfrm>
              <a:off x="726424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
            <p:cNvSpPr/>
            <p:nvPr/>
          </p:nvSpPr>
          <p:spPr>
            <a:xfrm>
              <a:off x="726424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
            <p:cNvSpPr/>
            <p:nvPr/>
          </p:nvSpPr>
          <p:spPr>
            <a:xfrm>
              <a:off x="726424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
            <p:cNvSpPr/>
            <p:nvPr/>
          </p:nvSpPr>
          <p:spPr>
            <a:xfrm>
              <a:off x="726424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
            <p:cNvSpPr/>
            <p:nvPr/>
          </p:nvSpPr>
          <p:spPr>
            <a:xfrm>
              <a:off x="726424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
            <p:cNvSpPr/>
            <p:nvPr/>
          </p:nvSpPr>
          <p:spPr>
            <a:xfrm>
              <a:off x="7353036"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
            <p:cNvSpPr/>
            <p:nvPr/>
          </p:nvSpPr>
          <p:spPr>
            <a:xfrm>
              <a:off x="7353036"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
            <p:cNvSpPr/>
            <p:nvPr/>
          </p:nvSpPr>
          <p:spPr>
            <a:xfrm>
              <a:off x="7353036"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p:nvPr/>
          </p:nvSpPr>
          <p:spPr>
            <a:xfrm>
              <a:off x="7353036"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a:off x="7353036"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a:off x="7353036"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a:off x="7353036"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7353036"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7353036"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7353036"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7353036"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7353036"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7353036"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7441825"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7441825"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7441825"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7441825"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7441825"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7441825"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7441825"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7441825"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7441825"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7441825"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7441825"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7441825"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7441825"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753061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753061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753061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753061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753061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753061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753061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753061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753061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753061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753061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753061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753061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761940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761940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761940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761940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761940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761940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761940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761940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761940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761940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761940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761940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761940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7708193"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7708193"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7708193"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7708193"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7708193"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7708193"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7708193"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7708193"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7708193"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7708193"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7708193"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7708193"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7708193"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7796982"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7796982"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7796982"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7796982"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7796982"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7796982"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7796982"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7796982"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7796982"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7796982"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7796982"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7796982"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7796982"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788577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788577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788577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788577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788577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788577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788577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788577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788577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788577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788577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788577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788577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7974560"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7974560"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7974560"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7974560"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7974560"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7974560"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7974560"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7974560"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7974560"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7974560"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7974560"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7974560"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7974560"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8063349"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8063349"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8063349"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8063349"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8063349"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8063349"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8063349"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8063349"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8063349"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8063349"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8063349"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8063349"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8063349"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8152139"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8152139"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8152139"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8152139"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8152139"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8152139"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8152139"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8152139"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8152139"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8152139"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8152139"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8152139"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8152139"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240928"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8240928"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8240928"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8240928"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8240928"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8240928"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8240928"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8240928"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8240928"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8240928"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8240928"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8240928"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8240928"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646514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6553933"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6642723"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a:off x="6731512"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a:off x="682030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6909090"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6997879"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7086668"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7175458"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726424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7353036"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a:off x="7441825"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
            <p:cNvSpPr/>
            <p:nvPr/>
          </p:nvSpPr>
          <p:spPr>
            <a:xfrm>
              <a:off x="753061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a:off x="761940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7708193"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7796982"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788577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7974560"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8063349"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8152139"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8240928"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646514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6553933"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6642723"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6731512"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682030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6909090"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
            <p:cNvSpPr/>
            <p:nvPr/>
          </p:nvSpPr>
          <p:spPr>
            <a:xfrm>
              <a:off x="6997879"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
            <p:cNvSpPr/>
            <p:nvPr/>
          </p:nvSpPr>
          <p:spPr>
            <a:xfrm>
              <a:off x="7086668"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
            <p:cNvSpPr/>
            <p:nvPr/>
          </p:nvSpPr>
          <p:spPr>
            <a:xfrm>
              <a:off x="7175458"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
            <p:cNvSpPr/>
            <p:nvPr/>
          </p:nvSpPr>
          <p:spPr>
            <a:xfrm>
              <a:off x="726424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
            <p:cNvSpPr/>
            <p:nvPr/>
          </p:nvSpPr>
          <p:spPr>
            <a:xfrm>
              <a:off x="7353036"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7441825"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
            <p:cNvSpPr/>
            <p:nvPr/>
          </p:nvSpPr>
          <p:spPr>
            <a:xfrm>
              <a:off x="753061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
            <p:cNvSpPr/>
            <p:nvPr/>
          </p:nvSpPr>
          <p:spPr>
            <a:xfrm>
              <a:off x="761940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
            <p:cNvSpPr/>
            <p:nvPr/>
          </p:nvSpPr>
          <p:spPr>
            <a:xfrm>
              <a:off x="7708193"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
            <p:cNvSpPr/>
            <p:nvPr/>
          </p:nvSpPr>
          <p:spPr>
            <a:xfrm>
              <a:off x="7796982"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
            <p:cNvSpPr/>
            <p:nvPr/>
          </p:nvSpPr>
          <p:spPr>
            <a:xfrm>
              <a:off x="788577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
            <p:cNvSpPr/>
            <p:nvPr/>
          </p:nvSpPr>
          <p:spPr>
            <a:xfrm>
              <a:off x="7974560"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
            <p:cNvSpPr/>
            <p:nvPr/>
          </p:nvSpPr>
          <p:spPr>
            <a:xfrm>
              <a:off x="8063349"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
            <p:cNvSpPr/>
            <p:nvPr/>
          </p:nvSpPr>
          <p:spPr>
            <a:xfrm>
              <a:off x="8152139"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
            <p:cNvSpPr/>
            <p:nvPr/>
          </p:nvSpPr>
          <p:spPr>
            <a:xfrm>
              <a:off x="8240928"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
            <p:cNvSpPr/>
            <p:nvPr/>
          </p:nvSpPr>
          <p:spPr>
            <a:xfrm>
              <a:off x="833321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
            <p:cNvSpPr/>
            <p:nvPr/>
          </p:nvSpPr>
          <p:spPr>
            <a:xfrm>
              <a:off x="833321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
            <p:cNvSpPr/>
            <p:nvPr/>
          </p:nvSpPr>
          <p:spPr>
            <a:xfrm>
              <a:off x="833321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833321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
            <p:cNvSpPr/>
            <p:nvPr/>
          </p:nvSpPr>
          <p:spPr>
            <a:xfrm>
              <a:off x="833321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
            <p:cNvSpPr/>
            <p:nvPr/>
          </p:nvSpPr>
          <p:spPr>
            <a:xfrm>
              <a:off x="833321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
            <p:cNvSpPr/>
            <p:nvPr/>
          </p:nvSpPr>
          <p:spPr>
            <a:xfrm>
              <a:off x="833321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
            <p:cNvSpPr/>
            <p:nvPr/>
          </p:nvSpPr>
          <p:spPr>
            <a:xfrm>
              <a:off x="833321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
            <p:cNvSpPr/>
            <p:nvPr/>
          </p:nvSpPr>
          <p:spPr>
            <a:xfrm>
              <a:off x="833321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
            <p:cNvSpPr/>
            <p:nvPr/>
          </p:nvSpPr>
          <p:spPr>
            <a:xfrm>
              <a:off x="833321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
            <p:cNvSpPr/>
            <p:nvPr/>
          </p:nvSpPr>
          <p:spPr>
            <a:xfrm>
              <a:off x="833321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
            <p:cNvSpPr/>
            <p:nvPr/>
          </p:nvSpPr>
          <p:spPr>
            <a:xfrm>
              <a:off x="833321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
            <p:cNvSpPr/>
            <p:nvPr/>
          </p:nvSpPr>
          <p:spPr>
            <a:xfrm>
              <a:off x="833321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
            <p:cNvSpPr/>
            <p:nvPr/>
          </p:nvSpPr>
          <p:spPr>
            <a:xfrm>
              <a:off x="833321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
            <p:cNvSpPr/>
            <p:nvPr/>
          </p:nvSpPr>
          <p:spPr>
            <a:xfrm>
              <a:off x="833321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
            <p:cNvSpPr/>
            <p:nvPr/>
          </p:nvSpPr>
          <p:spPr>
            <a:xfrm>
              <a:off x="6376355"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
            <p:cNvSpPr/>
            <p:nvPr/>
          </p:nvSpPr>
          <p:spPr>
            <a:xfrm>
              <a:off x="6376355"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
            <p:cNvSpPr/>
            <p:nvPr/>
          </p:nvSpPr>
          <p:spPr>
            <a:xfrm>
              <a:off x="6376355"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
            <p:cNvSpPr/>
            <p:nvPr/>
          </p:nvSpPr>
          <p:spPr>
            <a:xfrm>
              <a:off x="6376355"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
            <p:cNvSpPr/>
            <p:nvPr/>
          </p:nvSpPr>
          <p:spPr>
            <a:xfrm>
              <a:off x="6376355"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
            <p:cNvSpPr/>
            <p:nvPr/>
          </p:nvSpPr>
          <p:spPr>
            <a:xfrm>
              <a:off x="6376355"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
            <p:cNvSpPr/>
            <p:nvPr/>
          </p:nvSpPr>
          <p:spPr>
            <a:xfrm>
              <a:off x="6376355"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
            <p:cNvSpPr/>
            <p:nvPr/>
          </p:nvSpPr>
          <p:spPr>
            <a:xfrm>
              <a:off x="6376355"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
            <p:cNvSpPr/>
            <p:nvPr/>
          </p:nvSpPr>
          <p:spPr>
            <a:xfrm>
              <a:off x="6376355"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
            <p:cNvSpPr/>
            <p:nvPr/>
          </p:nvSpPr>
          <p:spPr>
            <a:xfrm>
              <a:off x="6376355"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
            <p:cNvSpPr/>
            <p:nvPr/>
          </p:nvSpPr>
          <p:spPr>
            <a:xfrm>
              <a:off x="6376355"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
            <p:cNvSpPr/>
            <p:nvPr/>
          </p:nvSpPr>
          <p:spPr>
            <a:xfrm>
              <a:off x="6376355"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
            <p:cNvSpPr/>
            <p:nvPr/>
          </p:nvSpPr>
          <p:spPr>
            <a:xfrm>
              <a:off x="6376355"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
            <p:cNvSpPr/>
            <p:nvPr/>
          </p:nvSpPr>
          <p:spPr>
            <a:xfrm>
              <a:off x="6376355"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
            <p:cNvSpPr/>
            <p:nvPr/>
          </p:nvSpPr>
          <p:spPr>
            <a:xfrm>
              <a:off x="6376355"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
            <p:cNvSpPr/>
            <p:nvPr/>
          </p:nvSpPr>
          <p:spPr>
            <a:xfrm>
              <a:off x="6287566"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
            <p:cNvSpPr/>
            <p:nvPr/>
          </p:nvSpPr>
          <p:spPr>
            <a:xfrm>
              <a:off x="6287566"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
            <p:cNvSpPr/>
            <p:nvPr/>
          </p:nvSpPr>
          <p:spPr>
            <a:xfrm>
              <a:off x="6287566"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
            <p:cNvSpPr/>
            <p:nvPr/>
          </p:nvSpPr>
          <p:spPr>
            <a:xfrm>
              <a:off x="6287566"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
            <p:cNvSpPr/>
            <p:nvPr/>
          </p:nvSpPr>
          <p:spPr>
            <a:xfrm>
              <a:off x="6287566"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
            <p:cNvSpPr/>
            <p:nvPr/>
          </p:nvSpPr>
          <p:spPr>
            <a:xfrm>
              <a:off x="6287566"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
            <p:cNvSpPr/>
            <p:nvPr/>
          </p:nvSpPr>
          <p:spPr>
            <a:xfrm>
              <a:off x="6287566"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
            <p:cNvSpPr/>
            <p:nvPr/>
          </p:nvSpPr>
          <p:spPr>
            <a:xfrm>
              <a:off x="6287566"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
            <p:cNvSpPr/>
            <p:nvPr/>
          </p:nvSpPr>
          <p:spPr>
            <a:xfrm>
              <a:off x="6287566"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
            <p:cNvSpPr/>
            <p:nvPr/>
          </p:nvSpPr>
          <p:spPr>
            <a:xfrm>
              <a:off x="6287566"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
            <p:cNvSpPr/>
            <p:nvPr/>
          </p:nvSpPr>
          <p:spPr>
            <a:xfrm>
              <a:off x="6287566"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
            <p:cNvSpPr/>
            <p:nvPr/>
          </p:nvSpPr>
          <p:spPr>
            <a:xfrm>
              <a:off x="6287566"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
            <p:cNvSpPr/>
            <p:nvPr/>
          </p:nvSpPr>
          <p:spPr>
            <a:xfrm>
              <a:off x="6287566"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
            <p:cNvSpPr/>
            <p:nvPr/>
          </p:nvSpPr>
          <p:spPr>
            <a:xfrm>
              <a:off x="6287566"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
            <p:cNvSpPr/>
            <p:nvPr/>
          </p:nvSpPr>
          <p:spPr>
            <a:xfrm>
              <a:off x="6287566"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
            <p:cNvSpPr/>
            <p:nvPr/>
          </p:nvSpPr>
          <p:spPr>
            <a:xfrm>
              <a:off x="619877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
            <p:cNvSpPr/>
            <p:nvPr/>
          </p:nvSpPr>
          <p:spPr>
            <a:xfrm>
              <a:off x="619877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
            <p:cNvSpPr/>
            <p:nvPr/>
          </p:nvSpPr>
          <p:spPr>
            <a:xfrm>
              <a:off x="619877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
            <p:cNvSpPr/>
            <p:nvPr/>
          </p:nvSpPr>
          <p:spPr>
            <a:xfrm>
              <a:off x="619877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
            <p:cNvSpPr/>
            <p:nvPr/>
          </p:nvSpPr>
          <p:spPr>
            <a:xfrm>
              <a:off x="619877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
            <p:cNvSpPr/>
            <p:nvPr/>
          </p:nvSpPr>
          <p:spPr>
            <a:xfrm>
              <a:off x="619877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
            <p:cNvSpPr/>
            <p:nvPr/>
          </p:nvSpPr>
          <p:spPr>
            <a:xfrm>
              <a:off x="619877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
            <p:cNvSpPr/>
            <p:nvPr/>
          </p:nvSpPr>
          <p:spPr>
            <a:xfrm>
              <a:off x="619877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
            <p:cNvSpPr/>
            <p:nvPr/>
          </p:nvSpPr>
          <p:spPr>
            <a:xfrm>
              <a:off x="619877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
            <p:cNvSpPr/>
            <p:nvPr/>
          </p:nvSpPr>
          <p:spPr>
            <a:xfrm>
              <a:off x="619877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
            <p:cNvSpPr/>
            <p:nvPr/>
          </p:nvSpPr>
          <p:spPr>
            <a:xfrm>
              <a:off x="619877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
            <p:cNvSpPr/>
            <p:nvPr/>
          </p:nvSpPr>
          <p:spPr>
            <a:xfrm>
              <a:off x="619877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
            <p:cNvSpPr/>
            <p:nvPr/>
          </p:nvSpPr>
          <p:spPr>
            <a:xfrm>
              <a:off x="619877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
            <p:cNvSpPr/>
            <p:nvPr/>
          </p:nvSpPr>
          <p:spPr>
            <a:xfrm>
              <a:off x="619877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
            <p:cNvSpPr/>
            <p:nvPr/>
          </p:nvSpPr>
          <p:spPr>
            <a:xfrm>
              <a:off x="619877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
            <p:cNvSpPr/>
            <p:nvPr/>
          </p:nvSpPr>
          <p:spPr>
            <a:xfrm>
              <a:off x="424647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
            <p:cNvSpPr/>
            <p:nvPr/>
          </p:nvSpPr>
          <p:spPr>
            <a:xfrm>
              <a:off x="433526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
            <p:cNvSpPr/>
            <p:nvPr/>
          </p:nvSpPr>
          <p:spPr>
            <a:xfrm>
              <a:off x="4424050"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
            <p:cNvSpPr/>
            <p:nvPr/>
          </p:nvSpPr>
          <p:spPr>
            <a:xfrm>
              <a:off x="4512839"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
            <p:cNvSpPr/>
            <p:nvPr/>
          </p:nvSpPr>
          <p:spPr>
            <a:xfrm>
              <a:off x="4601628"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
            <p:cNvSpPr/>
            <p:nvPr/>
          </p:nvSpPr>
          <p:spPr>
            <a:xfrm>
              <a:off x="469041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
            <p:cNvSpPr/>
            <p:nvPr/>
          </p:nvSpPr>
          <p:spPr>
            <a:xfrm>
              <a:off x="424647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
            <p:cNvSpPr/>
            <p:nvPr/>
          </p:nvSpPr>
          <p:spPr>
            <a:xfrm>
              <a:off x="433526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
            <p:cNvSpPr/>
            <p:nvPr/>
          </p:nvSpPr>
          <p:spPr>
            <a:xfrm>
              <a:off x="4424050"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
            <p:cNvSpPr/>
            <p:nvPr/>
          </p:nvSpPr>
          <p:spPr>
            <a:xfrm>
              <a:off x="4512839"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
            <p:cNvSpPr/>
            <p:nvPr/>
          </p:nvSpPr>
          <p:spPr>
            <a:xfrm>
              <a:off x="4601628"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
            <p:cNvSpPr/>
            <p:nvPr/>
          </p:nvSpPr>
          <p:spPr>
            <a:xfrm>
              <a:off x="469041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
            <p:cNvSpPr/>
            <p:nvPr/>
          </p:nvSpPr>
          <p:spPr>
            <a:xfrm>
              <a:off x="424647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
            <p:cNvSpPr/>
            <p:nvPr/>
          </p:nvSpPr>
          <p:spPr>
            <a:xfrm>
              <a:off x="433526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
            <p:cNvSpPr/>
            <p:nvPr/>
          </p:nvSpPr>
          <p:spPr>
            <a:xfrm>
              <a:off x="4424050"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
            <p:cNvSpPr/>
            <p:nvPr/>
          </p:nvSpPr>
          <p:spPr>
            <a:xfrm>
              <a:off x="4512839"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
            <p:cNvSpPr/>
            <p:nvPr/>
          </p:nvSpPr>
          <p:spPr>
            <a:xfrm>
              <a:off x="4601628"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
            <p:cNvSpPr/>
            <p:nvPr/>
          </p:nvSpPr>
          <p:spPr>
            <a:xfrm>
              <a:off x="469041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
            <p:cNvSpPr/>
            <p:nvPr/>
          </p:nvSpPr>
          <p:spPr>
            <a:xfrm>
              <a:off x="424647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
            <p:cNvSpPr/>
            <p:nvPr/>
          </p:nvSpPr>
          <p:spPr>
            <a:xfrm>
              <a:off x="433526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
            <p:cNvSpPr/>
            <p:nvPr/>
          </p:nvSpPr>
          <p:spPr>
            <a:xfrm>
              <a:off x="4424050"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
            <p:cNvSpPr/>
            <p:nvPr/>
          </p:nvSpPr>
          <p:spPr>
            <a:xfrm>
              <a:off x="4512839"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
            <p:cNvSpPr/>
            <p:nvPr/>
          </p:nvSpPr>
          <p:spPr>
            <a:xfrm>
              <a:off x="4601628"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
            <p:cNvSpPr/>
            <p:nvPr/>
          </p:nvSpPr>
          <p:spPr>
            <a:xfrm>
              <a:off x="469041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
            <p:cNvSpPr/>
            <p:nvPr/>
          </p:nvSpPr>
          <p:spPr>
            <a:xfrm>
              <a:off x="424647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
            <p:cNvSpPr/>
            <p:nvPr/>
          </p:nvSpPr>
          <p:spPr>
            <a:xfrm>
              <a:off x="433526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
            <p:cNvSpPr/>
            <p:nvPr/>
          </p:nvSpPr>
          <p:spPr>
            <a:xfrm>
              <a:off x="4424050"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
            <p:cNvSpPr/>
            <p:nvPr/>
          </p:nvSpPr>
          <p:spPr>
            <a:xfrm>
              <a:off x="4512839"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
            <p:cNvSpPr/>
            <p:nvPr/>
          </p:nvSpPr>
          <p:spPr>
            <a:xfrm>
              <a:off x="4601628"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
            <p:cNvSpPr/>
            <p:nvPr/>
          </p:nvSpPr>
          <p:spPr>
            <a:xfrm>
              <a:off x="469041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
            <p:cNvSpPr/>
            <p:nvPr/>
          </p:nvSpPr>
          <p:spPr>
            <a:xfrm>
              <a:off x="424647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
            <p:cNvSpPr/>
            <p:nvPr/>
          </p:nvSpPr>
          <p:spPr>
            <a:xfrm>
              <a:off x="433526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
            <p:cNvSpPr/>
            <p:nvPr/>
          </p:nvSpPr>
          <p:spPr>
            <a:xfrm>
              <a:off x="4424050"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
            <p:cNvSpPr/>
            <p:nvPr/>
          </p:nvSpPr>
          <p:spPr>
            <a:xfrm>
              <a:off x="4512839"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
            <p:cNvSpPr/>
            <p:nvPr/>
          </p:nvSpPr>
          <p:spPr>
            <a:xfrm>
              <a:off x="4601628"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
            <p:cNvSpPr/>
            <p:nvPr/>
          </p:nvSpPr>
          <p:spPr>
            <a:xfrm>
              <a:off x="469041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424647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
            <p:cNvSpPr/>
            <p:nvPr/>
          </p:nvSpPr>
          <p:spPr>
            <a:xfrm>
              <a:off x="433526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4424050"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4512839"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4601628"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469041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424647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433526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4424050"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4512839"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4601628"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469041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424647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433526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4424050"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4512839"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4601628"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469041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424647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433526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4424050"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4512839"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4601628"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469041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424647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433526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4424050"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4512839"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4601628"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469041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424647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433526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4424050"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4512839"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4601628"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469041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424647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433526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4424050"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4512839"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4601628"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469041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4779206"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4779206"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4779206"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4779206"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4779206"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4779206"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4779206"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4779206"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4779206"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4779206"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4779206"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4779206"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4779206"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4867996"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4867996"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4867996"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4867996"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4867996"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4867996"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4867996"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4867996"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4867996"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4867996"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4867996"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4867996"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4867996"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4956785"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
            <p:cNvSpPr/>
            <p:nvPr/>
          </p:nvSpPr>
          <p:spPr>
            <a:xfrm>
              <a:off x="4956785"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
            <p:cNvSpPr/>
            <p:nvPr/>
          </p:nvSpPr>
          <p:spPr>
            <a:xfrm>
              <a:off x="4956785"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
            <p:cNvSpPr/>
            <p:nvPr/>
          </p:nvSpPr>
          <p:spPr>
            <a:xfrm>
              <a:off x="4956785"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4956785"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
            <p:cNvSpPr/>
            <p:nvPr/>
          </p:nvSpPr>
          <p:spPr>
            <a:xfrm>
              <a:off x="4956785"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
            <p:cNvSpPr/>
            <p:nvPr/>
          </p:nvSpPr>
          <p:spPr>
            <a:xfrm>
              <a:off x="4956785"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
            <p:cNvSpPr/>
            <p:nvPr/>
          </p:nvSpPr>
          <p:spPr>
            <a:xfrm>
              <a:off x="4956785"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4956785"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
            <p:cNvSpPr/>
            <p:nvPr/>
          </p:nvSpPr>
          <p:spPr>
            <a:xfrm>
              <a:off x="4956785"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
            <p:cNvSpPr/>
            <p:nvPr/>
          </p:nvSpPr>
          <p:spPr>
            <a:xfrm>
              <a:off x="4956785"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
            <p:cNvSpPr/>
            <p:nvPr/>
          </p:nvSpPr>
          <p:spPr>
            <a:xfrm>
              <a:off x="4956785"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4956785"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504557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504557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504557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504557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504557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504557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504557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504557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504557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504557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504557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504557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504557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5134363"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5134363"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5134363"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5134363"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5134363"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5134363"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5134363"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5134363"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5134363"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5134363"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5134363"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5134363"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5134363"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5223152"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5223152"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5223152"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5223152"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5223152"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5223152"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5223152"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5223152"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5223152"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5223152"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5223152"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5223152"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5223152"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531194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531194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531194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531194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531194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531194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531194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531194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531194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531194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531194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531194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531194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5400731"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5400731"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5400731"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5400731"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5400731"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
            <p:cNvSpPr/>
            <p:nvPr/>
          </p:nvSpPr>
          <p:spPr>
            <a:xfrm>
              <a:off x="5400731"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
            <p:cNvSpPr/>
            <p:nvPr/>
          </p:nvSpPr>
          <p:spPr>
            <a:xfrm>
              <a:off x="5400731"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5400731"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
            <p:cNvSpPr/>
            <p:nvPr/>
          </p:nvSpPr>
          <p:spPr>
            <a:xfrm>
              <a:off x="5400731"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5400731"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5400731"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5400731"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5400731"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5489520"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5489520"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5489520"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
            <p:cNvSpPr/>
            <p:nvPr/>
          </p:nvSpPr>
          <p:spPr>
            <a:xfrm>
              <a:off x="5489520"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
            <p:cNvSpPr/>
            <p:nvPr/>
          </p:nvSpPr>
          <p:spPr>
            <a:xfrm>
              <a:off x="5489520"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5489520"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5489520"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5489520"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5489520"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5489520"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5489520"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5489520"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5489520"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
            <p:cNvSpPr/>
            <p:nvPr/>
          </p:nvSpPr>
          <p:spPr>
            <a:xfrm>
              <a:off x="5578309"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5578309"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5578309"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5578309"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5578309"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5578309"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5578309"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5578309"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5578309"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5578309"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
            <p:cNvSpPr/>
            <p:nvPr/>
          </p:nvSpPr>
          <p:spPr>
            <a:xfrm>
              <a:off x="5578309"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
            <p:cNvSpPr/>
            <p:nvPr/>
          </p:nvSpPr>
          <p:spPr>
            <a:xfrm>
              <a:off x="5578309"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5578309"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5667098"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5667098"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5667098"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5667098"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5667098"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5667098"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5667098"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5667098"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5667098"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5667098"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5667098"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5667098"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5667098"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575588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575588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575588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575588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575588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575588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575588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575588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575588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575588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575588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575588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575588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5844677"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5844677"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5844677"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5844677"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5844677"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5844677"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5844677"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5844677"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5844677"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
            <p:cNvSpPr/>
            <p:nvPr/>
          </p:nvSpPr>
          <p:spPr>
            <a:xfrm>
              <a:off x="5844677"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
            <p:cNvSpPr/>
            <p:nvPr/>
          </p:nvSpPr>
          <p:spPr>
            <a:xfrm>
              <a:off x="5844677"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5844677"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5844677"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5933466"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5933466"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
            <p:cNvSpPr/>
            <p:nvPr/>
          </p:nvSpPr>
          <p:spPr>
            <a:xfrm>
              <a:off x="5933466"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
            <p:cNvSpPr/>
            <p:nvPr/>
          </p:nvSpPr>
          <p:spPr>
            <a:xfrm>
              <a:off x="5933466"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
            <p:cNvSpPr/>
            <p:nvPr/>
          </p:nvSpPr>
          <p:spPr>
            <a:xfrm>
              <a:off x="5933466"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
            <p:cNvSpPr/>
            <p:nvPr/>
          </p:nvSpPr>
          <p:spPr>
            <a:xfrm>
              <a:off x="5933466"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
            <p:cNvSpPr/>
            <p:nvPr/>
          </p:nvSpPr>
          <p:spPr>
            <a:xfrm>
              <a:off x="5933466"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5933466"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
            <p:cNvSpPr/>
            <p:nvPr/>
          </p:nvSpPr>
          <p:spPr>
            <a:xfrm>
              <a:off x="5933466"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
            <p:cNvSpPr/>
            <p:nvPr/>
          </p:nvSpPr>
          <p:spPr>
            <a:xfrm>
              <a:off x="5933466"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5933466"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5933466"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
            <p:cNvSpPr/>
            <p:nvPr/>
          </p:nvSpPr>
          <p:spPr>
            <a:xfrm>
              <a:off x="5933466"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
            <p:cNvSpPr/>
            <p:nvPr/>
          </p:nvSpPr>
          <p:spPr>
            <a:xfrm>
              <a:off x="6022255"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
            <p:cNvSpPr/>
            <p:nvPr/>
          </p:nvSpPr>
          <p:spPr>
            <a:xfrm>
              <a:off x="6022255"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6022255"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6022255"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6022255"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6022255"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6022255"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6022255"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6022255"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6022255"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6022255"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6022255"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6022255"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424647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433526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4424050"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4512839"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4601628"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469041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4779206"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4867996"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4956785"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504557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5134363"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5223152"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531194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5400731"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5489520"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5578309"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5667098"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575588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5844677"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
            <p:cNvSpPr/>
            <p:nvPr/>
          </p:nvSpPr>
          <p:spPr>
            <a:xfrm>
              <a:off x="5933466"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
            <p:cNvSpPr/>
            <p:nvPr/>
          </p:nvSpPr>
          <p:spPr>
            <a:xfrm>
              <a:off x="6022255"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
            <p:cNvSpPr/>
            <p:nvPr/>
          </p:nvSpPr>
          <p:spPr>
            <a:xfrm>
              <a:off x="424647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
            <p:cNvSpPr/>
            <p:nvPr/>
          </p:nvSpPr>
          <p:spPr>
            <a:xfrm>
              <a:off x="433526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
            <p:cNvSpPr/>
            <p:nvPr/>
          </p:nvSpPr>
          <p:spPr>
            <a:xfrm>
              <a:off x="4424050"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4512839"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4601628"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
            <p:cNvSpPr/>
            <p:nvPr/>
          </p:nvSpPr>
          <p:spPr>
            <a:xfrm>
              <a:off x="469041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
            <p:cNvSpPr/>
            <p:nvPr/>
          </p:nvSpPr>
          <p:spPr>
            <a:xfrm>
              <a:off x="4779206"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4867996"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4956785"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
            <p:cNvSpPr/>
            <p:nvPr/>
          </p:nvSpPr>
          <p:spPr>
            <a:xfrm>
              <a:off x="504557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
            <p:cNvSpPr/>
            <p:nvPr/>
          </p:nvSpPr>
          <p:spPr>
            <a:xfrm>
              <a:off x="5134363"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
            <p:cNvSpPr/>
            <p:nvPr/>
          </p:nvSpPr>
          <p:spPr>
            <a:xfrm>
              <a:off x="5223152"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
            <p:cNvSpPr/>
            <p:nvPr/>
          </p:nvSpPr>
          <p:spPr>
            <a:xfrm>
              <a:off x="531194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
            <p:cNvSpPr/>
            <p:nvPr/>
          </p:nvSpPr>
          <p:spPr>
            <a:xfrm>
              <a:off x="5400731"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
            <p:cNvSpPr/>
            <p:nvPr/>
          </p:nvSpPr>
          <p:spPr>
            <a:xfrm>
              <a:off x="5489520"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
            <p:cNvSpPr/>
            <p:nvPr/>
          </p:nvSpPr>
          <p:spPr>
            <a:xfrm>
              <a:off x="5578309"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
            <p:cNvSpPr/>
            <p:nvPr/>
          </p:nvSpPr>
          <p:spPr>
            <a:xfrm>
              <a:off x="5667098"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
            <p:cNvSpPr/>
            <p:nvPr/>
          </p:nvSpPr>
          <p:spPr>
            <a:xfrm>
              <a:off x="575588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
            <p:cNvSpPr/>
            <p:nvPr/>
          </p:nvSpPr>
          <p:spPr>
            <a:xfrm>
              <a:off x="5844677"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
            <p:cNvSpPr/>
            <p:nvPr/>
          </p:nvSpPr>
          <p:spPr>
            <a:xfrm>
              <a:off x="5933466"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
            <p:cNvSpPr/>
            <p:nvPr/>
          </p:nvSpPr>
          <p:spPr>
            <a:xfrm>
              <a:off x="6022255"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
            <p:cNvSpPr/>
            <p:nvPr/>
          </p:nvSpPr>
          <p:spPr>
            <a:xfrm>
              <a:off x="611454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
            <p:cNvSpPr/>
            <p:nvPr/>
          </p:nvSpPr>
          <p:spPr>
            <a:xfrm>
              <a:off x="611454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
            <p:cNvSpPr/>
            <p:nvPr/>
          </p:nvSpPr>
          <p:spPr>
            <a:xfrm>
              <a:off x="611454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
            <p:cNvSpPr/>
            <p:nvPr/>
          </p:nvSpPr>
          <p:spPr>
            <a:xfrm>
              <a:off x="611454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
            <p:cNvSpPr/>
            <p:nvPr/>
          </p:nvSpPr>
          <p:spPr>
            <a:xfrm>
              <a:off x="611454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
            <p:cNvSpPr/>
            <p:nvPr/>
          </p:nvSpPr>
          <p:spPr>
            <a:xfrm>
              <a:off x="611454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
            <p:cNvSpPr/>
            <p:nvPr/>
          </p:nvSpPr>
          <p:spPr>
            <a:xfrm>
              <a:off x="611454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
            <p:cNvSpPr/>
            <p:nvPr/>
          </p:nvSpPr>
          <p:spPr>
            <a:xfrm>
              <a:off x="611454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
            <p:cNvSpPr/>
            <p:nvPr/>
          </p:nvSpPr>
          <p:spPr>
            <a:xfrm>
              <a:off x="611454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
            <p:cNvSpPr/>
            <p:nvPr/>
          </p:nvSpPr>
          <p:spPr>
            <a:xfrm>
              <a:off x="611454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
            <p:cNvSpPr/>
            <p:nvPr/>
          </p:nvSpPr>
          <p:spPr>
            <a:xfrm>
              <a:off x="611454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
            <p:cNvSpPr/>
            <p:nvPr/>
          </p:nvSpPr>
          <p:spPr>
            <a:xfrm>
              <a:off x="611454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
            <p:cNvSpPr/>
            <p:nvPr/>
          </p:nvSpPr>
          <p:spPr>
            <a:xfrm>
              <a:off x="611454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
            <p:cNvSpPr/>
            <p:nvPr/>
          </p:nvSpPr>
          <p:spPr>
            <a:xfrm>
              <a:off x="611454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
            <p:cNvSpPr/>
            <p:nvPr/>
          </p:nvSpPr>
          <p:spPr>
            <a:xfrm>
              <a:off x="611454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
            <p:cNvSpPr/>
            <p:nvPr/>
          </p:nvSpPr>
          <p:spPr>
            <a:xfrm>
              <a:off x="4157682"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
            <p:cNvSpPr/>
            <p:nvPr/>
          </p:nvSpPr>
          <p:spPr>
            <a:xfrm>
              <a:off x="4157682"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
            <p:cNvSpPr/>
            <p:nvPr/>
          </p:nvSpPr>
          <p:spPr>
            <a:xfrm>
              <a:off x="4157682"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
            <p:cNvSpPr/>
            <p:nvPr/>
          </p:nvSpPr>
          <p:spPr>
            <a:xfrm>
              <a:off x="4157682"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
            <p:cNvSpPr/>
            <p:nvPr/>
          </p:nvSpPr>
          <p:spPr>
            <a:xfrm>
              <a:off x="4157682"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
            <p:cNvSpPr/>
            <p:nvPr/>
          </p:nvSpPr>
          <p:spPr>
            <a:xfrm>
              <a:off x="4157682"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
            <p:cNvSpPr/>
            <p:nvPr/>
          </p:nvSpPr>
          <p:spPr>
            <a:xfrm>
              <a:off x="4157682"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
            <p:cNvSpPr/>
            <p:nvPr/>
          </p:nvSpPr>
          <p:spPr>
            <a:xfrm>
              <a:off x="4157682"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
            <p:cNvSpPr/>
            <p:nvPr/>
          </p:nvSpPr>
          <p:spPr>
            <a:xfrm>
              <a:off x="4157682"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
            <p:cNvSpPr/>
            <p:nvPr/>
          </p:nvSpPr>
          <p:spPr>
            <a:xfrm>
              <a:off x="4157682"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
            <p:cNvSpPr/>
            <p:nvPr/>
          </p:nvSpPr>
          <p:spPr>
            <a:xfrm>
              <a:off x="4157682"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
            <p:cNvSpPr/>
            <p:nvPr/>
          </p:nvSpPr>
          <p:spPr>
            <a:xfrm>
              <a:off x="4157682"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
            <p:cNvSpPr/>
            <p:nvPr/>
          </p:nvSpPr>
          <p:spPr>
            <a:xfrm>
              <a:off x="4157682"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
            <p:cNvSpPr/>
            <p:nvPr/>
          </p:nvSpPr>
          <p:spPr>
            <a:xfrm>
              <a:off x="4157682"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
            <p:cNvSpPr/>
            <p:nvPr/>
          </p:nvSpPr>
          <p:spPr>
            <a:xfrm>
              <a:off x="4157682"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
            <p:cNvSpPr/>
            <p:nvPr/>
          </p:nvSpPr>
          <p:spPr>
            <a:xfrm>
              <a:off x="4068893"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
            <p:cNvSpPr/>
            <p:nvPr/>
          </p:nvSpPr>
          <p:spPr>
            <a:xfrm>
              <a:off x="4068893"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
            <p:cNvSpPr/>
            <p:nvPr/>
          </p:nvSpPr>
          <p:spPr>
            <a:xfrm>
              <a:off x="4068893"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
            <p:cNvSpPr/>
            <p:nvPr/>
          </p:nvSpPr>
          <p:spPr>
            <a:xfrm>
              <a:off x="4068893"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
            <p:cNvSpPr/>
            <p:nvPr/>
          </p:nvSpPr>
          <p:spPr>
            <a:xfrm>
              <a:off x="4068893"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
            <p:cNvSpPr/>
            <p:nvPr/>
          </p:nvSpPr>
          <p:spPr>
            <a:xfrm>
              <a:off x="4068893"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
            <p:cNvSpPr/>
            <p:nvPr/>
          </p:nvSpPr>
          <p:spPr>
            <a:xfrm>
              <a:off x="4068893"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
            <p:cNvSpPr/>
            <p:nvPr/>
          </p:nvSpPr>
          <p:spPr>
            <a:xfrm>
              <a:off x="4068893"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
            <p:cNvSpPr/>
            <p:nvPr/>
          </p:nvSpPr>
          <p:spPr>
            <a:xfrm>
              <a:off x="4068893"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
            <p:cNvSpPr/>
            <p:nvPr/>
          </p:nvSpPr>
          <p:spPr>
            <a:xfrm>
              <a:off x="4068893"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
            <p:cNvSpPr/>
            <p:nvPr/>
          </p:nvSpPr>
          <p:spPr>
            <a:xfrm>
              <a:off x="4068893"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
            <p:cNvSpPr/>
            <p:nvPr/>
          </p:nvSpPr>
          <p:spPr>
            <a:xfrm>
              <a:off x="4068893"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
            <p:cNvSpPr/>
            <p:nvPr/>
          </p:nvSpPr>
          <p:spPr>
            <a:xfrm>
              <a:off x="4068893"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
            <p:cNvSpPr/>
            <p:nvPr/>
          </p:nvSpPr>
          <p:spPr>
            <a:xfrm>
              <a:off x="4068893"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
            <p:cNvSpPr/>
            <p:nvPr/>
          </p:nvSpPr>
          <p:spPr>
            <a:xfrm>
              <a:off x="4068893"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
            <p:cNvSpPr/>
            <p:nvPr/>
          </p:nvSpPr>
          <p:spPr>
            <a:xfrm>
              <a:off x="3980104" y="163082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
            <p:cNvSpPr/>
            <p:nvPr/>
          </p:nvSpPr>
          <p:spPr>
            <a:xfrm>
              <a:off x="3980104" y="17287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
            <p:cNvSpPr/>
            <p:nvPr/>
          </p:nvSpPr>
          <p:spPr>
            <a:xfrm>
              <a:off x="3980104" y="18267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
            <p:cNvSpPr/>
            <p:nvPr/>
          </p:nvSpPr>
          <p:spPr>
            <a:xfrm>
              <a:off x="3980104" y="1924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
            <p:cNvSpPr/>
            <p:nvPr/>
          </p:nvSpPr>
          <p:spPr>
            <a:xfrm>
              <a:off x="3980104" y="202257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
            <p:cNvSpPr/>
            <p:nvPr/>
          </p:nvSpPr>
          <p:spPr>
            <a:xfrm>
              <a:off x="3980104" y="212051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
            <p:cNvSpPr/>
            <p:nvPr/>
          </p:nvSpPr>
          <p:spPr>
            <a:xfrm>
              <a:off x="3980104" y="22184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
            <p:cNvSpPr/>
            <p:nvPr/>
          </p:nvSpPr>
          <p:spPr>
            <a:xfrm>
              <a:off x="3980104" y="231638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
            <p:cNvSpPr/>
            <p:nvPr/>
          </p:nvSpPr>
          <p:spPr>
            <a:xfrm>
              <a:off x="3980104" y="24143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
            <p:cNvSpPr/>
            <p:nvPr/>
          </p:nvSpPr>
          <p:spPr>
            <a:xfrm>
              <a:off x="3980104" y="251226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
            <p:cNvSpPr/>
            <p:nvPr/>
          </p:nvSpPr>
          <p:spPr>
            <a:xfrm>
              <a:off x="3980104" y="261020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
            <p:cNvSpPr/>
            <p:nvPr/>
          </p:nvSpPr>
          <p:spPr>
            <a:xfrm>
              <a:off x="3980104" y="27081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
            <p:cNvSpPr/>
            <p:nvPr/>
          </p:nvSpPr>
          <p:spPr>
            <a:xfrm>
              <a:off x="3980104" y="280607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
            <p:cNvSpPr/>
            <p:nvPr/>
          </p:nvSpPr>
          <p:spPr>
            <a:xfrm>
              <a:off x="3980104" y="290401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
            <p:cNvSpPr/>
            <p:nvPr/>
          </p:nvSpPr>
          <p:spPr>
            <a:xfrm>
              <a:off x="3980104" y="300195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
            <p:cNvSpPr/>
            <p:nvPr/>
          </p:nvSpPr>
          <p:spPr>
            <a:xfrm>
              <a:off x="424647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
            <p:cNvSpPr/>
            <p:nvPr/>
          </p:nvSpPr>
          <p:spPr>
            <a:xfrm>
              <a:off x="433526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
            <p:cNvSpPr/>
            <p:nvPr/>
          </p:nvSpPr>
          <p:spPr>
            <a:xfrm>
              <a:off x="4424050"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
            <p:cNvSpPr/>
            <p:nvPr/>
          </p:nvSpPr>
          <p:spPr>
            <a:xfrm>
              <a:off x="4512839"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
            <p:cNvSpPr/>
            <p:nvPr/>
          </p:nvSpPr>
          <p:spPr>
            <a:xfrm>
              <a:off x="4601628"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
            <p:cNvSpPr/>
            <p:nvPr/>
          </p:nvSpPr>
          <p:spPr>
            <a:xfrm>
              <a:off x="469041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
            <p:cNvSpPr/>
            <p:nvPr/>
          </p:nvSpPr>
          <p:spPr>
            <a:xfrm>
              <a:off x="424647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
            <p:cNvSpPr/>
            <p:nvPr/>
          </p:nvSpPr>
          <p:spPr>
            <a:xfrm>
              <a:off x="433526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
            <p:cNvSpPr/>
            <p:nvPr/>
          </p:nvSpPr>
          <p:spPr>
            <a:xfrm>
              <a:off x="4424050"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
            <p:cNvSpPr/>
            <p:nvPr/>
          </p:nvSpPr>
          <p:spPr>
            <a:xfrm>
              <a:off x="4512839"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
            <p:cNvSpPr/>
            <p:nvPr/>
          </p:nvSpPr>
          <p:spPr>
            <a:xfrm>
              <a:off x="4601628"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
            <p:cNvSpPr/>
            <p:nvPr/>
          </p:nvSpPr>
          <p:spPr>
            <a:xfrm>
              <a:off x="469041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
            <p:cNvSpPr/>
            <p:nvPr/>
          </p:nvSpPr>
          <p:spPr>
            <a:xfrm>
              <a:off x="424647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
            <p:cNvSpPr/>
            <p:nvPr/>
          </p:nvSpPr>
          <p:spPr>
            <a:xfrm>
              <a:off x="433526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
            <p:cNvSpPr/>
            <p:nvPr/>
          </p:nvSpPr>
          <p:spPr>
            <a:xfrm>
              <a:off x="4424050"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
            <p:cNvSpPr/>
            <p:nvPr/>
          </p:nvSpPr>
          <p:spPr>
            <a:xfrm>
              <a:off x="4512839"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
            <p:cNvSpPr/>
            <p:nvPr/>
          </p:nvSpPr>
          <p:spPr>
            <a:xfrm>
              <a:off x="4601628"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
            <p:cNvSpPr/>
            <p:nvPr/>
          </p:nvSpPr>
          <p:spPr>
            <a:xfrm>
              <a:off x="469041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
            <p:cNvSpPr/>
            <p:nvPr/>
          </p:nvSpPr>
          <p:spPr>
            <a:xfrm>
              <a:off x="424647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
            <p:cNvSpPr/>
            <p:nvPr/>
          </p:nvSpPr>
          <p:spPr>
            <a:xfrm>
              <a:off x="433526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
            <p:cNvSpPr/>
            <p:nvPr/>
          </p:nvSpPr>
          <p:spPr>
            <a:xfrm>
              <a:off x="4424050"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
            <p:cNvSpPr/>
            <p:nvPr/>
          </p:nvSpPr>
          <p:spPr>
            <a:xfrm>
              <a:off x="4512839"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
            <p:cNvSpPr/>
            <p:nvPr/>
          </p:nvSpPr>
          <p:spPr>
            <a:xfrm>
              <a:off x="4601628"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
            <p:cNvSpPr/>
            <p:nvPr/>
          </p:nvSpPr>
          <p:spPr>
            <a:xfrm>
              <a:off x="469041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
            <p:cNvSpPr/>
            <p:nvPr/>
          </p:nvSpPr>
          <p:spPr>
            <a:xfrm>
              <a:off x="424647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
            <p:cNvSpPr/>
            <p:nvPr/>
          </p:nvSpPr>
          <p:spPr>
            <a:xfrm>
              <a:off x="433526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
            <p:cNvSpPr/>
            <p:nvPr/>
          </p:nvSpPr>
          <p:spPr>
            <a:xfrm>
              <a:off x="4424050"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
            <p:cNvSpPr/>
            <p:nvPr/>
          </p:nvSpPr>
          <p:spPr>
            <a:xfrm>
              <a:off x="4512839"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
            <p:cNvSpPr/>
            <p:nvPr/>
          </p:nvSpPr>
          <p:spPr>
            <a:xfrm>
              <a:off x="4601628"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
            <p:cNvSpPr/>
            <p:nvPr/>
          </p:nvSpPr>
          <p:spPr>
            <a:xfrm>
              <a:off x="469041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
            <p:cNvSpPr/>
            <p:nvPr/>
          </p:nvSpPr>
          <p:spPr>
            <a:xfrm>
              <a:off x="424647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
            <p:cNvSpPr/>
            <p:nvPr/>
          </p:nvSpPr>
          <p:spPr>
            <a:xfrm>
              <a:off x="433526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
            <p:cNvSpPr/>
            <p:nvPr/>
          </p:nvSpPr>
          <p:spPr>
            <a:xfrm>
              <a:off x="4424050"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
            <p:cNvSpPr/>
            <p:nvPr/>
          </p:nvSpPr>
          <p:spPr>
            <a:xfrm>
              <a:off x="4512839"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
            <p:cNvSpPr/>
            <p:nvPr/>
          </p:nvSpPr>
          <p:spPr>
            <a:xfrm>
              <a:off x="4601628"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
            <p:cNvSpPr/>
            <p:nvPr/>
          </p:nvSpPr>
          <p:spPr>
            <a:xfrm>
              <a:off x="469041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
            <p:cNvSpPr/>
            <p:nvPr/>
          </p:nvSpPr>
          <p:spPr>
            <a:xfrm>
              <a:off x="424647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
            <p:cNvSpPr/>
            <p:nvPr/>
          </p:nvSpPr>
          <p:spPr>
            <a:xfrm>
              <a:off x="433526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
            <p:cNvSpPr/>
            <p:nvPr/>
          </p:nvSpPr>
          <p:spPr>
            <a:xfrm>
              <a:off x="4424050"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
            <p:cNvSpPr/>
            <p:nvPr/>
          </p:nvSpPr>
          <p:spPr>
            <a:xfrm>
              <a:off x="4512839"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
            <p:cNvSpPr/>
            <p:nvPr/>
          </p:nvSpPr>
          <p:spPr>
            <a:xfrm>
              <a:off x="4601628"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
            <p:cNvSpPr/>
            <p:nvPr/>
          </p:nvSpPr>
          <p:spPr>
            <a:xfrm>
              <a:off x="469041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
            <p:cNvSpPr/>
            <p:nvPr/>
          </p:nvSpPr>
          <p:spPr>
            <a:xfrm>
              <a:off x="424647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
            <p:cNvSpPr/>
            <p:nvPr/>
          </p:nvSpPr>
          <p:spPr>
            <a:xfrm>
              <a:off x="433526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
            <p:cNvSpPr/>
            <p:nvPr/>
          </p:nvSpPr>
          <p:spPr>
            <a:xfrm>
              <a:off x="4424050"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
            <p:cNvSpPr/>
            <p:nvPr/>
          </p:nvSpPr>
          <p:spPr>
            <a:xfrm>
              <a:off x="4512839"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
            <p:cNvSpPr/>
            <p:nvPr/>
          </p:nvSpPr>
          <p:spPr>
            <a:xfrm>
              <a:off x="4601628"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
            <p:cNvSpPr/>
            <p:nvPr/>
          </p:nvSpPr>
          <p:spPr>
            <a:xfrm>
              <a:off x="469041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
            <p:cNvSpPr/>
            <p:nvPr/>
          </p:nvSpPr>
          <p:spPr>
            <a:xfrm>
              <a:off x="424647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
            <p:cNvSpPr/>
            <p:nvPr/>
          </p:nvSpPr>
          <p:spPr>
            <a:xfrm>
              <a:off x="433526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
            <p:cNvSpPr/>
            <p:nvPr/>
          </p:nvSpPr>
          <p:spPr>
            <a:xfrm>
              <a:off x="4424050"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
            <p:cNvSpPr/>
            <p:nvPr/>
          </p:nvSpPr>
          <p:spPr>
            <a:xfrm>
              <a:off x="4512839"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
            <p:cNvSpPr/>
            <p:nvPr/>
          </p:nvSpPr>
          <p:spPr>
            <a:xfrm>
              <a:off x="4601628"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
            <p:cNvSpPr/>
            <p:nvPr/>
          </p:nvSpPr>
          <p:spPr>
            <a:xfrm>
              <a:off x="469041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
            <p:cNvSpPr/>
            <p:nvPr/>
          </p:nvSpPr>
          <p:spPr>
            <a:xfrm>
              <a:off x="424647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
            <p:cNvSpPr/>
            <p:nvPr/>
          </p:nvSpPr>
          <p:spPr>
            <a:xfrm>
              <a:off x="433526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
            <p:cNvSpPr/>
            <p:nvPr/>
          </p:nvSpPr>
          <p:spPr>
            <a:xfrm>
              <a:off x="4424050"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
            <p:cNvSpPr/>
            <p:nvPr/>
          </p:nvSpPr>
          <p:spPr>
            <a:xfrm>
              <a:off x="4512839"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
            <p:cNvSpPr/>
            <p:nvPr/>
          </p:nvSpPr>
          <p:spPr>
            <a:xfrm>
              <a:off x="4601628"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
            <p:cNvSpPr/>
            <p:nvPr/>
          </p:nvSpPr>
          <p:spPr>
            <a:xfrm>
              <a:off x="469041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
            <p:cNvSpPr/>
            <p:nvPr/>
          </p:nvSpPr>
          <p:spPr>
            <a:xfrm>
              <a:off x="424647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
            <p:cNvSpPr/>
            <p:nvPr/>
          </p:nvSpPr>
          <p:spPr>
            <a:xfrm>
              <a:off x="433526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
            <p:cNvSpPr/>
            <p:nvPr/>
          </p:nvSpPr>
          <p:spPr>
            <a:xfrm>
              <a:off x="4424050"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
            <p:cNvSpPr/>
            <p:nvPr/>
          </p:nvSpPr>
          <p:spPr>
            <a:xfrm>
              <a:off x="4512839"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
            <p:cNvSpPr/>
            <p:nvPr/>
          </p:nvSpPr>
          <p:spPr>
            <a:xfrm>
              <a:off x="4601628"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
            <p:cNvSpPr/>
            <p:nvPr/>
          </p:nvSpPr>
          <p:spPr>
            <a:xfrm>
              <a:off x="469041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
            <p:cNvSpPr/>
            <p:nvPr/>
          </p:nvSpPr>
          <p:spPr>
            <a:xfrm>
              <a:off x="424647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
            <p:cNvSpPr/>
            <p:nvPr/>
          </p:nvSpPr>
          <p:spPr>
            <a:xfrm>
              <a:off x="433526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
            <p:cNvSpPr/>
            <p:nvPr/>
          </p:nvSpPr>
          <p:spPr>
            <a:xfrm>
              <a:off x="4424050"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
            <p:cNvSpPr/>
            <p:nvPr/>
          </p:nvSpPr>
          <p:spPr>
            <a:xfrm>
              <a:off x="4512839"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
            <p:cNvSpPr/>
            <p:nvPr/>
          </p:nvSpPr>
          <p:spPr>
            <a:xfrm>
              <a:off x="4601628"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
            <p:cNvSpPr/>
            <p:nvPr/>
          </p:nvSpPr>
          <p:spPr>
            <a:xfrm>
              <a:off x="469041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
            <p:cNvSpPr/>
            <p:nvPr/>
          </p:nvSpPr>
          <p:spPr>
            <a:xfrm>
              <a:off x="424647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
            <p:cNvSpPr/>
            <p:nvPr/>
          </p:nvSpPr>
          <p:spPr>
            <a:xfrm>
              <a:off x="433526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
            <p:cNvSpPr/>
            <p:nvPr/>
          </p:nvSpPr>
          <p:spPr>
            <a:xfrm>
              <a:off x="4424050"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
            <p:cNvSpPr/>
            <p:nvPr/>
          </p:nvSpPr>
          <p:spPr>
            <a:xfrm>
              <a:off x="4512839"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
            <p:cNvSpPr/>
            <p:nvPr/>
          </p:nvSpPr>
          <p:spPr>
            <a:xfrm>
              <a:off x="4601628"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
            <p:cNvSpPr/>
            <p:nvPr/>
          </p:nvSpPr>
          <p:spPr>
            <a:xfrm>
              <a:off x="469041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
            <p:cNvSpPr/>
            <p:nvPr/>
          </p:nvSpPr>
          <p:spPr>
            <a:xfrm>
              <a:off x="4779206"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
            <p:cNvSpPr/>
            <p:nvPr/>
          </p:nvSpPr>
          <p:spPr>
            <a:xfrm>
              <a:off x="4779206"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
            <p:cNvSpPr/>
            <p:nvPr/>
          </p:nvSpPr>
          <p:spPr>
            <a:xfrm>
              <a:off x="4779206"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
            <p:cNvSpPr/>
            <p:nvPr/>
          </p:nvSpPr>
          <p:spPr>
            <a:xfrm>
              <a:off x="4779206"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
            <p:cNvSpPr/>
            <p:nvPr/>
          </p:nvSpPr>
          <p:spPr>
            <a:xfrm>
              <a:off x="4779206"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
            <p:cNvSpPr/>
            <p:nvPr/>
          </p:nvSpPr>
          <p:spPr>
            <a:xfrm>
              <a:off x="4779206"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
            <p:cNvSpPr/>
            <p:nvPr/>
          </p:nvSpPr>
          <p:spPr>
            <a:xfrm>
              <a:off x="4779206"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
            <p:cNvSpPr/>
            <p:nvPr/>
          </p:nvSpPr>
          <p:spPr>
            <a:xfrm>
              <a:off x="4779206"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
            <p:cNvSpPr/>
            <p:nvPr/>
          </p:nvSpPr>
          <p:spPr>
            <a:xfrm>
              <a:off x="4779206"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
            <p:cNvSpPr/>
            <p:nvPr/>
          </p:nvSpPr>
          <p:spPr>
            <a:xfrm>
              <a:off x="4779206"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
            <p:cNvSpPr/>
            <p:nvPr/>
          </p:nvSpPr>
          <p:spPr>
            <a:xfrm>
              <a:off x="4779206"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
            <p:cNvSpPr/>
            <p:nvPr/>
          </p:nvSpPr>
          <p:spPr>
            <a:xfrm>
              <a:off x="4779206"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
            <p:cNvSpPr/>
            <p:nvPr/>
          </p:nvSpPr>
          <p:spPr>
            <a:xfrm>
              <a:off x="4779206"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
            <p:cNvSpPr/>
            <p:nvPr/>
          </p:nvSpPr>
          <p:spPr>
            <a:xfrm>
              <a:off x="4867996"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
            <p:cNvSpPr/>
            <p:nvPr/>
          </p:nvSpPr>
          <p:spPr>
            <a:xfrm>
              <a:off x="4867996"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
            <p:cNvSpPr/>
            <p:nvPr/>
          </p:nvSpPr>
          <p:spPr>
            <a:xfrm>
              <a:off x="4867996"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
            <p:cNvSpPr/>
            <p:nvPr/>
          </p:nvSpPr>
          <p:spPr>
            <a:xfrm>
              <a:off x="4867996"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
            <p:cNvSpPr/>
            <p:nvPr/>
          </p:nvSpPr>
          <p:spPr>
            <a:xfrm>
              <a:off x="4867996"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
            <p:cNvSpPr/>
            <p:nvPr/>
          </p:nvSpPr>
          <p:spPr>
            <a:xfrm>
              <a:off x="4867996"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
            <p:cNvSpPr/>
            <p:nvPr/>
          </p:nvSpPr>
          <p:spPr>
            <a:xfrm>
              <a:off x="4867996"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
            <p:cNvSpPr/>
            <p:nvPr/>
          </p:nvSpPr>
          <p:spPr>
            <a:xfrm>
              <a:off x="4867996"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
            <p:cNvSpPr/>
            <p:nvPr/>
          </p:nvSpPr>
          <p:spPr>
            <a:xfrm>
              <a:off x="4867996"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
            <p:cNvSpPr/>
            <p:nvPr/>
          </p:nvSpPr>
          <p:spPr>
            <a:xfrm>
              <a:off x="4867996"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
            <p:cNvSpPr/>
            <p:nvPr/>
          </p:nvSpPr>
          <p:spPr>
            <a:xfrm>
              <a:off x="4867996"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
            <p:cNvSpPr/>
            <p:nvPr/>
          </p:nvSpPr>
          <p:spPr>
            <a:xfrm>
              <a:off x="4867996"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
            <p:cNvSpPr/>
            <p:nvPr/>
          </p:nvSpPr>
          <p:spPr>
            <a:xfrm>
              <a:off x="4867996"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
            <p:cNvSpPr/>
            <p:nvPr/>
          </p:nvSpPr>
          <p:spPr>
            <a:xfrm>
              <a:off x="4956785"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
            <p:cNvSpPr/>
            <p:nvPr/>
          </p:nvSpPr>
          <p:spPr>
            <a:xfrm>
              <a:off x="4956785"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
            <p:cNvSpPr/>
            <p:nvPr/>
          </p:nvSpPr>
          <p:spPr>
            <a:xfrm>
              <a:off x="4956785"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
            <p:cNvSpPr/>
            <p:nvPr/>
          </p:nvSpPr>
          <p:spPr>
            <a:xfrm>
              <a:off x="4956785"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
            <p:cNvSpPr/>
            <p:nvPr/>
          </p:nvSpPr>
          <p:spPr>
            <a:xfrm>
              <a:off x="4956785"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
            <p:cNvSpPr/>
            <p:nvPr/>
          </p:nvSpPr>
          <p:spPr>
            <a:xfrm>
              <a:off x="4956785"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
            <p:cNvSpPr/>
            <p:nvPr/>
          </p:nvSpPr>
          <p:spPr>
            <a:xfrm>
              <a:off x="4956785"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
            <p:cNvSpPr/>
            <p:nvPr/>
          </p:nvSpPr>
          <p:spPr>
            <a:xfrm>
              <a:off x="4956785"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
            <p:cNvSpPr/>
            <p:nvPr/>
          </p:nvSpPr>
          <p:spPr>
            <a:xfrm>
              <a:off x="4956785"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
            <p:cNvSpPr/>
            <p:nvPr/>
          </p:nvSpPr>
          <p:spPr>
            <a:xfrm>
              <a:off x="4956785"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
            <p:cNvSpPr/>
            <p:nvPr/>
          </p:nvSpPr>
          <p:spPr>
            <a:xfrm>
              <a:off x="4956785"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
            <p:cNvSpPr/>
            <p:nvPr/>
          </p:nvSpPr>
          <p:spPr>
            <a:xfrm>
              <a:off x="4956785"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
            <p:cNvSpPr/>
            <p:nvPr/>
          </p:nvSpPr>
          <p:spPr>
            <a:xfrm>
              <a:off x="4956785"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
            <p:cNvSpPr/>
            <p:nvPr/>
          </p:nvSpPr>
          <p:spPr>
            <a:xfrm>
              <a:off x="504557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
            <p:cNvSpPr/>
            <p:nvPr/>
          </p:nvSpPr>
          <p:spPr>
            <a:xfrm>
              <a:off x="504557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
            <p:cNvSpPr/>
            <p:nvPr/>
          </p:nvSpPr>
          <p:spPr>
            <a:xfrm>
              <a:off x="504557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
            <p:cNvSpPr/>
            <p:nvPr/>
          </p:nvSpPr>
          <p:spPr>
            <a:xfrm>
              <a:off x="504557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
            <p:cNvSpPr/>
            <p:nvPr/>
          </p:nvSpPr>
          <p:spPr>
            <a:xfrm>
              <a:off x="504557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
            <p:cNvSpPr/>
            <p:nvPr/>
          </p:nvSpPr>
          <p:spPr>
            <a:xfrm>
              <a:off x="504557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
            <p:cNvSpPr/>
            <p:nvPr/>
          </p:nvSpPr>
          <p:spPr>
            <a:xfrm>
              <a:off x="504557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
            <p:cNvSpPr/>
            <p:nvPr/>
          </p:nvSpPr>
          <p:spPr>
            <a:xfrm>
              <a:off x="504557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
            <p:cNvSpPr/>
            <p:nvPr/>
          </p:nvSpPr>
          <p:spPr>
            <a:xfrm>
              <a:off x="504557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
            <p:cNvSpPr/>
            <p:nvPr/>
          </p:nvSpPr>
          <p:spPr>
            <a:xfrm>
              <a:off x="504557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
            <p:cNvSpPr/>
            <p:nvPr/>
          </p:nvSpPr>
          <p:spPr>
            <a:xfrm>
              <a:off x="504557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
            <p:cNvSpPr/>
            <p:nvPr/>
          </p:nvSpPr>
          <p:spPr>
            <a:xfrm>
              <a:off x="504557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
            <p:cNvSpPr/>
            <p:nvPr/>
          </p:nvSpPr>
          <p:spPr>
            <a:xfrm>
              <a:off x="504557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
            <p:cNvSpPr/>
            <p:nvPr/>
          </p:nvSpPr>
          <p:spPr>
            <a:xfrm>
              <a:off x="5134363"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
            <p:cNvSpPr/>
            <p:nvPr/>
          </p:nvSpPr>
          <p:spPr>
            <a:xfrm>
              <a:off x="5134363"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
            <p:cNvSpPr/>
            <p:nvPr/>
          </p:nvSpPr>
          <p:spPr>
            <a:xfrm>
              <a:off x="5134363"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
            <p:cNvSpPr/>
            <p:nvPr/>
          </p:nvSpPr>
          <p:spPr>
            <a:xfrm>
              <a:off x="5134363"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
            <p:cNvSpPr/>
            <p:nvPr/>
          </p:nvSpPr>
          <p:spPr>
            <a:xfrm>
              <a:off x="5134363"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
            <p:cNvSpPr/>
            <p:nvPr/>
          </p:nvSpPr>
          <p:spPr>
            <a:xfrm>
              <a:off x="5134363"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
            <p:cNvSpPr/>
            <p:nvPr/>
          </p:nvSpPr>
          <p:spPr>
            <a:xfrm>
              <a:off x="5134363"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
            <p:cNvSpPr/>
            <p:nvPr/>
          </p:nvSpPr>
          <p:spPr>
            <a:xfrm>
              <a:off x="5134363"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
            <p:cNvSpPr/>
            <p:nvPr/>
          </p:nvSpPr>
          <p:spPr>
            <a:xfrm>
              <a:off x="5134363"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
            <p:cNvSpPr/>
            <p:nvPr/>
          </p:nvSpPr>
          <p:spPr>
            <a:xfrm>
              <a:off x="5134363"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
            <p:cNvSpPr/>
            <p:nvPr/>
          </p:nvSpPr>
          <p:spPr>
            <a:xfrm>
              <a:off x="5134363"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
            <p:cNvSpPr/>
            <p:nvPr/>
          </p:nvSpPr>
          <p:spPr>
            <a:xfrm>
              <a:off x="5134363"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
            <p:cNvSpPr/>
            <p:nvPr/>
          </p:nvSpPr>
          <p:spPr>
            <a:xfrm>
              <a:off x="5134363"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
            <p:cNvSpPr/>
            <p:nvPr/>
          </p:nvSpPr>
          <p:spPr>
            <a:xfrm>
              <a:off x="5223152"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
            <p:cNvSpPr/>
            <p:nvPr/>
          </p:nvSpPr>
          <p:spPr>
            <a:xfrm>
              <a:off x="5223152"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
            <p:cNvSpPr/>
            <p:nvPr/>
          </p:nvSpPr>
          <p:spPr>
            <a:xfrm>
              <a:off x="5223152"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
            <p:cNvSpPr/>
            <p:nvPr/>
          </p:nvSpPr>
          <p:spPr>
            <a:xfrm>
              <a:off x="5223152"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
            <p:cNvSpPr/>
            <p:nvPr/>
          </p:nvSpPr>
          <p:spPr>
            <a:xfrm>
              <a:off x="5223152"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
            <p:cNvSpPr/>
            <p:nvPr/>
          </p:nvSpPr>
          <p:spPr>
            <a:xfrm>
              <a:off x="5223152"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
            <p:cNvSpPr/>
            <p:nvPr/>
          </p:nvSpPr>
          <p:spPr>
            <a:xfrm>
              <a:off x="5223152"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
            <p:cNvSpPr/>
            <p:nvPr/>
          </p:nvSpPr>
          <p:spPr>
            <a:xfrm>
              <a:off x="5223152"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
            <p:cNvSpPr/>
            <p:nvPr/>
          </p:nvSpPr>
          <p:spPr>
            <a:xfrm>
              <a:off x="5223152"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
            <p:cNvSpPr/>
            <p:nvPr/>
          </p:nvSpPr>
          <p:spPr>
            <a:xfrm>
              <a:off x="5223152"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
            <p:cNvSpPr/>
            <p:nvPr/>
          </p:nvSpPr>
          <p:spPr>
            <a:xfrm>
              <a:off x="5223152"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
            <p:cNvSpPr/>
            <p:nvPr/>
          </p:nvSpPr>
          <p:spPr>
            <a:xfrm>
              <a:off x="5223152"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
            <p:cNvSpPr/>
            <p:nvPr/>
          </p:nvSpPr>
          <p:spPr>
            <a:xfrm>
              <a:off x="5223152"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
            <p:cNvSpPr/>
            <p:nvPr/>
          </p:nvSpPr>
          <p:spPr>
            <a:xfrm>
              <a:off x="531194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
            <p:cNvSpPr/>
            <p:nvPr/>
          </p:nvSpPr>
          <p:spPr>
            <a:xfrm>
              <a:off x="531194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
            <p:cNvSpPr/>
            <p:nvPr/>
          </p:nvSpPr>
          <p:spPr>
            <a:xfrm>
              <a:off x="531194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
            <p:cNvSpPr/>
            <p:nvPr/>
          </p:nvSpPr>
          <p:spPr>
            <a:xfrm>
              <a:off x="531194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
            <p:cNvSpPr/>
            <p:nvPr/>
          </p:nvSpPr>
          <p:spPr>
            <a:xfrm>
              <a:off x="531194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
            <p:cNvSpPr/>
            <p:nvPr/>
          </p:nvSpPr>
          <p:spPr>
            <a:xfrm>
              <a:off x="531194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
            <p:cNvSpPr/>
            <p:nvPr/>
          </p:nvSpPr>
          <p:spPr>
            <a:xfrm>
              <a:off x="531194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
            <p:cNvSpPr/>
            <p:nvPr/>
          </p:nvSpPr>
          <p:spPr>
            <a:xfrm>
              <a:off x="531194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
            <p:cNvSpPr/>
            <p:nvPr/>
          </p:nvSpPr>
          <p:spPr>
            <a:xfrm>
              <a:off x="531194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
            <p:cNvSpPr/>
            <p:nvPr/>
          </p:nvSpPr>
          <p:spPr>
            <a:xfrm>
              <a:off x="531194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
            <p:cNvSpPr/>
            <p:nvPr/>
          </p:nvSpPr>
          <p:spPr>
            <a:xfrm>
              <a:off x="531194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
            <p:cNvSpPr/>
            <p:nvPr/>
          </p:nvSpPr>
          <p:spPr>
            <a:xfrm>
              <a:off x="531194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
            <p:cNvSpPr/>
            <p:nvPr/>
          </p:nvSpPr>
          <p:spPr>
            <a:xfrm>
              <a:off x="531194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
            <p:cNvSpPr/>
            <p:nvPr/>
          </p:nvSpPr>
          <p:spPr>
            <a:xfrm>
              <a:off x="5400731"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
            <p:cNvSpPr/>
            <p:nvPr/>
          </p:nvSpPr>
          <p:spPr>
            <a:xfrm>
              <a:off x="5400731"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
            <p:cNvSpPr/>
            <p:nvPr/>
          </p:nvSpPr>
          <p:spPr>
            <a:xfrm>
              <a:off x="5400731"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
            <p:cNvSpPr/>
            <p:nvPr/>
          </p:nvSpPr>
          <p:spPr>
            <a:xfrm>
              <a:off x="5400731"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
            <p:cNvSpPr/>
            <p:nvPr/>
          </p:nvSpPr>
          <p:spPr>
            <a:xfrm>
              <a:off x="5400731"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
            <p:cNvSpPr/>
            <p:nvPr/>
          </p:nvSpPr>
          <p:spPr>
            <a:xfrm>
              <a:off x="5400731"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
            <p:cNvSpPr/>
            <p:nvPr/>
          </p:nvSpPr>
          <p:spPr>
            <a:xfrm>
              <a:off x="5400731"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
            <p:cNvSpPr/>
            <p:nvPr/>
          </p:nvSpPr>
          <p:spPr>
            <a:xfrm>
              <a:off x="5400731"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
            <p:cNvSpPr/>
            <p:nvPr/>
          </p:nvSpPr>
          <p:spPr>
            <a:xfrm>
              <a:off x="5400731"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
            <p:cNvSpPr/>
            <p:nvPr/>
          </p:nvSpPr>
          <p:spPr>
            <a:xfrm>
              <a:off x="5400731"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
            <p:cNvSpPr/>
            <p:nvPr/>
          </p:nvSpPr>
          <p:spPr>
            <a:xfrm>
              <a:off x="5400731"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
            <p:cNvSpPr/>
            <p:nvPr/>
          </p:nvSpPr>
          <p:spPr>
            <a:xfrm>
              <a:off x="5400731"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
            <p:cNvSpPr/>
            <p:nvPr/>
          </p:nvSpPr>
          <p:spPr>
            <a:xfrm>
              <a:off x="5400731"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
            <p:cNvSpPr/>
            <p:nvPr/>
          </p:nvSpPr>
          <p:spPr>
            <a:xfrm>
              <a:off x="5489520"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
            <p:cNvSpPr/>
            <p:nvPr/>
          </p:nvSpPr>
          <p:spPr>
            <a:xfrm>
              <a:off x="5489520"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
            <p:cNvSpPr/>
            <p:nvPr/>
          </p:nvSpPr>
          <p:spPr>
            <a:xfrm>
              <a:off x="5489520"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
            <p:cNvSpPr/>
            <p:nvPr/>
          </p:nvSpPr>
          <p:spPr>
            <a:xfrm>
              <a:off x="5489520"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
            <p:cNvSpPr/>
            <p:nvPr/>
          </p:nvSpPr>
          <p:spPr>
            <a:xfrm>
              <a:off x="5489520"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
            <p:cNvSpPr/>
            <p:nvPr/>
          </p:nvSpPr>
          <p:spPr>
            <a:xfrm>
              <a:off x="5489520"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
            <p:cNvSpPr/>
            <p:nvPr/>
          </p:nvSpPr>
          <p:spPr>
            <a:xfrm>
              <a:off x="5489520"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
            <p:cNvSpPr/>
            <p:nvPr/>
          </p:nvSpPr>
          <p:spPr>
            <a:xfrm>
              <a:off x="5489520"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
            <p:cNvSpPr/>
            <p:nvPr/>
          </p:nvSpPr>
          <p:spPr>
            <a:xfrm>
              <a:off x="5489520"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
            <p:cNvSpPr/>
            <p:nvPr/>
          </p:nvSpPr>
          <p:spPr>
            <a:xfrm>
              <a:off x="5489520"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
            <p:cNvSpPr/>
            <p:nvPr/>
          </p:nvSpPr>
          <p:spPr>
            <a:xfrm>
              <a:off x="5489520"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
            <p:cNvSpPr/>
            <p:nvPr/>
          </p:nvSpPr>
          <p:spPr>
            <a:xfrm>
              <a:off x="5489520"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
            <p:cNvSpPr/>
            <p:nvPr/>
          </p:nvSpPr>
          <p:spPr>
            <a:xfrm>
              <a:off x="5489520"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
            <p:cNvSpPr/>
            <p:nvPr/>
          </p:nvSpPr>
          <p:spPr>
            <a:xfrm>
              <a:off x="5578309"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
            <p:cNvSpPr/>
            <p:nvPr/>
          </p:nvSpPr>
          <p:spPr>
            <a:xfrm>
              <a:off x="5578309"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
            <p:cNvSpPr/>
            <p:nvPr/>
          </p:nvSpPr>
          <p:spPr>
            <a:xfrm>
              <a:off x="5578309"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
            <p:cNvSpPr/>
            <p:nvPr/>
          </p:nvSpPr>
          <p:spPr>
            <a:xfrm>
              <a:off x="5578309"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
            <p:cNvSpPr/>
            <p:nvPr/>
          </p:nvSpPr>
          <p:spPr>
            <a:xfrm>
              <a:off x="5578309"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
            <p:cNvSpPr/>
            <p:nvPr/>
          </p:nvSpPr>
          <p:spPr>
            <a:xfrm>
              <a:off x="5578309"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
            <p:cNvSpPr/>
            <p:nvPr/>
          </p:nvSpPr>
          <p:spPr>
            <a:xfrm>
              <a:off x="5578309"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
            <p:cNvSpPr/>
            <p:nvPr/>
          </p:nvSpPr>
          <p:spPr>
            <a:xfrm>
              <a:off x="5578309"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
            <p:cNvSpPr/>
            <p:nvPr/>
          </p:nvSpPr>
          <p:spPr>
            <a:xfrm>
              <a:off x="5578309"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
            <p:cNvSpPr/>
            <p:nvPr/>
          </p:nvSpPr>
          <p:spPr>
            <a:xfrm>
              <a:off x="5578309"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
            <p:cNvSpPr/>
            <p:nvPr/>
          </p:nvSpPr>
          <p:spPr>
            <a:xfrm>
              <a:off x="5578309"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
            <p:cNvSpPr/>
            <p:nvPr/>
          </p:nvSpPr>
          <p:spPr>
            <a:xfrm>
              <a:off x="5578309"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
            <p:cNvSpPr/>
            <p:nvPr/>
          </p:nvSpPr>
          <p:spPr>
            <a:xfrm>
              <a:off x="5578309"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
            <p:cNvSpPr/>
            <p:nvPr/>
          </p:nvSpPr>
          <p:spPr>
            <a:xfrm>
              <a:off x="5667098"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
            <p:cNvSpPr/>
            <p:nvPr/>
          </p:nvSpPr>
          <p:spPr>
            <a:xfrm>
              <a:off x="5667098"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
            <p:cNvSpPr/>
            <p:nvPr/>
          </p:nvSpPr>
          <p:spPr>
            <a:xfrm>
              <a:off x="5667098"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
            <p:cNvSpPr/>
            <p:nvPr/>
          </p:nvSpPr>
          <p:spPr>
            <a:xfrm>
              <a:off x="5667098"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
            <p:cNvSpPr/>
            <p:nvPr/>
          </p:nvSpPr>
          <p:spPr>
            <a:xfrm>
              <a:off x="5667098"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
            <p:cNvSpPr/>
            <p:nvPr/>
          </p:nvSpPr>
          <p:spPr>
            <a:xfrm>
              <a:off x="5667098"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
            <p:cNvSpPr/>
            <p:nvPr/>
          </p:nvSpPr>
          <p:spPr>
            <a:xfrm>
              <a:off x="5667098"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
            <p:cNvSpPr/>
            <p:nvPr/>
          </p:nvSpPr>
          <p:spPr>
            <a:xfrm>
              <a:off x="5667098"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
            <p:cNvSpPr/>
            <p:nvPr/>
          </p:nvSpPr>
          <p:spPr>
            <a:xfrm>
              <a:off x="5667098"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
            <p:cNvSpPr/>
            <p:nvPr/>
          </p:nvSpPr>
          <p:spPr>
            <a:xfrm>
              <a:off x="5667098"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
            <p:cNvSpPr/>
            <p:nvPr/>
          </p:nvSpPr>
          <p:spPr>
            <a:xfrm>
              <a:off x="5667098"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
            <p:cNvSpPr/>
            <p:nvPr/>
          </p:nvSpPr>
          <p:spPr>
            <a:xfrm>
              <a:off x="5667098"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
            <p:cNvSpPr/>
            <p:nvPr/>
          </p:nvSpPr>
          <p:spPr>
            <a:xfrm>
              <a:off x="5667098"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
            <p:cNvSpPr/>
            <p:nvPr/>
          </p:nvSpPr>
          <p:spPr>
            <a:xfrm>
              <a:off x="575588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
            <p:cNvSpPr/>
            <p:nvPr/>
          </p:nvSpPr>
          <p:spPr>
            <a:xfrm>
              <a:off x="575588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
            <p:cNvSpPr/>
            <p:nvPr/>
          </p:nvSpPr>
          <p:spPr>
            <a:xfrm>
              <a:off x="575588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
            <p:cNvSpPr/>
            <p:nvPr/>
          </p:nvSpPr>
          <p:spPr>
            <a:xfrm>
              <a:off x="575588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
            <p:cNvSpPr/>
            <p:nvPr/>
          </p:nvSpPr>
          <p:spPr>
            <a:xfrm>
              <a:off x="575588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
            <p:cNvSpPr/>
            <p:nvPr/>
          </p:nvSpPr>
          <p:spPr>
            <a:xfrm>
              <a:off x="575588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
            <p:cNvSpPr/>
            <p:nvPr/>
          </p:nvSpPr>
          <p:spPr>
            <a:xfrm>
              <a:off x="575588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
            <p:cNvSpPr/>
            <p:nvPr/>
          </p:nvSpPr>
          <p:spPr>
            <a:xfrm>
              <a:off x="575588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
            <p:cNvSpPr/>
            <p:nvPr/>
          </p:nvSpPr>
          <p:spPr>
            <a:xfrm>
              <a:off x="575588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
            <p:cNvSpPr/>
            <p:nvPr/>
          </p:nvSpPr>
          <p:spPr>
            <a:xfrm>
              <a:off x="575588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
            <p:cNvSpPr/>
            <p:nvPr/>
          </p:nvSpPr>
          <p:spPr>
            <a:xfrm>
              <a:off x="575588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
            <p:cNvSpPr/>
            <p:nvPr/>
          </p:nvSpPr>
          <p:spPr>
            <a:xfrm>
              <a:off x="575588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
            <p:cNvSpPr/>
            <p:nvPr/>
          </p:nvSpPr>
          <p:spPr>
            <a:xfrm>
              <a:off x="575588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
            <p:cNvSpPr/>
            <p:nvPr/>
          </p:nvSpPr>
          <p:spPr>
            <a:xfrm>
              <a:off x="5844677"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
            <p:cNvSpPr/>
            <p:nvPr/>
          </p:nvSpPr>
          <p:spPr>
            <a:xfrm>
              <a:off x="5844677"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
            <p:cNvSpPr/>
            <p:nvPr/>
          </p:nvSpPr>
          <p:spPr>
            <a:xfrm>
              <a:off x="5844677"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
            <p:cNvSpPr/>
            <p:nvPr/>
          </p:nvSpPr>
          <p:spPr>
            <a:xfrm>
              <a:off x="5844677"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
            <p:cNvSpPr/>
            <p:nvPr/>
          </p:nvSpPr>
          <p:spPr>
            <a:xfrm>
              <a:off x="5844677"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
            <p:cNvSpPr/>
            <p:nvPr/>
          </p:nvSpPr>
          <p:spPr>
            <a:xfrm>
              <a:off x="5844677"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
            <p:cNvSpPr/>
            <p:nvPr/>
          </p:nvSpPr>
          <p:spPr>
            <a:xfrm>
              <a:off x="5844677"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
            <p:cNvSpPr/>
            <p:nvPr/>
          </p:nvSpPr>
          <p:spPr>
            <a:xfrm>
              <a:off x="5844677"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
            <p:cNvSpPr/>
            <p:nvPr/>
          </p:nvSpPr>
          <p:spPr>
            <a:xfrm>
              <a:off x="5844677"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
            <p:cNvSpPr/>
            <p:nvPr/>
          </p:nvSpPr>
          <p:spPr>
            <a:xfrm>
              <a:off x="5844677"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
            <p:cNvSpPr/>
            <p:nvPr/>
          </p:nvSpPr>
          <p:spPr>
            <a:xfrm>
              <a:off x="5844677"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
            <p:cNvSpPr/>
            <p:nvPr/>
          </p:nvSpPr>
          <p:spPr>
            <a:xfrm>
              <a:off x="5844677"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
            <p:cNvSpPr/>
            <p:nvPr/>
          </p:nvSpPr>
          <p:spPr>
            <a:xfrm>
              <a:off x="5844677"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
            <p:cNvSpPr/>
            <p:nvPr/>
          </p:nvSpPr>
          <p:spPr>
            <a:xfrm>
              <a:off x="5933466"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
            <p:cNvSpPr/>
            <p:nvPr/>
          </p:nvSpPr>
          <p:spPr>
            <a:xfrm>
              <a:off x="5933466"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
            <p:cNvSpPr/>
            <p:nvPr/>
          </p:nvSpPr>
          <p:spPr>
            <a:xfrm>
              <a:off x="5933466"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
            <p:cNvSpPr/>
            <p:nvPr/>
          </p:nvSpPr>
          <p:spPr>
            <a:xfrm>
              <a:off x="5933466"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
            <p:cNvSpPr/>
            <p:nvPr/>
          </p:nvSpPr>
          <p:spPr>
            <a:xfrm>
              <a:off x="5933466"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
            <p:cNvSpPr/>
            <p:nvPr/>
          </p:nvSpPr>
          <p:spPr>
            <a:xfrm>
              <a:off x="5933466"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
            <p:cNvSpPr/>
            <p:nvPr/>
          </p:nvSpPr>
          <p:spPr>
            <a:xfrm>
              <a:off x="5933466"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
            <p:cNvSpPr/>
            <p:nvPr/>
          </p:nvSpPr>
          <p:spPr>
            <a:xfrm>
              <a:off x="5933466"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
            <p:cNvSpPr/>
            <p:nvPr/>
          </p:nvSpPr>
          <p:spPr>
            <a:xfrm>
              <a:off x="5933466"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
            <p:cNvSpPr/>
            <p:nvPr/>
          </p:nvSpPr>
          <p:spPr>
            <a:xfrm>
              <a:off x="5933466"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
            <p:cNvSpPr/>
            <p:nvPr/>
          </p:nvSpPr>
          <p:spPr>
            <a:xfrm>
              <a:off x="5933466"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
            <p:cNvSpPr/>
            <p:nvPr/>
          </p:nvSpPr>
          <p:spPr>
            <a:xfrm>
              <a:off x="5933466"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
            <p:cNvSpPr/>
            <p:nvPr/>
          </p:nvSpPr>
          <p:spPr>
            <a:xfrm>
              <a:off x="5933466"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
            <p:cNvSpPr/>
            <p:nvPr/>
          </p:nvSpPr>
          <p:spPr>
            <a:xfrm>
              <a:off x="6022255"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
            <p:cNvSpPr/>
            <p:nvPr/>
          </p:nvSpPr>
          <p:spPr>
            <a:xfrm>
              <a:off x="6022255"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
            <p:cNvSpPr/>
            <p:nvPr/>
          </p:nvSpPr>
          <p:spPr>
            <a:xfrm>
              <a:off x="6022255"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
            <p:cNvSpPr/>
            <p:nvPr/>
          </p:nvSpPr>
          <p:spPr>
            <a:xfrm>
              <a:off x="6022255"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
            <p:cNvSpPr/>
            <p:nvPr/>
          </p:nvSpPr>
          <p:spPr>
            <a:xfrm>
              <a:off x="6022255"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
            <p:cNvSpPr/>
            <p:nvPr/>
          </p:nvSpPr>
          <p:spPr>
            <a:xfrm>
              <a:off x="6022255"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
            <p:cNvSpPr/>
            <p:nvPr/>
          </p:nvSpPr>
          <p:spPr>
            <a:xfrm>
              <a:off x="6022255"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
            <p:cNvSpPr/>
            <p:nvPr/>
          </p:nvSpPr>
          <p:spPr>
            <a:xfrm>
              <a:off x="6022255"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
            <p:cNvSpPr/>
            <p:nvPr/>
          </p:nvSpPr>
          <p:spPr>
            <a:xfrm>
              <a:off x="6022255"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
            <p:cNvSpPr/>
            <p:nvPr/>
          </p:nvSpPr>
          <p:spPr>
            <a:xfrm>
              <a:off x="6022255"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
            <p:cNvSpPr/>
            <p:nvPr/>
          </p:nvSpPr>
          <p:spPr>
            <a:xfrm>
              <a:off x="6022255"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
            <p:cNvSpPr/>
            <p:nvPr/>
          </p:nvSpPr>
          <p:spPr>
            <a:xfrm>
              <a:off x="6022255"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
            <p:cNvSpPr/>
            <p:nvPr/>
          </p:nvSpPr>
          <p:spPr>
            <a:xfrm>
              <a:off x="6022255"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
            <p:cNvSpPr/>
            <p:nvPr/>
          </p:nvSpPr>
          <p:spPr>
            <a:xfrm>
              <a:off x="424647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
            <p:cNvSpPr/>
            <p:nvPr/>
          </p:nvSpPr>
          <p:spPr>
            <a:xfrm>
              <a:off x="433526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
            <p:cNvSpPr/>
            <p:nvPr/>
          </p:nvSpPr>
          <p:spPr>
            <a:xfrm>
              <a:off x="4424050"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
            <p:cNvSpPr/>
            <p:nvPr/>
          </p:nvSpPr>
          <p:spPr>
            <a:xfrm>
              <a:off x="4512839"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
            <p:cNvSpPr/>
            <p:nvPr/>
          </p:nvSpPr>
          <p:spPr>
            <a:xfrm>
              <a:off x="4601628"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
            <p:cNvSpPr/>
            <p:nvPr/>
          </p:nvSpPr>
          <p:spPr>
            <a:xfrm>
              <a:off x="469041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
            <p:cNvSpPr/>
            <p:nvPr/>
          </p:nvSpPr>
          <p:spPr>
            <a:xfrm>
              <a:off x="4779206"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
            <p:cNvSpPr/>
            <p:nvPr/>
          </p:nvSpPr>
          <p:spPr>
            <a:xfrm>
              <a:off x="4867996"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
            <p:cNvSpPr/>
            <p:nvPr/>
          </p:nvSpPr>
          <p:spPr>
            <a:xfrm>
              <a:off x="4956785"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
            <p:cNvSpPr/>
            <p:nvPr/>
          </p:nvSpPr>
          <p:spPr>
            <a:xfrm>
              <a:off x="504557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
            <p:cNvSpPr/>
            <p:nvPr/>
          </p:nvSpPr>
          <p:spPr>
            <a:xfrm>
              <a:off x="5134363"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
            <p:cNvSpPr/>
            <p:nvPr/>
          </p:nvSpPr>
          <p:spPr>
            <a:xfrm>
              <a:off x="5223152"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
            <p:cNvSpPr/>
            <p:nvPr/>
          </p:nvSpPr>
          <p:spPr>
            <a:xfrm>
              <a:off x="531194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
            <p:cNvSpPr/>
            <p:nvPr/>
          </p:nvSpPr>
          <p:spPr>
            <a:xfrm>
              <a:off x="5400731"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
            <p:cNvSpPr/>
            <p:nvPr/>
          </p:nvSpPr>
          <p:spPr>
            <a:xfrm>
              <a:off x="5489520"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
            <p:cNvSpPr/>
            <p:nvPr/>
          </p:nvSpPr>
          <p:spPr>
            <a:xfrm>
              <a:off x="5578309"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
            <p:cNvSpPr/>
            <p:nvPr/>
          </p:nvSpPr>
          <p:spPr>
            <a:xfrm>
              <a:off x="5667098"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
            <p:cNvSpPr/>
            <p:nvPr/>
          </p:nvSpPr>
          <p:spPr>
            <a:xfrm>
              <a:off x="575588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
            <p:cNvSpPr/>
            <p:nvPr/>
          </p:nvSpPr>
          <p:spPr>
            <a:xfrm>
              <a:off x="5844677"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
            <p:cNvSpPr/>
            <p:nvPr/>
          </p:nvSpPr>
          <p:spPr>
            <a:xfrm>
              <a:off x="5933466"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
            <p:cNvSpPr/>
            <p:nvPr/>
          </p:nvSpPr>
          <p:spPr>
            <a:xfrm>
              <a:off x="6022255"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
            <p:cNvSpPr/>
            <p:nvPr/>
          </p:nvSpPr>
          <p:spPr>
            <a:xfrm>
              <a:off x="424647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
            <p:cNvSpPr/>
            <p:nvPr/>
          </p:nvSpPr>
          <p:spPr>
            <a:xfrm>
              <a:off x="433526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
            <p:cNvSpPr/>
            <p:nvPr/>
          </p:nvSpPr>
          <p:spPr>
            <a:xfrm>
              <a:off x="4424050"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
            <p:cNvSpPr/>
            <p:nvPr/>
          </p:nvSpPr>
          <p:spPr>
            <a:xfrm>
              <a:off x="4512839"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
            <p:cNvSpPr/>
            <p:nvPr/>
          </p:nvSpPr>
          <p:spPr>
            <a:xfrm>
              <a:off x="4601628"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
            <p:cNvSpPr/>
            <p:nvPr/>
          </p:nvSpPr>
          <p:spPr>
            <a:xfrm>
              <a:off x="469041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
            <p:cNvSpPr/>
            <p:nvPr/>
          </p:nvSpPr>
          <p:spPr>
            <a:xfrm>
              <a:off x="4779206"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
            <p:cNvSpPr/>
            <p:nvPr/>
          </p:nvSpPr>
          <p:spPr>
            <a:xfrm>
              <a:off x="4867996"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
            <p:cNvSpPr/>
            <p:nvPr/>
          </p:nvSpPr>
          <p:spPr>
            <a:xfrm>
              <a:off x="4956785"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
            <p:cNvSpPr/>
            <p:nvPr/>
          </p:nvSpPr>
          <p:spPr>
            <a:xfrm>
              <a:off x="504557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
            <p:cNvSpPr/>
            <p:nvPr/>
          </p:nvSpPr>
          <p:spPr>
            <a:xfrm>
              <a:off x="5134363"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
            <p:cNvSpPr/>
            <p:nvPr/>
          </p:nvSpPr>
          <p:spPr>
            <a:xfrm>
              <a:off x="5223152"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
            <p:cNvSpPr/>
            <p:nvPr/>
          </p:nvSpPr>
          <p:spPr>
            <a:xfrm>
              <a:off x="531194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
            <p:cNvSpPr/>
            <p:nvPr/>
          </p:nvSpPr>
          <p:spPr>
            <a:xfrm>
              <a:off x="5400731"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
            <p:cNvSpPr/>
            <p:nvPr/>
          </p:nvSpPr>
          <p:spPr>
            <a:xfrm>
              <a:off x="5489520"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
            <p:cNvSpPr/>
            <p:nvPr/>
          </p:nvSpPr>
          <p:spPr>
            <a:xfrm>
              <a:off x="5578309"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
            <p:cNvSpPr/>
            <p:nvPr/>
          </p:nvSpPr>
          <p:spPr>
            <a:xfrm>
              <a:off x="5667098"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
            <p:cNvSpPr/>
            <p:nvPr/>
          </p:nvSpPr>
          <p:spPr>
            <a:xfrm>
              <a:off x="575588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
            <p:cNvSpPr/>
            <p:nvPr/>
          </p:nvSpPr>
          <p:spPr>
            <a:xfrm>
              <a:off x="5844677"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
            <p:cNvSpPr/>
            <p:nvPr/>
          </p:nvSpPr>
          <p:spPr>
            <a:xfrm>
              <a:off x="5933466"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
            <p:cNvSpPr/>
            <p:nvPr/>
          </p:nvSpPr>
          <p:spPr>
            <a:xfrm>
              <a:off x="6022255"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
            <p:cNvSpPr/>
            <p:nvPr/>
          </p:nvSpPr>
          <p:spPr>
            <a:xfrm>
              <a:off x="611454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
            <p:cNvSpPr/>
            <p:nvPr/>
          </p:nvSpPr>
          <p:spPr>
            <a:xfrm>
              <a:off x="611454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
            <p:cNvSpPr/>
            <p:nvPr/>
          </p:nvSpPr>
          <p:spPr>
            <a:xfrm>
              <a:off x="611454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
            <p:cNvSpPr/>
            <p:nvPr/>
          </p:nvSpPr>
          <p:spPr>
            <a:xfrm>
              <a:off x="611454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
            <p:cNvSpPr/>
            <p:nvPr/>
          </p:nvSpPr>
          <p:spPr>
            <a:xfrm>
              <a:off x="611454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
            <p:cNvSpPr/>
            <p:nvPr/>
          </p:nvSpPr>
          <p:spPr>
            <a:xfrm>
              <a:off x="611454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
            <p:cNvSpPr/>
            <p:nvPr/>
          </p:nvSpPr>
          <p:spPr>
            <a:xfrm>
              <a:off x="611454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
            <p:cNvSpPr/>
            <p:nvPr/>
          </p:nvSpPr>
          <p:spPr>
            <a:xfrm>
              <a:off x="611454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
            <p:cNvSpPr/>
            <p:nvPr/>
          </p:nvSpPr>
          <p:spPr>
            <a:xfrm>
              <a:off x="611454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
            <p:cNvSpPr/>
            <p:nvPr/>
          </p:nvSpPr>
          <p:spPr>
            <a:xfrm>
              <a:off x="611454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
            <p:cNvSpPr/>
            <p:nvPr/>
          </p:nvSpPr>
          <p:spPr>
            <a:xfrm>
              <a:off x="611454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
            <p:cNvSpPr/>
            <p:nvPr/>
          </p:nvSpPr>
          <p:spPr>
            <a:xfrm>
              <a:off x="611454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
            <p:cNvSpPr/>
            <p:nvPr/>
          </p:nvSpPr>
          <p:spPr>
            <a:xfrm>
              <a:off x="611454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
            <p:cNvSpPr/>
            <p:nvPr/>
          </p:nvSpPr>
          <p:spPr>
            <a:xfrm>
              <a:off x="611454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
            <p:cNvSpPr/>
            <p:nvPr/>
          </p:nvSpPr>
          <p:spPr>
            <a:xfrm>
              <a:off x="611454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
            <p:cNvSpPr/>
            <p:nvPr/>
          </p:nvSpPr>
          <p:spPr>
            <a:xfrm>
              <a:off x="4157682"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
            <p:cNvSpPr/>
            <p:nvPr/>
          </p:nvSpPr>
          <p:spPr>
            <a:xfrm>
              <a:off x="4157682"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
            <p:cNvSpPr/>
            <p:nvPr/>
          </p:nvSpPr>
          <p:spPr>
            <a:xfrm>
              <a:off x="4157682"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
            <p:cNvSpPr/>
            <p:nvPr/>
          </p:nvSpPr>
          <p:spPr>
            <a:xfrm>
              <a:off x="4157682"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
            <p:cNvSpPr/>
            <p:nvPr/>
          </p:nvSpPr>
          <p:spPr>
            <a:xfrm>
              <a:off x="4157682"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
            <p:cNvSpPr/>
            <p:nvPr/>
          </p:nvSpPr>
          <p:spPr>
            <a:xfrm>
              <a:off x="4157682"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
            <p:cNvSpPr/>
            <p:nvPr/>
          </p:nvSpPr>
          <p:spPr>
            <a:xfrm>
              <a:off x="4157682"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
            <p:cNvSpPr/>
            <p:nvPr/>
          </p:nvSpPr>
          <p:spPr>
            <a:xfrm>
              <a:off x="4157682"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
            <p:cNvSpPr/>
            <p:nvPr/>
          </p:nvSpPr>
          <p:spPr>
            <a:xfrm>
              <a:off x="4157682"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
            <p:cNvSpPr/>
            <p:nvPr/>
          </p:nvSpPr>
          <p:spPr>
            <a:xfrm>
              <a:off x="4157682"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
            <p:cNvSpPr/>
            <p:nvPr/>
          </p:nvSpPr>
          <p:spPr>
            <a:xfrm>
              <a:off x="4157682"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
            <p:cNvSpPr/>
            <p:nvPr/>
          </p:nvSpPr>
          <p:spPr>
            <a:xfrm>
              <a:off x="4157682"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
            <p:cNvSpPr/>
            <p:nvPr/>
          </p:nvSpPr>
          <p:spPr>
            <a:xfrm>
              <a:off x="4157682"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
            <p:cNvSpPr/>
            <p:nvPr/>
          </p:nvSpPr>
          <p:spPr>
            <a:xfrm>
              <a:off x="4157682"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
            <p:cNvSpPr/>
            <p:nvPr/>
          </p:nvSpPr>
          <p:spPr>
            <a:xfrm>
              <a:off x="4157682"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
            <p:cNvSpPr/>
            <p:nvPr/>
          </p:nvSpPr>
          <p:spPr>
            <a:xfrm>
              <a:off x="4068893"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
            <p:cNvSpPr/>
            <p:nvPr/>
          </p:nvSpPr>
          <p:spPr>
            <a:xfrm>
              <a:off x="4068893"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
            <p:cNvSpPr/>
            <p:nvPr/>
          </p:nvSpPr>
          <p:spPr>
            <a:xfrm>
              <a:off x="4068893"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
            <p:cNvSpPr/>
            <p:nvPr/>
          </p:nvSpPr>
          <p:spPr>
            <a:xfrm>
              <a:off x="4068893"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
            <p:cNvSpPr/>
            <p:nvPr/>
          </p:nvSpPr>
          <p:spPr>
            <a:xfrm>
              <a:off x="4068893"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
            <p:cNvSpPr/>
            <p:nvPr/>
          </p:nvSpPr>
          <p:spPr>
            <a:xfrm>
              <a:off x="4068893"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
            <p:cNvSpPr/>
            <p:nvPr/>
          </p:nvSpPr>
          <p:spPr>
            <a:xfrm>
              <a:off x="4068893"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
            <p:cNvSpPr/>
            <p:nvPr/>
          </p:nvSpPr>
          <p:spPr>
            <a:xfrm>
              <a:off x="4068893"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
            <p:cNvSpPr/>
            <p:nvPr/>
          </p:nvSpPr>
          <p:spPr>
            <a:xfrm>
              <a:off x="4068893"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
            <p:cNvSpPr/>
            <p:nvPr/>
          </p:nvSpPr>
          <p:spPr>
            <a:xfrm>
              <a:off x="4068893"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
            <p:cNvSpPr/>
            <p:nvPr/>
          </p:nvSpPr>
          <p:spPr>
            <a:xfrm>
              <a:off x="4068893"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
            <p:cNvSpPr/>
            <p:nvPr/>
          </p:nvSpPr>
          <p:spPr>
            <a:xfrm>
              <a:off x="4068893"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
            <p:cNvSpPr/>
            <p:nvPr/>
          </p:nvSpPr>
          <p:spPr>
            <a:xfrm>
              <a:off x="4068893"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
            <p:cNvSpPr/>
            <p:nvPr/>
          </p:nvSpPr>
          <p:spPr>
            <a:xfrm>
              <a:off x="4068893"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
            <p:cNvSpPr/>
            <p:nvPr/>
          </p:nvSpPr>
          <p:spPr>
            <a:xfrm>
              <a:off x="4068893"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
            <p:cNvSpPr/>
            <p:nvPr/>
          </p:nvSpPr>
          <p:spPr>
            <a:xfrm>
              <a:off x="3980104" y="31064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
            <p:cNvSpPr/>
            <p:nvPr/>
          </p:nvSpPr>
          <p:spPr>
            <a:xfrm>
              <a:off x="3980104" y="320443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
            <p:cNvSpPr/>
            <p:nvPr/>
          </p:nvSpPr>
          <p:spPr>
            <a:xfrm>
              <a:off x="3980104" y="330237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
            <p:cNvSpPr/>
            <p:nvPr/>
          </p:nvSpPr>
          <p:spPr>
            <a:xfrm>
              <a:off x="3980104" y="340030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
            <p:cNvSpPr/>
            <p:nvPr/>
          </p:nvSpPr>
          <p:spPr>
            <a:xfrm>
              <a:off x="3980104" y="349824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
            <p:cNvSpPr/>
            <p:nvPr/>
          </p:nvSpPr>
          <p:spPr>
            <a:xfrm>
              <a:off x="3980104" y="35961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
            <p:cNvSpPr/>
            <p:nvPr/>
          </p:nvSpPr>
          <p:spPr>
            <a:xfrm>
              <a:off x="3980104" y="36941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
            <p:cNvSpPr/>
            <p:nvPr/>
          </p:nvSpPr>
          <p:spPr>
            <a:xfrm>
              <a:off x="3980104" y="37920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
            <p:cNvSpPr/>
            <p:nvPr/>
          </p:nvSpPr>
          <p:spPr>
            <a:xfrm>
              <a:off x="3980104" y="388999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
            <p:cNvSpPr/>
            <p:nvPr/>
          </p:nvSpPr>
          <p:spPr>
            <a:xfrm>
              <a:off x="3980104" y="398793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
            <p:cNvSpPr/>
            <p:nvPr/>
          </p:nvSpPr>
          <p:spPr>
            <a:xfrm>
              <a:off x="3980104" y="408586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
            <p:cNvSpPr/>
            <p:nvPr/>
          </p:nvSpPr>
          <p:spPr>
            <a:xfrm>
              <a:off x="3980104" y="41838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
            <p:cNvSpPr/>
            <p:nvPr/>
          </p:nvSpPr>
          <p:spPr>
            <a:xfrm>
              <a:off x="3980104" y="428174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
            <p:cNvSpPr/>
            <p:nvPr/>
          </p:nvSpPr>
          <p:spPr>
            <a:xfrm>
              <a:off x="3980104" y="437967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
            <p:cNvSpPr/>
            <p:nvPr/>
          </p:nvSpPr>
          <p:spPr>
            <a:xfrm>
              <a:off x="3980104" y="4477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
            <p:cNvSpPr/>
            <p:nvPr/>
          </p:nvSpPr>
          <p:spPr>
            <a:xfrm>
              <a:off x="2027752"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
            <p:cNvSpPr/>
            <p:nvPr/>
          </p:nvSpPr>
          <p:spPr>
            <a:xfrm>
              <a:off x="2116540"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
            <p:cNvSpPr/>
            <p:nvPr/>
          </p:nvSpPr>
          <p:spPr>
            <a:xfrm>
              <a:off x="2205328"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
            <p:cNvSpPr/>
            <p:nvPr/>
          </p:nvSpPr>
          <p:spPr>
            <a:xfrm>
              <a:off x="2294116"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
            <p:cNvSpPr/>
            <p:nvPr/>
          </p:nvSpPr>
          <p:spPr>
            <a:xfrm>
              <a:off x="2382904"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
            <p:cNvSpPr/>
            <p:nvPr/>
          </p:nvSpPr>
          <p:spPr>
            <a:xfrm>
              <a:off x="2471691"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
            <p:cNvSpPr/>
            <p:nvPr/>
          </p:nvSpPr>
          <p:spPr>
            <a:xfrm>
              <a:off x="2027752"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
            <p:cNvSpPr/>
            <p:nvPr/>
          </p:nvSpPr>
          <p:spPr>
            <a:xfrm>
              <a:off x="2116540"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
            <p:cNvSpPr/>
            <p:nvPr/>
          </p:nvSpPr>
          <p:spPr>
            <a:xfrm>
              <a:off x="2205328"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
            <p:cNvSpPr/>
            <p:nvPr/>
          </p:nvSpPr>
          <p:spPr>
            <a:xfrm>
              <a:off x="2294116"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
            <p:cNvSpPr/>
            <p:nvPr/>
          </p:nvSpPr>
          <p:spPr>
            <a:xfrm>
              <a:off x="2382904"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
            <p:cNvSpPr/>
            <p:nvPr/>
          </p:nvSpPr>
          <p:spPr>
            <a:xfrm>
              <a:off x="2471691"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
            <p:cNvSpPr/>
            <p:nvPr/>
          </p:nvSpPr>
          <p:spPr>
            <a:xfrm>
              <a:off x="2027752"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
            <p:cNvSpPr/>
            <p:nvPr/>
          </p:nvSpPr>
          <p:spPr>
            <a:xfrm>
              <a:off x="2116540"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
            <p:cNvSpPr/>
            <p:nvPr/>
          </p:nvSpPr>
          <p:spPr>
            <a:xfrm>
              <a:off x="2205328"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
            <p:cNvSpPr/>
            <p:nvPr/>
          </p:nvSpPr>
          <p:spPr>
            <a:xfrm>
              <a:off x="2294116"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
            <p:cNvSpPr/>
            <p:nvPr/>
          </p:nvSpPr>
          <p:spPr>
            <a:xfrm>
              <a:off x="2382904"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
            <p:cNvSpPr/>
            <p:nvPr/>
          </p:nvSpPr>
          <p:spPr>
            <a:xfrm>
              <a:off x="2471691"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
            <p:cNvSpPr/>
            <p:nvPr/>
          </p:nvSpPr>
          <p:spPr>
            <a:xfrm>
              <a:off x="2027752"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
            <p:cNvSpPr/>
            <p:nvPr/>
          </p:nvSpPr>
          <p:spPr>
            <a:xfrm>
              <a:off x="2116540"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
            <p:cNvSpPr/>
            <p:nvPr/>
          </p:nvSpPr>
          <p:spPr>
            <a:xfrm>
              <a:off x="2205328"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
            <p:cNvSpPr/>
            <p:nvPr/>
          </p:nvSpPr>
          <p:spPr>
            <a:xfrm>
              <a:off x="2294116"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
            <p:cNvSpPr/>
            <p:nvPr/>
          </p:nvSpPr>
          <p:spPr>
            <a:xfrm>
              <a:off x="2382904"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
            <p:cNvSpPr/>
            <p:nvPr/>
          </p:nvSpPr>
          <p:spPr>
            <a:xfrm>
              <a:off x="2471691"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
            <p:cNvSpPr/>
            <p:nvPr/>
          </p:nvSpPr>
          <p:spPr>
            <a:xfrm>
              <a:off x="2027752"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
            <p:cNvSpPr/>
            <p:nvPr/>
          </p:nvSpPr>
          <p:spPr>
            <a:xfrm>
              <a:off x="2116540"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
            <p:cNvSpPr/>
            <p:nvPr/>
          </p:nvSpPr>
          <p:spPr>
            <a:xfrm>
              <a:off x="2205328"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
            <p:cNvSpPr/>
            <p:nvPr/>
          </p:nvSpPr>
          <p:spPr>
            <a:xfrm>
              <a:off x="2294116"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
            <p:cNvSpPr/>
            <p:nvPr/>
          </p:nvSpPr>
          <p:spPr>
            <a:xfrm>
              <a:off x="2382904"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
            <p:cNvSpPr/>
            <p:nvPr/>
          </p:nvSpPr>
          <p:spPr>
            <a:xfrm>
              <a:off x="2471691"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
            <p:cNvSpPr/>
            <p:nvPr/>
          </p:nvSpPr>
          <p:spPr>
            <a:xfrm>
              <a:off x="2027752"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
            <p:cNvSpPr/>
            <p:nvPr/>
          </p:nvSpPr>
          <p:spPr>
            <a:xfrm>
              <a:off x="2116540"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
            <p:cNvSpPr/>
            <p:nvPr/>
          </p:nvSpPr>
          <p:spPr>
            <a:xfrm>
              <a:off x="2205328"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
            <p:cNvSpPr/>
            <p:nvPr/>
          </p:nvSpPr>
          <p:spPr>
            <a:xfrm>
              <a:off x="2294116"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
            <p:cNvSpPr/>
            <p:nvPr/>
          </p:nvSpPr>
          <p:spPr>
            <a:xfrm>
              <a:off x="2382904"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
            <p:cNvSpPr/>
            <p:nvPr/>
          </p:nvSpPr>
          <p:spPr>
            <a:xfrm>
              <a:off x="2471691"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
            <p:cNvSpPr/>
            <p:nvPr/>
          </p:nvSpPr>
          <p:spPr>
            <a:xfrm>
              <a:off x="2027752"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
            <p:cNvSpPr/>
            <p:nvPr/>
          </p:nvSpPr>
          <p:spPr>
            <a:xfrm>
              <a:off x="2116540"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
            <p:cNvSpPr/>
            <p:nvPr/>
          </p:nvSpPr>
          <p:spPr>
            <a:xfrm>
              <a:off x="2205328"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
            <p:cNvSpPr/>
            <p:nvPr/>
          </p:nvSpPr>
          <p:spPr>
            <a:xfrm>
              <a:off x="2294116"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
            <p:cNvSpPr/>
            <p:nvPr/>
          </p:nvSpPr>
          <p:spPr>
            <a:xfrm>
              <a:off x="2382904"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
            <p:cNvSpPr/>
            <p:nvPr/>
          </p:nvSpPr>
          <p:spPr>
            <a:xfrm>
              <a:off x="2471691"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
            <p:cNvSpPr/>
            <p:nvPr/>
          </p:nvSpPr>
          <p:spPr>
            <a:xfrm>
              <a:off x="2027752"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
            <p:cNvSpPr/>
            <p:nvPr/>
          </p:nvSpPr>
          <p:spPr>
            <a:xfrm>
              <a:off x="2116540"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
            <p:cNvSpPr/>
            <p:nvPr/>
          </p:nvSpPr>
          <p:spPr>
            <a:xfrm>
              <a:off x="2205328"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
            <p:cNvSpPr/>
            <p:nvPr/>
          </p:nvSpPr>
          <p:spPr>
            <a:xfrm>
              <a:off x="2294116"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
            <p:cNvSpPr/>
            <p:nvPr/>
          </p:nvSpPr>
          <p:spPr>
            <a:xfrm>
              <a:off x="2382904"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
            <p:cNvSpPr/>
            <p:nvPr/>
          </p:nvSpPr>
          <p:spPr>
            <a:xfrm>
              <a:off x="2471691"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
            <p:cNvSpPr/>
            <p:nvPr/>
          </p:nvSpPr>
          <p:spPr>
            <a:xfrm>
              <a:off x="2027752"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
            <p:cNvSpPr/>
            <p:nvPr/>
          </p:nvSpPr>
          <p:spPr>
            <a:xfrm>
              <a:off x="2116540"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
            <p:cNvSpPr/>
            <p:nvPr/>
          </p:nvSpPr>
          <p:spPr>
            <a:xfrm>
              <a:off x="2205328"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
            <p:cNvSpPr/>
            <p:nvPr/>
          </p:nvSpPr>
          <p:spPr>
            <a:xfrm>
              <a:off x="2294116"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
            <p:cNvSpPr/>
            <p:nvPr/>
          </p:nvSpPr>
          <p:spPr>
            <a:xfrm>
              <a:off x="2382904"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
            <p:cNvSpPr/>
            <p:nvPr/>
          </p:nvSpPr>
          <p:spPr>
            <a:xfrm>
              <a:off x="2471691"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
            <p:cNvSpPr/>
            <p:nvPr/>
          </p:nvSpPr>
          <p:spPr>
            <a:xfrm>
              <a:off x="2027752"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
            <p:cNvSpPr/>
            <p:nvPr/>
          </p:nvSpPr>
          <p:spPr>
            <a:xfrm>
              <a:off x="2116540"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
            <p:cNvSpPr/>
            <p:nvPr/>
          </p:nvSpPr>
          <p:spPr>
            <a:xfrm>
              <a:off x="2205328"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
            <p:cNvSpPr/>
            <p:nvPr/>
          </p:nvSpPr>
          <p:spPr>
            <a:xfrm>
              <a:off x="2294116"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
            <p:cNvSpPr/>
            <p:nvPr/>
          </p:nvSpPr>
          <p:spPr>
            <a:xfrm>
              <a:off x="2382904"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
            <p:cNvSpPr/>
            <p:nvPr/>
          </p:nvSpPr>
          <p:spPr>
            <a:xfrm>
              <a:off x="2471691"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
            <p:cNvSpPr/>
            <p:nvPr/>
          </p:nvSpPr>
          <p:spPr>
            <a:xfrm>
              <a:off x="2027752"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
            <p:cNvSpPr/>
            <p:nvPr/>
          </p:nvSpPr>
          <p:spPr>
            <a:xfrm>
              <a:off x="2116540"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
            <p:cNvSpPr/>
            <p:nvPr/>
          </p:nvSpPr>
          <p:spPr>
            <a:xfrm>
              <a:off x="2205328"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
            <p:cNvSpPr/>
            <p:nvPr/>
          </p:nvSpPr>
          <p:spPr>
            <a:xfrm>
              <a:off x="2294116"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
            <p:cNvSpPr/>
            <p:nvPr/>
          </p:nvSpPr>
          <p:spPr>
            <a:xfrm>
              <a:off x="2382904"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
            <p:cNvSpPr/>
            <p:nvPr/>
          </p:nvSpPr>
          <p:spPr>
            <a:xfrm>
              <a:off x="2471691"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
            <p:cNvSpPr/>
            <p:nvPr/>
          </p:nvSpPr>
          <p:spPr>
            <a:xfrm>
              <a:off x="2027752"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
            <p:cNvSpPr/>
            <p:nvPr/>
          </p:nvSpPr>
          <p:spPr>
            <a:xfrm>
              <a:off x="2116540"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
            <p:cNvSpPr/>
            <p:nvPr/>
          </p:nvSpPr>
          <p:spPr>
            <a:xfrm>
              <a:off x="2205328"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
            <p:cNvSpPr/>
            <p:nvPr/>
          </p:nvSpPr>
          <p:spPr>
            <a:xfrm>
              <a:off x="2294116"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
            <p:cNvSpPr/>
            <p:nvPr/>
          </p:nvSpPr>
          <p:spPr>
            <a:xfrm>
              <a:off x="2382904"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
            <p:cNvSpPr/>
            <p:nvPr/>
          </p:nvSpPr>
          <p:spPr>
            <a:xfrm>
              <a:off x="2471691"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
            <p:cNvSpPr/>
            <p:nvPr/>
          </p:nvSpPr>
          <p:spPr>
            <a:xfrm>
              <a:off x="2027752"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
            <p:cNvSpPr/>
            <p:nvPr/>
          </p:nvSpPr>
          <p:spPr>
            <a:xfrm>
              <a:off x="2116540"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
            <p:cNvSpPr/>
            <p:nvPr/>
          </p:nvSpPr>
          <p:spPr>
            <a:xfrm>
              <a:off x="2205328"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
            <p:cNvSpPr/>
            <p:nvPr/>
          </p:nvSpPr>
          <p:spPr>
            <a:xfrm>
              <a:off x="2294116"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
            <p:cNvSpPr/>
            <p:nvPr/>
          </p:nvSpPr>
          <p:spPr>
            <a:xfrm>
              <a:off x="2382904"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
            <p:cNvSpPr/>
            <p:nvPr/>
          </p:nvSpPr>
          <p:spPr>
            <a:xfrm>
              <a:off x="2471691"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
            <p:cNvSpPr/>
            <p:nvPr/>
          </p:nvSpPr>
          <p:spPr>
            <a:xfrm>
              <a:off x="2560479"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
            <p:cNvSpPr/>
            <p:nvPr/>
          </p:nvSpPr>
          <p:spPr>
            <a:xfrm>
              <a:off x="2560479"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
            <p:cNvSpPr/>
            <p:nvPr/>
          </p:nvSpPr>
          <p:spPr>
            <a:xfrm>
              <a:off x="2560479"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
            <p:cNvSpPr/>
            <p:nvPr/>
          </p:nvSpPr>
          <p:spPr>
            <a:xfrm>
              <a:off x="2560479"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
            <p:cNvSpPr/>
            <p:nvPr/>
          </p:nvSpPr>
          <p:spPr>
            <a:xfrm>
              <a:off x="2560479"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
            <p:cNvSpPr/>
            <p:nvPr/>
          </p:nvSpPr>
          <p:spPr>
            <a:xfrm>
              <a:off x="2560479"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
            <p:cNvSpPr/>
            <p:nvPr/>
          </p:nvSpPr>
          <p:spPr>
            <a:xfrm>
              <a:off x="2560479"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
            <p:cNvSpPr/>
            <p:nvPr/>
          </p:nvSpPr>
          <p:spPr>
            <a:xfrm>
              <a:off x="2560479"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
            <p:cNvSpPr/>
            <p:nvPr/>
          </p:nvSpPr>
          <p:spPr>
            <a:xfrm>
              <a:off x="2560479"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
            <p:cNvSpPr/>
            <p:nvPr/>
          </p:nvSpPr>
          <p:spPr>
            <a:xfrm>
              <a:off x="2560479"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
            <p:cNvSpPr/>
            <p:nvPr/>
          </p:nvSpPr>
          <p:spPr>
            <a:xfrm>
              <a:off x="2560479"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
            <p:cNvSpPr/>
            <p:nvPr/>
          </p:nvSpPr>
          <p:spPr>
            <a:xfrm>
              <a:off x="2560479"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
            <p:cNvSpPr/>
            <p:nvPr/>
          </p:nvSpPr>
          <p:spPr>
            <a:xfrm>
              <a:off x="2560479"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
            <p:cNvSpPr/>
            <p:nvPr/>
          </p:nvSpPr>
          <p:spPr>
            <a:xfrm>
              <a:off x="2649267"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
            <p:cNvSpPr/>
            <p:nvPr/>
          </p:nvSpPr>
          <p:spPr>
            <a:xfrm>
              <a:off x="2649267"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
            <p:cNvSpPr/>
            <p:nvPr/>
          </p:nvSpPr>
          <p:spPr>
            <a:xfrm>
              <a:off x="2649267"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
            <p:cNvSpPr/>
            <p:nvPr/>
          </p:nvSpPr>
          <p:spPr>
            <a:xfrm>
              <a:off x="2649267"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
            <p:cNvSpPr/>
            <p:nvPr/>
          </p:nvSpPr>
          <p:spPr>
            <a:xfrm>
              <a:off x="2649267"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
            <p:cNvSpPr/>
            <p:nvPr/>
          </p:nvSpPr>
          <p:spPr>
            <a:xfrm>
              <a:off x="2649267"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
            <p:cNvSpPr/>
            <p:nvPr/>
          </p:nvSpPr>
          <p:spPr>
            <a:xfrm>
              <a:off x="2649267"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
            <p:cNvSpPr/>
            <p:nvPr/>
          </p:nvSpPr>
          <p:spPr>
            <a:xfrm>
              <a:off x="2649267"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
            <p:cNvSpPr/>
            <p:nvPr/>
          </p:nvSpPr>
          <p:spPr>
            <a:xfrm>
              <a:off x="2649267"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
            <p:cNvSpPr/>
            <p:nvPr/>
          </p:nvSpPr>
          <p:spPr>
            <a:xfrm>
              <a:off x="2649267"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
            <p:cNvSpPr/>
            <p:nvPr/>
          </p:nvSpPr>
          <p:spPr>
            <a:xfrm>
              <a:off x="2649267"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
            <p:cNvSpPr/>
            <p:nvPr/>
          </p:nvSpPr>
          <p:spPr>
            <a:xfrm>
              <a:off x="2649267"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
            <p:cNvSpPr/>
            <p:nvPr/>
          </p:nvSpPr>
          <p:spPr>
            <a:xfrm>
              <a:off x="2649267"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
            <p:cNvSpPr/>
            <p:nvPr/>
          </p:nvSpPr>
          <p:spPr>
            <a:xfrm>
              <a:off x="2738055"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
            <p:cNvSpPr/>
            <p:nvPr/>
          </p:nvSpPr>
          <p:spPr>
            <a:xfrm>
              <a:off x="2738055"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
            <p:cNvSpPr/>
            <p:nvPr/>
          </p:nvSpPr>
          <p:spPr>
            <a:xfrm>
              <a:off x="2738055"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
            <p:cNvSpPr/>
            <p:nvPr/>
          </p:nvSpPr>
          <p:spPr>
            <a:xfrm>
              <a:off x="2738055"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
            <p:cNvSpPr/>
            <p:nvPr/>
          </p:nvSpPr>
          <p:spPr>
            <a:xfrm>
              <a:off x="2738055"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
            <p:cNvSpPr/>
            <p:nvPr/>
          </p:nvSpPr>
          <p:spPr>
            <a:xfrm>
              <a:off x="2738055"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
            <p:cNvSpPr/>
            <p:nvPr/>
          </p:nvSpPr>
          <p:spPr>
            <a:xfrm>
              <a:off x="2738055"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
            <p:cNvSpPr/>
            <p:nvPr/>
          </p:nvSpPr>
          <p:spPr>
            <a:xfrm>
              <a:off x="2738055"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
            <p:cNvSpPr/>
            <p:nvPr/>
          </p:nvSpPr>
          <p:spPr>
            <a:xfrm>
              <a:off x="2738055"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
            <p:cNvSpPr/>
            <p:nvPr/>
          </p:nvSpPr>
          <p:spPr>
            <a:xfrm>
              <a:off x="2738055"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
            <p:cNvSpPr/>
            <p:nvPr/>
          </p:nvSpPr>
          <p:spPr>
            <a:xfrm>
              <a:off x="2738055"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
            <p:cNvSpPr/>
            <p:nvPr/>
          </p:nvSpPr>
          <p:spPr>
            <a:xfrm>
              <a:off x="2738055"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
            <p:cNvSpPr/>
            <p:nvPr/>
          </p:nvSpPr>
          <p:spPr>
            <a:xfrm>
              <a:off x="2738055"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
            <p:cNvSpPr/>
            <p:nvPr/>
          </p:nvSpPr>
          <p:spPr>
            <a:xfrm>
              <a:off x="2826842"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
            <p:cNvSpPr/>
            <p:nvPr/>
          </p:nvSpPr>
          <p:spPr>
            <a:xfrm>
              <a:off x="2826842"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
            <p:cNvSpPr/>
            <p:nvPr/>
          </p:nvSpPr>
          <p:spPr>
            <a:xfrm>
              <a:off x="2826842"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
            <p:cNvSpPr/>
            <p:nvPr/>
          </p:nvSpPr>
          <p:spPr>
            <a:xfrm>
              <a:off x="2826842"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
            <p:cNvSpPr/>
            <p:nvPr/>
          </p:nvSpPr>
          <p:spPr>
            <a:xfrm>
              <a:off x="2826842"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
            <p:cNvSpPr/>
            <p:nvPr/>
          </p:nvSpPr>
          <p:spPr>
            <a:xfrm>
              <a:off x="2826842"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
            <p:cNvSpPr/>
            <p:nvPr/>
          </p:nvSpPr>
          <p:spPr>
            <a:xfrm>
              <a:off x="2826842"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
            <p:cNvSpPr/>
            <p:nvPr/>
          </p:nvSpPr>
          <p:spPr>
            <a:xfrm>
              <a:off x="2826842"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
            <p:cNvSpPr/>
            <p:nvPr/>
          </p:nvSpPr>
          <p:spPr>
            <a:xfrm>
              <a:off x="2826842"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
            <p:cNvSpPr/>
            <p:nvPr/>
          </p:nvSpPr>
          <p:spPr>
            <a:xfrm>
              <a:off x="2826842"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
            <p:cNvSpPr/>
            <p:nvPr/>
          </p:nvSpPr>
          <p:spPr>
            <a:xfrm>
              <a:off x="2826842"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
            <p:cNvSpPr/>
            <p:nvPr/>
          </p:nvSpPr>
          <p:spPr>
            <a:xfrm>
              <a:off x="2826842"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
            <p:cNvSpPr/>
            <p:nvPr/>
          </p:nvSpPr>
          <p:spPr>
            <a:xfrm>
              <a:off x="2826842"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
            <p:cNvSpPr/>
            <p:nvPr/>
          </p:nvSpPr>
          <p:spPr>
            <a:xfrm>
              <a:off x="2915630"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
            <p:cNvSpPr/>
            <p:nvPr/>
          </p:nvSpPr>
          <p:spPr>
            <a:xfrm>
              <a:off x="2915630"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
            <p:cNvSpPr/>
            <p:nvPr/>
          </p:nvSpPr>
          <p:spPr>
            <a:xfrm>
              <a:off x="2915630"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
            <p:cNvSpPr/>
            <p:nvPr/>
          </p:nvSpPr>
          <p:spPr>
            <a:xfrm>
              <a:off x="2915630"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
            <p:cNvSpPr/>
            <p:nvPr/>
          </p:nvSpPr>
          <p:spPr>
            <a:xfrm>
              <a:off x="2915630"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
            <p:cNvSpPr/>
            <p:nvPr/>
          </p:nvSpPr>
          <p:spPr>
            <a:xfrm>
              <a:off x="2915630"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
            <p:cNvSpPr/>
            <p:nvPr/>
          </p:nvSpPr>
          <p:spPr>
            <a:xfrm>
              <a:off x="2915630"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
            <p:cNvSpPr/>
            <p:nvPr/>
          </p:nvSpPr>
          <p:spPr>
            <a:xfrm>
              <a:off x="2915630"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
            <p:cNvSpPr/>
            <p:nvPr/>
          </p:nvSpPr>
          <p:spPr>
            <a:xfrm>
              <a:off x="2915630"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
            <p:cNvSpPr/>
            <p:nvPr/>
          </p:nvSpPr>
          <p:spPr>
            <a:xfrm>
              <a:off x="2915630"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
            <p:cNvSpPr/>
            <p:nvPr/>
          </p:nvSpPr>
          <p:spPr>
            <a:xfrm>
              <a:off x="2915630"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
            <p:cNvSpPr/>
            <p:nvPr/>
          </p:nvSpPr>
          <p:spPr>
            <a:xfrm>
              <a:off x="2915630"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
            <p:cNvSpPr/>
            <p:nvPr/>
          </p:nvSpPr>
          <p:spPr>
            <a:xfrm>
              <a:off x="2915630"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
            <p:cNvSpPr/>
            <p:nvPr/>
          </p:nvSpPr>
          <p:spPr>
            <a:xfrm>
              <a:off x="3004418"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
            <p:cNvSpPr/>
            <p:nvPr/>
          </p:nvSpPr>
          <p:spPr>
            <a:xfrm>
              <a:off x="3004418"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
            <p:cNvSpPr/>
            <p:nvPr/>
          </p:nvSpPr>
          <p:spPr>
            <a:xfrm>
              <a:off x="3004418"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
            <p:cNvSpPr/>
            <p:nvPr/>
          </p:nvSpPr>
          <p:spPr>
            <a:xfrm>
              <a:off x="3004418"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
            <p:cNvSpPr/>
            <p:nvPr/>
          </p:nvSpPr>
          <p:spPr>
            <a:xfrm>
              <a:off x="3004418"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7"/>
            <p:cNvSpPr/>
            <p:nvPr/>
          </p:nvSpPr>
          <p:spPr>
            <a:xfrm>
              <a:off x="3004418"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7"/>
            <p:cNvSpPr/>
            <p:nvPr/>
          </p:nvSpPr>
          <p:spPr>
            <a:xfrm>
              <a:off x="3004418"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7"/>
            <p:cNvSpPr/>
            <p:nvPr/>
          </p:nvSpPr>
          <p:spPr>
            <a:xfrm>
              <a:off x="3004418"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7"/>
            <p:cNvSpPr/>
            <p:nvPr/>
          </p:nvSpPr>
          <p:spPr>
            <a:xfrm>
              <a:off x="3004418"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7"/>
            <p:cNvSpPr/>
            <p:nvPr/>
          </p:nvSpPr>
          <p:spPr>
            <a:xfrm>
              <a:off x="3004418"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7"/>
            <p:cNvSpPr/>
            <p:nvPr/>
          </p:nvSpPr>
          <p:spPr>
            <a:xfrm>
              <a:off x="3004418"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7"/>
            <p:cNvSpPr/>
            <p:nvPr/>
          </p:nvSpPr>
          <p:spPr>
            <a:xfrm>
              <a:off x="3004418"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7"/>
            <p:cNvSpPr/>
            <p:nvPr/>
          </p:nvSpPr>
          <p:spPr>
            <a:xfrm>
              <a:off x="3004418"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7"/>
            <p:cNvSpPr/>
            <p:nvPr/>
          </p:nvSpPr>
          <p:spPr>
            <a:xfrm>
              <a:off x="3093206"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7"/>
            <p:cNvSpPr/>
            <p:nvPr/>
          </p:nvSpPr>
          <p:spPr>
            <a:xfrm>
              <a:off x="3093206"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7"/>
            <p:cNvSpPr/>
            <p:nvPr/>
          </p:nvSpPr>
          <p:spPr>
            <a:xfrm>
              <a:off x="3093206"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7"/>
            <p:cNvSpPr/>
            <p:nvPr/>
          </p:nvSpPr>
          <p:spPr>
            <a:xfrm>
              <a:off x="3093206"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7"/>
            <p:cNvSpPr/>
            <p:nvPr/>
          </p:nvSpPr>
          <p:spPr>
            <a:xfrm>
              <a:off x="3093206"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7"/>
            <p:cNvSpPr/>
            <p:nvPr/>
          </p:nvSpPr>
          <p:spPr>
            <a:xfrm>
              <a:off x="3093206"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
            <p:cNvSpPr/>
            <p:nvPr/>
          </p:nvSpPr>
          <p:spPr>
            <a:xfrm>
              <a:off x="3093206"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
            <p:cNvSpPr/>
            <p:nvPr/>
          </p:nvSpPr>
          <p:spPr>
            <a:xfrm>
              <a:off x="3093206"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7"/>
            <p:cNvSpPr/>
            <p:nvPr/>
          </p:nvSpPr>
          <p:spPr>
            <a:xfrm>
              <a:off x="3093206"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7"/>
            <p:cNvSpPr/>
            <p:nvPr/>
          </p:nvSpPr>
          <p:spPr>
            <a:xfrm>
              <a:off x="3093206"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
            <p:cNvSpPr/>
            <p:nvPr/>
          </p:nvSpPr>
          <p:spPr>
            <a:xfrm>
              <a:off x="3093206"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
            <p:cNvSpPr/>
            <p:nvPr/>
          </p:nvSpPr>
          <p:spPr>
            <a:xfrm>
              <a:off x="3093206"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
            <p:cNvSpPr/>
            <p:nvPr/>
          </p:nvSpPr>
          <p:spPr>
            <a:xfrm>
              <a:off x="3093206"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
            <p:cNvSpPr/>
            <p:nvPr/>
          </p:nvSpPr>
          <p:spPr>
            <a:xfrm>
              <a:off x="3181993"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
            <p:cNvSpPr/>
            <p:nvPr/>
          </p:nvSpPr>
          <p:spPr>
            <a:xfrm>
              <a:off x="3181993"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7"/>
            <p:cNvSpPr/>
            <p:nvPr/>
          </p:nvSpPr>
          <p:spPr>
            <a:xfrm>
              <a:off x="3181993"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7"/>
            <p:cNvSpPr/>
            <p:nvPr/>
          </p:nvSpPr>
          <p:spPr>
            <a:xfrm>
              <a:off x="3181993"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7"/>
            <p:cNvSpPr/>
            <p:nvPr/>
          </p:nvSpPr>
          <p:spPr>
            <a:xfrm>
              <a:off x="3181993"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
            <p:cNvSpPr/>
            <p:nvPr/>
          </p:nvSpPr>
          <p:spPr>
            <a:xfrm>
              <a:off x="3181993"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
            <p:cNvSpPr/>
            <p:nvPr/>
          </p:nvSpPr>
          <p:spPr>
            <a:xfrm>
              <a:off x="3181993"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7"/>
            <p:cNvSpPr/>
            <p:nvPr/>
          </p:nvSpPr>
          <p:spPr>
            <a:xfrm>
              <a:off x="3181993"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7"/>
            <p:cNvSpPr/>
            <p:nvPr/>
          </p:nvSpPr>
          <p:spPr>
            <a:xfrm>
              <a:off x="3181993"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
            <p:cNvSpPr/>
            <p:nvPr/>
          </p:nvSpPr>
          <p:spPr>
            <a:xfrm>
              <a:off x="3181993"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7"/>
            <p:cNvSpPr/>
            <p:nvPr/>
          </p:nvSpPr>
          <p:spPr>
            <a:xfrm>
              <a:off x="3181993"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
            <p:cNvSpPr/>
            <p:nvPr/>
          </p:nvSpPr>
          <p:spPr>
            <a:xfrm>
              <a:off x="3181993"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7"/>
            <p:cNvSpPr/>
            <p:nvPr/>
          </p:nvSpPr>
          <p:spPr>
            <a:xfrm>
              <a:off x="3181993"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7"/>
            <p:cNvSpPr/>
            <p:nvPr/>
          </p:nvSpPr>
          <p:spPr>
            <a:xfrm>
              <a:off x="3270781"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7"/>
            <p:cNvSpPr/>
            <p:nvPr/>
          </p:nvSpPr>
          <p:spPr>
            <a:xfrm>
              <a:off x="3270781"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7"/>
            <p:cNvSpPr/>
            <p:nvPr/>
          </p:nvSpPr>
          <p:spPr>
            <a:xfrm>
              <a:off x="3270781"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7"/>
            <p:cNvSpPr/>
            <p:nvPr/>
          </p:nvSpPr>
          <p:spPr>
            <a:xfrm>
              <a:off x="3270781"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7"/>
            <p:cNvSpPr/>
            <p:nvPr/>
          </p:nvSpPr>
          <p:spPr>
            <a:xfrm>
              <a:off x="3270781"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7"/>
            <p:cNvSpPr/>
            <p:nvPr/>
          </p:nvSpPr>
          <p:spPr>
            <a:xfrm>
              <a:off x="3270781"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7"/>
            <p:cNvSpPr/>
            <p:nvPr/>
          </p:nvSpPr>
          <p:spPr>
            <a:xfrm>
              <a:off x="3270781"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7"/>
            <p:cNvSpPr/>
            <p:nvPr/>
          </p:nvSpPr>
          <p:spPr>
            <a:xfrm>
              <a:off x="3270781"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7"/>
            <p:cNvSpPr/>
            <p:nvPr/>
          </p:nvSpPr>
          <p:spPr>
            <a:xfrm>
              <a:off x="3270781"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7"/>
            <p:cNvSpPr/>
            <p:nvPr/>
          </p:nvSpPr>
          <p:spPr>
            <a:xfrm>
              <a:off x="3270781"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7"/>
            <p:cNvSpPr/>
            <p:nvPr/>
          </p:nvSpPr>
          <p:spPr>
            <a:xfrm>
              <a:off x="3270781"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7"/>
            <p:cNvSpPr/>
            <p:nvPr/>
          </p:nvSpPr>
          <p:spPr>
            <a:xfrm>
              <a:off x="3270781"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7"/>
            <p:cNvSpPr/>
            <p:nvPr/>
          </p:nvSpPr>
          <p:spPr>
            <a:xfrm>
              <a:off x="3270781"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7"/>
            <p:cNvSpPr/>
            <p:nvPr/>
          </p:nvSpPr>
          <p:spPr>
            <a:xfrm>
              <a:off x="3359569"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7"/>
            <p:cNvSpPr/>
            <p:nvPr/>
          </p:nvSpPr>
          <p:spPr>
            <a:xfrm>
              <a:off x="3359569"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7"/>
            <p:cNvSpPr/>
            <p:nvPr/>
          </p:nvSpPr>
          <p:spPr>
            <a:xfrm>
              <a:off x="3359569"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7"/>
            <p:cNvSpPr/>
            <p:nvPr/>
          </p:nvSpPr>
          <p:spPr>
            <a:xfrm>
              <a:off x="3359569"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7"/>
            <p:cNvSpPr/>
            <p:nvPr/>
          </p:nvSpPr>
          <p:spPr>
            <a:xfrm>
              <a:off x="3359569"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
            <p:cNvSpPr/>
            <p:nvPr/>
          </p:nvSpPr>
          <p:spPr>
            <a:xfrm>
              <a:off x="3359569"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
            <p:cNvSpPr/>
            <p:nvPr/>
          </p:nvSpPr>
          <p:spPr>
            <a:xfrm>
              <a:off x="3359569"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
            <p:cNvSpPr/>
            <p:nvPr/>
          </p:nvSpPr>
          <p:spPr>
            <a:xfrm>
              <a:off x="3359569"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
            <p:cNvSpPr/>
            <p:nvPr/>
          </p:nvSpPr>
          <p:spPr>
            <a:xfrm>
              <a:off x="3359569"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
            <p:cNvSpPr/>
            <p:nvPr/>
          </p:nvSpPr>
          <p:spPr>
            <a:xfrm>
              <a:off x="3359569"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
            <p:cNvSpPr/>
            <p:nvPr/>
          </p:nvSpPr>
          <p:spPr>
            <a:xfrm>
              <a:off x="3359569"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
            <p:cNvSpPr/>
            <p:nvPr/>
          </p:nvSpPr>
          <p:spPr>
            <a:xfrm>
              <a:off x="3359569"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
            <p:cNvSpPr/>
            <p:nvPr/>
          </p:nvSpPr>
          <p:spPr>
            <a:xfrm>
              <a:off x="3359569"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
            <p:cNvSpPr/>
            <p:nvPr/>
          </p:nvSpPr>
          <p:spPr>
            <a:xfrm>
              <a:off x="3448357"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
            <p:cNvSpPr/>
            <p:nvPr/>
          </p:nvSpPr>
          <p:spPr>
            <a:xfrm>
              <a:off x="3448357"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
            <p:cNvSpPr/>
            <p:nvPr/>
          </p:nvSpPr>
          <p:spPr>
            <a:xfrm>
              <a:off x="3448357"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
            <p:cNvSpPr/>
            <p:nvPr/>
          </p:nvSpPr>
          <p:spPr>
            <a:xfrm>
              <a:off x="3448357"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
            <p:cNvSpPr/>
            <p:nvPr/>
          </p:nvSpPr>
          <p:spPr>
            <a:xfrm>
              <a:off x="3448357"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
            <p:cNvSpPr/>
            <p:nvPr/>
          </p:nvSpPr>
          <p:spPr>
            <a:xfrm>
              <a:off x="3448357"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
            <p:cNvSpPr/>
            <p:nvPr/>
          </p:nvSpPr>
          <p:spPr>
            <a:xfrm>
              <a:off x="3448357"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
            <p:cNvSpPr/>
            <p:nvPr/>
          </p:nvSpPr>
          <p:spPr>
            <a:xfrm>
              <a:off x="3448357"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
            <p:cNvSpPr/>
            <p:nvPr/>
          </p:nvSpPr>
          <p:spPr>
            <a:xfrm>
              <a:off x="3448357"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
            <p:cNvSpPr/>
            <p:nvPr/>
          </p:nvSpPr>
          <p:spPr>
            <a:xfrm>
              <a:off x="3448357"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
            <p:cNvSpPr/>
            <p:nvPr/>
          </p:nvSpPr>
          <p:spPr>
            <a:xfrm>
              <a:off x="3448357"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
            <p:cNvSpPr/>
            <p:nvPr/>
          </p:nvSpPr>
          <p:spPr>
            <a:xfrm>
              <a:off x="3448357"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
            <p:cNvSpPr/>
            <p:nvPr/>
          </p:nvSpPr>
          <p:spPr>
            <a:xfrm>
              <a:off x="3448357"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
            <p:cNvSpPr/>
            <p:nvPr/>
          </p:nvSpPr>
          <p:spPr>
            <a:xfrm>
              <a:off x="3537144"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
            <p:cNvSpPr/>
            <p:nvPr/>
          </p:nvSpPr>
          <p:spPr>
            <a:xfrm>
              <a:off x="3537144"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
            <p:cNvSpPr/>
            <p:nvPr/>
          </p:nvSpPr>
          <p:spPr>
            <a:xfrm>
              <a:off x="3537144"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
            <p:cNvSpPr/>
            <p:nvPr/>
          </p:nvSpPr>
          <p:spPr>
            <a:xfrm>
              <a:off x="3537144"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
            <p:cNvSpPr/>
            <p:nvPr/>
          </p:nvSpPr>
          <p:spPr>
            <a:xfrm>
              <a:off x="3537144"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
            <p:cNvSpPr/>
            <p:nvPr/>
          </p:nvSpPr>
          <p:spPr>
            <a:xfrm>
              <a:off x="3537144"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
            <p:cNvSpPr/>
            <p:nvPr/>
          </p:nvSpPr>
          <p:spPr>
            <a:xfrm>
              <a:off x="3537144"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
            <p:cNvSpPr/>
            <p:nvPr/>
          </p:nvSpPr>
          <p:spPr>
            <a:xfrm>
              <a:off x="3537144"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
            <p:cNvSpPr/>
            <p:nvPr/>
          </p:nvSpPr>
          <p:spPr>
            <a:xfrm>
              <a:off x="3537144"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
            <p:cNvSpPr/>
            <p:nvPr/>
          </p:nvSpPr>
          <p:spPr>
            <a:xfrm>
              <a:off x="3537144"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
            <p:cNvSpPr/>
            <p:nvPr/>
          </p:nvSpPr>
          <p:spPr>
            <a:xfrm>
              <a:off x="3537144"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
            <p:cNvSpPr/>
            <p:nvPr/>
          </p:nvSpPr>
          <p:spPr>
            <a:xfrm>
              <a:off x="3537144"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
            <p:cNvSpPr/>
            <p:nvPr/>
          </p:nvSpPr>
          <p:spPr>
            <a:xfrm>
              <a:off x="3537144"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
            <p:cNvSpPr/>
            <p:nvPr/>
          </p:nvSpPr>
          <p:spPr>
            <a:xfrm>
              <a:off x="3625932"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
            <p:cNvSpPr/>
            <p:nvPr/>
          </p:nvSpPr>
          <p:spPr>
            <a:xfrm>
              <a:off x="3625932"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
            <p:cNvSpPr/>
            <p:nvPr/>
          </p:nvSpPr>
          <p:spPr>
            <a:xfrm>
              <a:off x="3625932"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
            <p:cNvSpPr/>
            <p:nvPr/>
          </p:nvSpPr>
          <p:spPr>
            <a:xfrm>
              <a:off x="3625932"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
            <p:cNvSpPr/>
            <p:nvPr/>
          </p:nvSpPr>
          <p:spPr>
            <a:xfrm>
              <a:off x="3625932"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
            <p:cNvSpPr/>
            <p:nvPr/>
          </p:nvSpPr>
          <p:spPr>
            <a:xfrm>
              <a:off x="3625932"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
            <p:cNvSpPr/>
            <p:nvPr/>
          </p:nvSpPr>
          <p:spPr>
            <a:xfrm>
              <a:off x="3625932"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
            <p:cNvSpPr/>
            <p:nvPr/>
          </p:nvSpPr>
          <p:spPr>
            <a:xfrm>
              <a:off x="3625932"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
            <p:cNvSpPr/>
            <p:nvPr/>
          </p:nvSpPr>
          <p:spPr>
            <a:xfrm>
              <a:off x="3625932"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
            <p:cNvSpPr/>
            <p:nvPr/>
          </p:nvSpPr>
          <p:spPr>
            <a:xfrm>
              <a:off x="3625932"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
            <p:cNvSpPr/>
            <p:nvPr/>
          </p:nvSpPr>
          <p:spPr>
            <a:xfrm>
              <a:off x="3625932"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
            <p:cNvSpPr/>
            <p:nvPr/>
          </p:nvSpPr>
          <p:spPr>
            <a:xfrm>
              <a:off x="3625932"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
            <p:cNvSpPr/>
            <p:nvPr/>
          </p:nvSpPr>
          <p:spPr>
            <a:xfrm>
              <a:off x="3625932"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
            <p:cNvSpPr/>
            <p:nvPr/>
          </p:nvSpPr>
          <p:spPr>
            <a:xfrm>
              <a:off x="3714720"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
            <p:cNvSpPr/>
            <p:nvPr/>
          </p:nvSpPr>
          <p:spPr>
            <a:xfrm>
              <a:off x="3714720"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
            <p:cNvSpPr/>
            <p:nvPr/>
          </p:nvSpPr>
          <p:spPr>
            <a:xfrm>
              <a:off x="3714720"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
            <p:cNvSpPr/>
            <p:nvPr/>
          </p:nvSpPr>
          <p:spPr>
            <a:xfrm>
              <a:off x="3714720"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
            <p:cNvSpPr/>
            <p:nvPr/>
          </p:nvSpPr>
          <p:spPr>
            <a:xfrm>
              <a:off x="3714720"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
            <p:cNvSpPr/>
            <p:nvPr/>
          </p:nvSpPr>
          <p:spPr>
            <a:xfrm>
              <a:off x="3714720"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
            <p:cNvSpPr/>
            <p:nvPr/>
          </p:nvSpPr>
          <p:spPr>
            <a:xfrm>
              <a:off x="3714720"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
            <p:cNvSpPr/>
            <p:nvPr/>
          </p:nvSpPr>
          <p:spPr>
            <a:xfrm>
              <a:off x="3714720"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
            <p:cNvSpPr/>
            <p:nvPr/>
          </p:nvSpPr>
          <p:spPr>
            <a:xfrm>
              <a:off x="3714720"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
            <p:cNvSpPr/>
            <p:nvPr/>
          </p:nvSpPr>
          <p:spPr>
            <a:xfrm>
              <a:off x="3714720"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
            <p:cNvSpPr/>
            <p:nvPr/>
          </p:nvSpPr>
          <p:spPr>
            <a:xfrm>
              <a:off x="3714720"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
            <p:cNvSpPr/>
            <p:nvPr/>
          </p:nvSpPr>
          <p:spPr>
            <a:xfrm>
              <a:off x="3714720"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
            <p:cNvSpPr/>
            <p:nvPr/>
          </p:nvSpPr>
          <p:spPr>
            <a:xfrm>
              <a:off x="3714720"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
            <p:cNvSpPr/>
            <p:nvPr/>
          </p:nvSpPr>
          <p:spPr>
            <a:xfrm>
              <a:off x="3803508"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
            <p:cNvSpPr/>
            <p:nvPr/>
          </p:nvSpPr>
          <p:spPr>
            <a:xfrm>
              <a:off x="3803508"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
            <p:cNvSpPr/>
            <p:nvPr/>
          </p:nvSpPr>
          <p:spPr>
            <a:xfrm>
              <a:off x="3803508"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
            <p:cNvSpPr/>
            <p:nvPr/>
          </p:nvSpPr>
          <p:spPr>
            <a:xfrm>
              <a:off x="3803508"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
            <p:cNvSpPr/>
            <p:nvPr/>
          </p:nvSpPr>
          <p:spPr>
            <a:xfrm>
              <a:off x="3803508"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
            <p:cNvSpPr/>
            <p:nvPr/>
          </p:nvSpPr>
          <p:spPr>
            <a:xfrm>
              <a:off x="3803508"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
            <p:cNvSpPr/>
            <p:nvPr/>
          </p:nvSpPr>
          <p:spPr>
            <a:xfrm>
              <a:off x="3803508"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
            <p:cNvSpPr/>
            <p:nvPr/>
          </p:nvSpPr>
          <p:spPr>
            <a:xfrm>
              <a:off x="3803508"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
            <p:cNvSpPr/>
            <p:nvPr/>
          </p:nvSpPr>
          <p:spPr>
            <a:xfrm>
              <a:off x="3803508"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
            <p:cNvSpPr/>
            <p:nvPr/>
          </p:nvSpPr>
          <p:spPr>
            <a:xfrm>
              <a:off x="3803508"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7"/>
            <p:cNvSpPr/>
            <p:nvPr/>
          </p:nvSpPr>
          <p:spPr>
            <a:xfrm>
              <a:off x="3803508"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7"/>
            <p:cNvSpPr/>
            <p:nvPr/>
          </p:nvSpPr>
          <p:spPr>
            <a:xfrm>
              <a:off x="3803508"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7"/>
            <p:cNvSpPr/>
            <p:nvPr/>
          </p:nvSpPr>
          <p:spPr>
            <a:xfrm>
              <a:off x="3803508"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7"/>
            <p:cNvSpPr/>
            <p:nvPr/>
          </p:nvSpPr>
          <p:spPr>
            <a:xfrm>
              <a:off x="2027752"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7"/>
            <p:cNvSpPr/>
            <p:nvPr/>
          </p:nvSpPr>
          <p:spPr>
            <a:xfrm>
              <a:off x="2116540"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7"/>
            <p:cNvSpPr/>
            <p:nvPr/>
          </p:nvSpPr>
          <p:spPr>
            <a:xfrm>
              <a:off x="2205328"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7"/>
            <p:cNvSpPr/>
            <p:nvPr/>
          </p:nvSpPr>
          <p:spPr>
            <a:xfrm>
              <a:off x="2294116"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
            <p:cNvSpPr/>
            <p:nvPr/>
          </p:nvSpPr>
          <p:spPr>
            <a:xfrm>
              <a:off x="2382904"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
            <p:cNvSpPr/>
            <p:nvPr/>
          </p:nvSpPr>
          <p:spPr>
            <a:xfrm>
              <a:off x="2471691"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
            <p:cNvSpPr/>
            <p:nvPr/>
          </p:nvSpPr>
          <p:spPr>
            <a:xfrm>
              <a:off x="2560479"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7"/>
            <p:cNvSpPr/>
            <p:nvPr/>
          </p:nvSpPr>
          <p:spPr>
            <a:xfrm>
              <a:off x="2649267"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
            <p:cNvSpPr/>
            <p:nvPr/>
          </p:nvSpPr>
          <p:spPr>
            <a:xfrm>
              <a:off x="2738055"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7"/>
            <p:cNvSpPr/>
            <p:nvPr/>
          </p:nvSpPr>
          <p:spPr>
            <a:xfrm>
              <a:off x="2826842"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
            <p:cNvSpPr/>
            <p:nvPr/>
          </p:nvSpPr>
          <p:spPr>
            <a:xfrm>
              <a:off x="2915630"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7"/>
            <p:cNvSpPr/>
            <p:nvPr/>
          </p:nvSpPr>
          <p:spPr>
            <a:xfrm>
              <a:off x="3004418"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7"/>
            <p:cNvSpPr/>
            <p:nvPr/>
          </p:nvSpPr>
          <p:spPr>
            <a:xfrm>
              <a:off x="3093206"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
            <p:cNvSpPr/>
            <p:nvPr/>
          </p:nvSpPr>
          <p:spPr>
            <a:xfrm>
              <a:off x="3181993"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
            <p:cNvSpPr/>
            <p:nvPr/>
          </p:nvSpPr>
          <p:spPr>
            <a:xfrm>
              <a:off x="3270781"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
            <p:cNvSpPr/>
            <p:nvPr/>
          </p:nvSpPr>
          <p:spPr>
            <a:xfrm>
              <a:off x="3359569"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
            <p:cNvSpPr/>
            <p:nvPr/>
          </p:nvSpPr>
          <p:spPr>
            <a:xfrm>
              <a:off x="3448357"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
            <p:cNvSpPr/>
            <p:nvPr/>
          </p:nvSpPr>
          <p:spPr>
            <a:xfrm>
              <a:off x="3537144"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
            <p:cNvSpPr/>
            <p:nvPr/>
          </p:nvSpPr>
          <p:spPr>
            <a:xfrm>
              <a:off x="3625932"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
            <p:cNvSpPr/>
            <p:nvPr/>
          </p:nvSpPr>
          <p:spPr>
            <a:xfrm>
              <a:off x="3714720"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
            <p:cNvSpPr/>
            <p:nvPr/>
          </p:nvSpPr>
          <p:spPr>
            <a:xfrm>
              <a:off x="3803508"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
            <p:cNvSpPr/>
            <p:nvPr/>
          </p:nvSpPr>
          <p:spPr>
            <a:xfrm>
              <a:off x="2027752"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
            <p:cNvSpPr/>
            <p:nvPr/>
          </p:nvSpPr>
          <p:spPr>
            <a:xfrm>
              <a:off x="2116540"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
            <p:cNvSpPr/>
            <p:nvPr/>
          </p:nvSpPr>
          <p:spPr>
            <a:xfrm>
              <a:off x="2205328"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
            <p:cNvSpPr/>
            <p:nvPr/>
          </p:nvSpPr>
          <p:spPr>
            <a:xfrm>
              <a:off x="2294116"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
            <p:cNvSpPr/>
            <p:nvPr/>
          </p:nvSpPr>
          <p:spPr>
            <a:xfrm>
              <a:off x="2382904"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
            <p:cNvSpPr/>
            <p:nvPr/>
          </p:nvSpPr>
          <p:spPr>
            <a:xfrm>
              <a:off x="2471691"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
            <p:cNvSpPr/>
            <p:nvPr/>
          </p:nvSpPr>
          <p:spPr>
            <a:xfrm>
              <a:off x="2560479"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
            <p:cNvSpPr/>
            <p:nvPr/>
          </p:nvSpPr>
          <p:spPr>
            <a:xfrm>
              <a:off x="2649267"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
            <p:cNvSpPr/>
            <p:nvPr/>
          </p:nvSpPr>
          <p:spPr>
            <a:xfrm>
              <a:off x="2738055"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
            <p:cNvSpPr/>
            <p:nvPr/>
          </p:nvSpPr>
          <p:spPr>
            <a:xfrm>
              <a:off x="2826842"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
            <p:cNvSpPr/>
            <p:nvPr/>
          </p:nvSpPr>
          <p:spPr>
            <a:xfrm>
              <a:off x="2915630"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
            <p:cNvSpPr/>
            <p:nvPr/>
          </p:nvSpPr>
          <p:spPr>
            <a:xfrm>
              <a:off x="3004418"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
            <p:cNvSpPr/>
            <p:nvPr/>
          </p:nvSpPr>
          <p:spPr>
            <a:xfrm>
              <a:off x="3093206"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
            <p:cNvSpPr/>
            <p:nvPr/>
          </p:nvSpPr>
          <p:spPr>
            <a:xfrm>
              <a:off x="3181993"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
            <p:cNvSpPr/>
            <p:nvPr/>
          </p:nvSpPr>
          <p:spPr>
            <a:xfrm>
              <a:off x="3270781"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
            <p:cNvSpPr/>
            <p:nvPr/>
          </p:nvSpPr>
          <p:spPr>
            <a:xfrm>
              <a:off x="3359569"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
            <p:cNvSpPr/>
            <p:nvPr/>
          </p:nvSpPr>
          <p:spPr>
            <a:xfrm>
              <a:off x="3448357"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
            <p:cNvSpPr/>
            <p:nvPr/>
          </p:nvSpPr>
          <p:spPr>
            <a:xfrm>
              <a:off x="3537144"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
            <p:cNvSpPr/>
            <p:nvPr/>
          </p:nvSpPr>
          <p:spPr>
            <a:xfrm>
              <a:off x="3625932"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
            <p:cNvSpPr/>
            <p:nvPr/>
          </p:nvSpPr>
          <p:spPr>
            <a:xfrm>
              <a:off x="3714720"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
            <p:cNvSpPr/>
            <p:nvPr/>
          </p:nvSpPr>
          <p:spPr>
            <a:xfrm>
              <a:off x="3803508"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
            <p:cNvSpPr/>
            <p:nvPr/>
          </p:nvSpPr>
          <p:spPr>
            <a:xfrm>
              <a:off x="3895796"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
            <p:cNvSpPr/>
            <p:nvPr/>
          </p:nvSpPr>
          <p:spPr>
            <a:xfrm>
              <a:off x="3895796"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
            <p:cNvSpPr/>
            <p:nvPr/>
          </p:nvSpPr>
          <p:spPr>
            <a:xfrm>
              <a:off x="3895796"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7"/>
            <p:cNvSpPr/>
            <p:nvPr/>
          </p:nvSpPr>
          <p:spPr>
            <a:xfrm>
              <a:off x="3895796"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
            <p:cNvSpPr/>
            <p:nvPr/>
          </p:nvSpPr>
          <p:spPr>
            <a:xfrm>
              <a:off x="3895796"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7"/>
            <p:cNvSpPr/>
            <p:nvPr/>
          </p:nvSpPr>
          <p:spPr>
            <a:xfrm>
              <a:off x="3895796"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
            <p:cNvSpPr/>
            <p:nvPr/>
          </p:nvSpPr>
          <p:spPr>
            <a:xfrm>
              <a:off x="3895796"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
            <p:cNvSpPr/>
            <p:nvPr/>
          </p:nvSpPr>
          <p:spPr>
            <a:xfrm>
              <a:off x="3895796"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7"/>
            <p:cNvSpPr/>
            <p:nvPr/>
          </p:nvSpPr>
          <p:spPr>
            <a:xfrm>
              <a:off x="3895796"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7"/>
            <p:cNvSpPr/>
            <p:nvPr/>
          </p:nvSpPr>
          <p:spPr>
            <a:xfrm>
              <a:off x="3895796"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7"/>
            <p:cNvSpPr/>
            <p:nvPr/>
          </p:nvSpPr>
          <p:spPr>
            <a:xfrm>
              <a:off x="3895796"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7"/>
            <p:cNvSpPr/>
            <p:nvPr/>
          </p:nvSpPr>
          <p:spPr>
            <a:xfrm>
              <a:off x="3895796"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
            <p:cNvSpPr/>
            <p:nvPr/>
          </p:nvSpPr>
          <p:spPr>
            <a:xfrm>
              <a:off x="3895796"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
            <p:cNvSpPr/>
            <p:nvPr/>
          </p:nvSpPr>
          <p:spPr>
            <a:xfrm>
              <a:off x="3895796"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
            <p:cNvSpPr/>
            <p:nvPr/>
          </p:nvSpPr>
          <p:spPr>
            <a:xfrm>
              <a:off x="3895796"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
            <p:cNvSpPr/>
            <p:nvPr/>
          </p:nvSpPr>
          <p:spPr>
            <a:xfrm>
              <a:off x="1938965"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
            <p:cNvSpPr/>
            <p:nvPr/>
          </p:nvSpPr>
          <p:spPr>
            <a:xfrm>
              <a:off x="1938965"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
            <p:cNvSpPr/>
            <p:nvPr/>
          </p:nvSpPr>
          <p:spPr>
            <a:xfrm>
              <a:off x="1938965"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
            <p:cNvSpPr/>
            <p:nvPr/>
          </p:nvSpPr>
          <p:spPr>
            <a:xfrm>
              <a:off x="1938965"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
            <p:cNvSpPr/>
            <p:nvPr/>
          </p:nvSpPr>
          <p:spPr>
            <a:xfrm>
              <a:off x="1938965"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
            <p:cNvSpPr/>
            <p:nvPr/>
          </p:nvSpPr>
          <p:spPr>
            <a:xfrm>
              <a:off x="1938965"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
            <p:cNvSpPr/>
            <p:nvPr/>
          </p:nvSpPr>
          <p:spPr>
            <a:xfrm>
              <a:off x="1938965"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
            <p:cNvSpPr/>
            <p:nvPr/>
          </p:nvSpPr>
          <p:spPr>
            <a:xfrm>
              <a:off x="1938965"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
            <p:cNvSpPr/>
            <p:nvPr/>
          </p:nvSpPr>
          <p:spPr>
            <a:xfrm>
              <a:off x="1938965"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
            <p:cNvSpPr/>
            <p:nvPr/>
          </p:nvSpPr>
          <p:spPr>
            <a:xfrm>
              <a:off x="1938965"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
            <p:cNvSpPr/>
            <p:nvPr/>
          </p:nvSpPr>
          <p:spPr>
            <a:xfrm>
              <a:off x="1938965"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
            <p:cNvSpPr/>
            <p:nvPr/>
          </p:nvSpPr>
          <p:spPr>
            <a:xfrm>
              <a:off x="1938965"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
            <p:cNvSpPr/>
            <p:nvPr/>
          </p:nvSpPr>
          <p:spPr>
            <a:xfrm>
              <a:off x="1938965"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
            <p:cNvSpPr/>
            <p:nvPr/>
          </p:nvSpPr>
          <p:spPr>
            <a:xfrm>
              <a:off x="1938965"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
            <p:cNvSpPr/>
            <p:nvPr/>
          </p:nvSpPr>
          <p:spPr>
            <a:xfrm>
              <a:off x="1938965"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
            <p:cNvSpPr/>
            <p:nvPr/>
          </p:nvSpPr>
          <p:spPr>
            <a:xfrm>
              <a:off x="1850177"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
            <p:cNvSpPr/>
            <p:nvPr/>
          </p:nvSpPr>
          <p:spPr>
            <a:xfrm>
              <a:off x="1850177"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
            <p:cNvSpPr/>
            <p:nvPr/>
          </p:nvSpPr>
          <p:spPr>
            <a:xfrm>
              <a:off x="1850177"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
            <p:cNvSpPr/>
            <p:nvPr/>
          </p:nvSpPr>
          <p:spPr>
            <a:xfrm>
              <a:off x="1850177"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
            <p:cNvSpPr/>
            <p:nvPr/>
          </p:nvSpPr>
          <p:spPr>
            <a:xfrm>
              <a:off x="1850177"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7"/>
            <p:cNvSpPr/>
            <p:nvPr/>
          </p:nvSpPr>
          <p:spPr>
            <a:xfrm>
              <a:off x="1850177"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
            <p:cNvSpPr/>
            <p:nvPr/>
          </p:nvSpPr>
          <p:spPr>
            <a:xfrm>
              <a:off x="1850177"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
            <p:cNvSpPr/>
            <p:nvPr/>
          </p:nvSpPr>
          <p:spPr>
            <a:xfrm>
              <a:off x="1850177"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7"/>
            <p:cNvSpPr/>
            <p:nvPr/>
          </p:nvSpPr>
          <p:spPr>
            <a:xfrm>
              <a:off x="1850177"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7"/>
            <p:cNvSpPr/>
            <p:nvPr/>
          </p:nvSpPr>
          <p:spPr>
            <a:xfrm>
              <a:off x="1850177"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
            <p:cNvSpPr/>
            <p:nvPr/>
          </p:nvSpPr>
          <p:spPr>
            <a:xfrm>
              <a:off x="1850177"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
            <p:cNvSpPr/>
            <p:nvPr/>
          </p:nvSpPr>
          <p:spPr>
            <a:xfrm>
              <a:off x="1850177"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7"/>
            <p:cNvSpPr/>
            <p:nvPr/>
          </p:nvSpPr>
          <p:spPr>
            <a:xfrm>
              <a:off x="1850177"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7"/>
            <p:cNvSpPr/>
            <p:nvPr/>
          </p:nvSpPr>
          <p:spPr>
            <a:xfrm>
              <a:off x="1850177"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
            <p:cNvSpPr/>
            <p:nvPr/>
          </p:nvSpPr>
          <p:spPr>
            <a:xfrm>
              <a:off x="1850177"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
            <p:cNvSpPr/>
            <p:nvPr/>
          </p:nvSpPr>
          <p:spPr>
            <a:xfrm>
              <a:off x="1761389"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
            <p:cNvSpPr/>
            <p:nvPr/>
          </p:nvSpPr>
          <p:spPr>
            <a:xfrm>
              <a:off x="1761389"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
            <p:cNvSpPr/>
            <p:nvPr/>
          </p:nvSpPr>
          <p:spPr>
            <a:xfrm>
              <a:off x="1761389"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
            <p:cNvSpPr/>
            <p:nvPr/>
          </p:nvSpPr>
          <p:spPr>
            <a:xfrm>
              <a:off x="1761389"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
            <p:cNvSpPr/>
            <p:nvPr/>
          </p:nvSpPr>
          <p:spPr>
            <a:xfrm>
              <a:off x="1761389"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
            <p:cNvSpPr/>
            <p:nvPr/>
          </p:nvSpPr>
          <p:spPr>
            <a:xfrm>
              <a:off x="1761389"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
            <p:cNvSpPr/>
            <p:nvPr/>
          </p:nvSpPr>
          <p:spPr>
            <a:xfrm>
              <a:off x="1761389"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
            <p:cNvSpPr/>
            <p:nvPr/>
          </p:nvSpPr>
          <p:spPr>
            <a:xfrm>
              <a:off x="1761389"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
            <p:cNvSpPr/>
            <p:nvPr/>
          </p:nvSpPr>
          <p:spPr>
            <a:xfrm>
              <a:off x="1761389"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
            <p:cNvSpPr/>
            <p:nvPr/>
          </p:nvSpPr>
          <p:spPr>
            <a:xfrm>
              <a:off x="1761389"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
            <p:cNvSpPr/>
            <p:nvPr/>
          </p:nvSpPr>
          <p:spPr>
            <a:xfrm>
              <a:off x="1761389"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
            <p:cNvSpPr/>
            <p:nvPr/>
          </p:nvSpPr>
          <p:spPr>
            <a:xfrm>
              <a:off x="1761389"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
            <p:cNvSpPr/>
            <p:nvPr/>
          </p:nvSpPr>
          <p:spPr>
            <a:xfrm>
              <a:off x="1761389"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
            <p:cNvSpPr/>
            <p:nvPr/>
          </p:nvSpPr>
          <p:spPr>
            <a:xfrm>
              <a:off x="1761389"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
            <p:cNvSpPr/>
            <p:nvPr/>
          </p:nvSpPr>
          <p:spPr>
            <a:xfrm>
              <a:off x="1761389"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
            <p:cNvSpPr/>
            <p:nvPr/>
          </p:nvSpPr>
          <p:spPr>
            <a:xfrm>
              <a:off x="2027752"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
            <p:cNvSpPr/>
            <p:nvPr/>
          </p:nvSpPr>
          <p:spPr>
            <a:xfrm>
              <a:off x="2116540"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
            <p:cNvSpPr/>
            <p:nvPr/>
          </p:nvSpPr>
          <p:spPr>
            <a:xfrm>
              <a:off x="2205328"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
            <p:cNvSpPr/>
            <p:nvPr/>
          </p:nvSpPr>
          <p:spPr>
            <a:xfrm>
              <a:off x="2294116"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
            <p:cNvSpPr/>
            <p:nvPr/>
          </p:nvSpPr>
          <p:spPr>
            <a:xfrm>
              <a:off x="2382904"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
            <p:cNvSpPr/>
            <p:nvPr/>
          </p:nvSpPr>
          <p:spPr>
            <a:xfrm>
              <a:off x="2471691"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
            <p:cNvSpPr/>
            <p:nvPr/>
          </p:nvSpPr>
          <p:spPr>
            <a:xfrm>
              <a:off x="2027752"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
            <p:cNvSpPr/>
            <p:nvPr/>
          </p:nvSpPr>
          <p:spPr>
            <a:xfrm>
              <a:off x="2116540"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
            <p:cNvSpPr/>
            <p:nvPr/>
          </p:nvSpPr>
          <p:spPr>
            <a:xfrm>
              <a:off x="2205328"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
            <p:cNvSpPr/>
            <p:nvPr/>
          </p:nvSpPr>
          <p:spPr>
            <a:xfrm>
              <a:off x="2294116"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
            <p:cNvSpPr/>
            <p:nvPr/>
          </p:nvSpPr>
          <p:spPr>
            <a:xfrm>
              <a:off x="2382904"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
            <p:cNvSpPr/>
            <p:nvPr/>
          </p:nvSpPr>
          <p:spPr>
            <a:xfrm>
              <a:off x="2471691"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
            <p:cNvSpPr/>
            <p:nvPr/>
          </p:nvSpPr>
          <p:spPr>
            <a:xfrm>
              <a:off x="2027752"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
            <p:cNvSpPr/>
            <p:nvPr/>
          </p:nvSpPr>
          <p:spPr>
            <a:xfrm>
              <a:off x="2116540"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
            <p:cNvSpPr/>
            <p:nvPr/>
          </p:nvSpPr>
          <p:spPr>
            <a:xfrm>
              <a:off x="2205328"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
            <p:cNvSpPr/>
            <p:nvPr/>
          </p:nvSpPr>
          <p:spPr>
            <a:xfrm>
              <a:off x="2294116"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
            <p:cNvSpPr/>
            <p:nvPr/>
          </p:nvSpPr>
          <p:spPr>
            <a:xfrm>
              <a:off x="2382904"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7"/>
            <p:cNvSpPr/>
            <p:nvPr/>
          </p:nvSpPr>
          <p:spPr>
            <a:xfrm>
              <a:off x="2471691"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7"/>
            <p:cNvSpPr/>
            <p:nvPr/>
          </p:nvSpPr>
          <p:spPr>
            <a:xfrm>
              <a:off x="2027752"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7"/>
            <p:cNvSpPr/>
            <p:nvPr/>
          </p:nvSpPr>
          <p:spPr>
            <a:xfrm>
              <a:off x="2116540"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7"/>
            <p:cNvSpPr/>
            <p:nvPr/>
          </p:nvSpPr>
          <p:spPr>
            <a:xfrm>
              <a:off x="2205328"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7"/>
            <p:cNvSpPr/>
            <p:nvPr/>
          </p:nvSpPr>
          <p:spPr>
            <a:xfrm>
              <a:off x="2294116"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7"/>
            <p:cNvSpPr/>
            <p:nvPr/>
          </p:nvSpPr>
          <p:spPr>
            <a:xfrm>
              <a:off x="2382904"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7"/>
            <p:cNvSpPr/>
            <p:nvPr/>
          </p:nvSpPr>
          <p:spPr>
            <a:xfrm>
              <a:off x="2471691"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7"/>
            <p:cNvSpPr/>
            <p:nvPr/>
          </p:nvSpPr>
          <p:spPr>
            <a:xfrm>
              <a:off x="2027752"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7"/>
            <p:cNvSpPr/>
            <p:nvPr/>
          </p:nvSpPr>
          <p:spPr>
            <a:xfrm>
              <a:off x="2116540"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7"/>
            <p:cNvSpPr/>
            <p:nvPr/>
          </p:nvSpPr>
          <p:spPr>
            <a:xfrm>
              <a:off x="2205328"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7"/>
            <p:cNvSpPr/>
            <p:nvPr/>
          </p:nvSpPr>
          <p:spPr>
            <a:xfrm>
              <a:off x="2294116"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7"/>
            <p:cNvSpPr/>
            <p:nvPr/>
          </p:nvSpPr>
          <p:spPr>
            <a:xfrm>
              <a:off x="2382904"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
            <p:cNvSpPr/>
            <p:nvPr/>
          </p:nvSpPr>
          <p:spPr>
            <a:xfrm>
              <a:off x="2471691"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
            <p:cNvSpPr/>
            <p:nvPr/>
          </p:nvSpPr>
          <p:spPr>
            <a:xfrm>
              <a:off x="2027752"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7"/>
            <p:cNvSpPr/>
            <p:nvPr/>
          </p:nvSpPr>
          <p:spPr>
            <a:xfrm>
              <a:off x="2116540"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7"/>
            <p:cNvSpPr/>
            <p:nvPr/>
          </p:nvSpPr>
          <p:spPr>
            <a:xfrm>
              <a:off x="2205328"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7"/>
            <p:cNvSpPr/>
            <p:nvPr/>
          </p:nvSpPr>
          <p:spPr>
            <a:xfrm>
              <a:off x="2294116"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
            <p:cNvSpPr/>
            <p:nvPr/>
          </p:nvSpPr>
          <p:spPr>
            <a:xfrm>
              <a:off x="2382904"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
            <p:cNvSpPr/>
            <p:nvPr/>
          </p:nvSpPr>
          <p:spPr>
            <a:xfrm>
              <a:off x="2471691"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7"/>
            <p:cNvSpPr/>
            <p:nvPr/>
          </p:nvSpPr>
          <p:spPr>
            <a:xfrm>
              <a:off x="2027752"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7"/>
            <p:cNvSpPr/>
            <p:nvPr/>
          </p:nvSpPr>
          <p:spPr>
            <a:xfrm>
              <a:off x="2116540"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7"/>
            <p:cNvSpPr/>
            <p:nvPr/>
          </p:nvSpPr>
          <p:spPr>
            <a:xfrm>
              <a:off x="2205328"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7"/>
            <p:cNvSpPr/>
            <p:nvPr/>
          </p:nvSpPr>
          <p:spPr>
            <a:xfrm>
              <a:off x="2294116"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7"/>
            <p:cNvSpPr/>
            <p:nvPr/>
          </p:nvSpPr>
          <p:spPr>
            <a:xfrm>
              <a:off x="2382904"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7"/>
            <p:cNvSpPr/>
            <p:nvPr/>
          </p:nvSpPr>
          <p:spPr>
            <a:xfrm>
              <a:off x="2471691"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7"/>
            <p:cNvSpPr/>
            <p:nvPr/>
          </p:nvSpPr>
          <p:spPr>
            <a:xfrm>
              <a:off x="2027752"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
            <p:cNvSpPr/>
            <p:nvPr/>
          </p:nvSpPr>
          <p:spPr>
            <a:xfrm>
              <a:off x="2116540"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
            <p:cNvSpPr/>
            <p:nvPr/>
          </p:nvSpPr>
          <p:spPr>
            <a:xfrm>
              <a:off x="2205328"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
            <p:cNvSpPr/>
            <p:nvPr/>
          </p:nvSpPr>
          <p:spPr>
            <a:xfrm>
              <a:off x="2294116"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
            <p:cNvSpPr/>
            <p:nvPr/>
          </p:nvSpPr>
          <p:spPr>
            <a:xfrm>
              <a:off x="2382904"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
            <p:cNvSpPr/>
            <p:nvPr/>
          </p:nvSpPr>
          <p:spPr>
            <a:xfrm>
              <a:off x="2471691"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
            <p:cNvSpPr/>
            <p:nvPr/>
          </p:nvSpPr>
          <p:spPr>
            <a:xfrm>
              <a:off x="2027752"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7"/>
            <p:cNvSpPr/>
            <p:nvPr/>
          </p:nvSpPr>
          <p:spPr>
            <a:xfrm>
              <a:off x="2116540"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
            <p:cNvSpPr/>
            <p:nvPr/>
          </p:nvSpPr>
          <p:spPr>
            <a:xfrm>
              <a:off x="2205328"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
            <p:cNvSpPr/>
            <p:nvPr/>
          </p:nvSpPr>
          <p:spPr>
            <a:xfrm>
              <a:off x="2294116"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
            <p:cNvSpPr/>
            <p:nvPr/>
          </p:nvSpPr>
          <p:spPr>
            <a:xfrm>
              <a:off x="2382904"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
            <p:cNvSpPr/>
            <p:nvPr/>
          </p:nvSpPr>
          <p:spPr>
            <a:xfrm>
              <a:off x="2471691"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
            <p:cNvSpPr/>
            <p:nvPr/>
          </p:nvSpPr>
          <p:spPr>
            <a:xfrm>
              <a:off x="2027752"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7"/>
            <p:cNvSpPr/>
            <p:nvPr/>
          </p:nvSpPr>
          <p:spPr>
            <a:xfrm>
              <a:off x="2116540"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
            <p:cNvSpPr/>
            <p:nvPr/>
          </p:nvSpPr>
          <p:spPr>
            <a:xfrm>
              <a:off x="2205328"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
            <p:cNvSpPr/>
            <p:nvPr/>
          </p:nvSpPr>
          <p:spPr>
            <a:xfrm>
              <a:off x="2294116"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
            <p:cNvSpPr/>
            <p:nvPr/>
          </p:nvSpPr>
          <p:spPr>
            <a:xfrm>
              <a:off x="2382904"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7"/>
            <p:cNvSpPr/>
            <p:nvPr/>
          </p:nvSpPr>
          <p:spPr>
            <a:xfrm>
              <a:off x="2471691"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
            <p:cNvSpPr/>
            <p:nvPr/>
          </p:nvSpPr>
          <p:spPr>
            <a:xfrm>
              <a:off x="2027752"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
            <p:cNvSpPr/>
            <p:nvPr/>
          </p:nvSpPr>
          <p:spPr>
            <a:xfrm>
              <a:off x="2116540"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7"/>
            <p:cNvSpPr/>
            <p:nvPr/>
          </p:nvSpPr>
          <p:spPr>
            <a:xfrm>
              <a:off x="2205328"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7"/>
            <p:cNvSpPr/>
            <p:nvPr/>
          </p:nvSpPr>
          <p:spPr>
            <a:xfrm>
              <a:off x="2294116"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7"/>
            <p:cNvSpPr/>
            <p:nvPr/>
          </p:nvSpPr>
          <p:spPr>
            <a:xfrm>
              <a:off x="2382904"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
            <p:cNvSpPr/>
            <p:nvPr/>
          </p:nvSpPr>
          <p:spPr>
            <a:xfrm>
              <a:off x="2471691"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
            <p:cNvSpPr/>
            <p:nvPr/>
          </p:nvSpPr>
          <p:spPr>
            <a:xfrm>
              <a:off x="2027752"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
            <p:cNvSpPr/>
            <p:nvPr/>
          </p:nvSpPr>
          <p:spPr>
            <a:xfrm>
              <a:off x="2116540"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
            <p:cNvSpPr/>
            <p:nvPr/>
          </p:nvSpPr>
          <p:spPr>
            <a:xfrm>
              <a:off x="2205328"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
            <p:cNvSpPr/>
            <p:nvPr/>
          </p:nvSpPr>
          <p:spPr>
            <a:xfrm>
              <a:off x="2294116"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
            <p:cNvSpPr/>
            <p:nvPr/>
          </p:nvSpPr>
          <p:spPr>
            <a:xfrm>
              <a:off x="2382904"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7"/>
            <p:cNvSpPr/>
            <p:nvPr/>
          </p:nvSpPr>
          <p:spPr>
            <a:xfrm>
              <a:off x="2471691"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7"/>
            <p:cNvSpPr/>
            <p:nvPr/>
          </p:nvSpPr>
          <p:spPr>
            <a:xfrm>
              <a:off x="2027752"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
            <p:cNvSpPr/>
            <p:nvPr/>
          </p:nvSpPr>
          <p:spPr>
            <a:xfrm>
              <a:off x="2116540"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
            <p:cNvSpPr/>
            <p:nvPr/>
          </p:nvSpPr>
          <p:spPr>
            <a:xfrm>
              <a:off x="2205328"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
            <p:cNvSpPr/>
            <p:nvPr/>
          </p:nvSpPr>
          <p:spPr>
            <a:xfrm>
              <a:off x="2294116"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
            <p:cNvSpPr/>
            <p:nvPr/>
          </p:nvSpPr>
          <p:spPr>
            <a:xfrm>
              <a:off x="2382904"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
            <p:cNvSpPr/>
            <p:nvPr/>
          </p:nvSpPr>
          <p:spPr>
            <a:xfrm>
              <a:off x="2471691"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
            <p:cNvSpPr/>
            <p:nvPr/>
          </p:nvSpPr>
          <p:spPr>
            <a:xfrm>
              <a:off x="2560479"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
            <p:cNvSpPr/>
            <p:nvPr/>
          </p:nvSpPr>
          <p:spPr>
            <a:xfrm>
              <a:off x="2560479"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
            <p:cNvSpPr/>
            <p:nvPr/>
          </p:nvSpPr>
          <p:spPr>
            <a:xfrm>
              <a:off x="2560479"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
            <p:cNvSpPr/>
            <p:nvPr/>
          </p:nvSpPr>
          <p:spPr>
            <a:xfrm>
              <a:off x="2560479"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
            <p:cNvSpPr/>
            <p:nvPr/>
          </p:nvSpPr>
          <p:spPr>
            <a:xfrm>
              <a:off x="2560479"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
            <p:cNvSpPr/>
            <p:nvPr/>
          </p:nvSpPr>
          <p:spPr>
            <a:xfrm>
              <a:off x="2560479"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
            <p:cNvSpPr/>
            <p:nvPr/>
          </p:nvSpPr>
          <p:spPr>
            <a:xfrm>
              <a:off x="2560479"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
            <p:cNvSpPr/>
            <p:nvPr/>
          </p:nvSpPr>
          <p:spPr>
            <a:xfrm>
              <a:off x="2560479"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
            <p:cNvSpPr/>
            <p:nvPr/>
          </p:nvSpPr>
          <p:spPr>
            <a:xfrm>
              <a:off x="2560479"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
            <p:cNvSpPr/>
            <p:nvPr/>
          </p:nvSpPr>
          <p:spPr>
            <a:xfrm>
              <a:off x="2560479"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
            <p:cNvSpPr/>
            <p:nvPr/>
          </p:nvSpPr>
          <p:spPr>
            <a:xfrm>
              <a:off x="2560479"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
            <p:cNvSpPr/>
            <p:nvPr/>
          </p:nvSpPr>
          <p:spPr>
            <a:xfrm>
              <a:off x="2560479"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
            <p:cNvSpPr/>
            <p:nvPr/>
          </p:nvSpPr>
          <p:spPr>
            <a:xfrm>
              <a:off x="2560479"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
            <p:cNvSpPr/>
            <p:nvPr/>
          </p:nvSpPr>
          <p:spPr>
            <a:xfrm>
              <a:off x="2649267"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
            <p:cNvSpPr/>
            <p:nvPr/>
          </p:nvSpPr>
          <p:spPr>
            <a:xfrm>
              <a:off x="2649267"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
            <p:cNvSpPr/>
            <p:nvPr/>
          </p:nvSpPr>
          <p:spPr>
            <a:xfrm>
              <a:off x="2649267"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7"/>
            <p:cNvSpPr/>
            <p:nvPr/>
          </p:nvSpPr>
          <p:spPr>
            <a:xfrm>
              <a:off x="2649267"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
            <p:cNvSpPr/>
            <p:nvPr/>
          </p:nvSpPr>
          <p:spPr>
            <a:xfrm>
              <a:off x="2649267"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
            <p:cNvSpPr/>
            <p:nvPr/>
          </p:nvSpPr>
          <p:spPr>
            <a:xfrm>
              <a:off x="2649267"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
            <p:cNvSpPr/>
            <p:nvPr/>
          </p:nvSpPr>
          <p:spPr>
            <a:xfrm>
              <a:off x="2649267"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
            <p:cNvSpPr/>
            <p:nvPr/>
          </p:nvSpPr>
          <p:spPr>
            <a:xfrm>
              <a:off x="2649267"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
            <p:cNvSpPr/>
            <p:nvPr/>
          </p:nvSpPr>
          <p:spPr>
            <a:xfrm>
              <a:off x="2649267"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
            <p:cNvSpPr/>
            <p:nvPr/>
          </p:nvSpPr>
          <p:spPr>
            <a:xfrm>
              <a:off x="2649267"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
            <p:cNvSpPr/>
            <p:nvPr/>
          </p:nvSpPr>
          <p:spPr>
            <a:xfrm>
              <a:off x="2649267"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
            <p:cNvSpPr/>
            <p:nvPr/>
          </p:nvSpPr>
          <p:spPr>
            <a:xfrm>
              <a:off x="2649267"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
            <p:cNvSpPr/>
            <p:nvPr/>
          </p:nvSpPr>
          <p:spPr>
            <a:xfrm>
              <a:off x="2649267"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
            <p:cNvSpPr/>
            <p:nvPr/>
          </p:nvSpPr>
          <p:spPr>
            <a:xfrm>
              <a:off x="2738055"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
            <p:cNvSpPr/>
            <p:nvPr/>
          </p:nvSpPr>
          <p:spPr>
            <a:xfrm>
              <a:off x="2738055"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
            <p:cNvSpPr/>
            <p:nvPr/>
          </p:nvSpPr>
          <p:spPr>
            <a:xfrm>
              <a:off x="2738055"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
            <p:cNvSpPr/>
            <p:nvPr/>
          </p:nvSpPr>
          <p:spPr>
            <a:xfrm>
              <a:off x="2738055"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
            <p:cNvSpPr/>
            <p:nvPr/>
          </p:nvSpPr>
          <p:spPr>
            <a:xfrm>
              <a:off x="2738055"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
            <p:cNvSpPr/>
            <p:nvPr/>
          </p:nvSpPr>
          <p:spPr>
            <a:xfrm>
              <a:off x="2738055"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
            <p:cNvSpPr/>
            <p:nvPr/>
          </p:nvSpPr>
          <p:spPr>
            <a:xfrm>
              <a:off x="2738055"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
            <p:cNvSpPr/>
            <p:nvPr/>
          </p:nvSpPr>
          <p:spPr>
            <a:xfrm>
              <a:off x="2738055"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7"/>
            <p:cNvSpPr/>
            <p:nvPr/>
          </p:nvSpPr>
          <p:spPr>
            <a:xfrm>
              <a:off x="2738055"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7"/>
            <p:cNvSpPr/>
            <p:nvPr/>
          </p:nvSpPr>
          <p:spPr>
            <a:xfrm>
              <a:off x="2738055"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
            <p:cNvSpPr/>
            <p:nvPr/>
          </p:nvSpPr>
          <p:spPr>
            <a:xfrm>
              <a:off x="2738055"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
            <p:cNvSpPr/>
            <p:nvPr/>
          </p:nvSpPr>
          <p:spPr>
            <a:xfrm>
              <a:off x="2738055"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
            <p:cNvSpPr/>
            <p:nvPr/>
          </p:nvSpPr>
          <p:spPr>
            <a:xfrm>
              <a:off x="2738055"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
            <p:cNvSpPr/>
            <p:nvPr/>
          </p:nvSpPr>
          <p:spPr>
            <a:xfrm>
              <a:off x="2826842"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7"/>
            <p:cNvSpPr/>
            <p:nvPr/>
          </p:nvSpPr>
          <p:spPr>
            <a:xfrm>
              <a:off x="2826842"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
            <p:cNvSpPr/>
            <p:nvPr/>
          </p:nvSpPr>
          <p:spPr>
            <a:xfrm>
              <a:off x="2826842"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
            <p:cNvSpPr/>
            <p:nvPr/>
          </p:nvSpPr>
          <p:spPr>
            <a:xfrm>
              <a:off x="2826842"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7"/>
            <p:cNvSpPr/>
            <p:nvPr/>
          </p:nvSpPr>
          <p:spPr>
            <a:xfrm>
              <a:off x="2826842"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
            <p:cNvSpPr/>
            <p:nvPr/>
          </p:nvSpPr>
          <p:spPr>
            <a:xfrm>
              <a:off x="2826842"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
            <p:cNvSpPr/>
            <p:nvPr/>
          </p:nvSpPr>
          <p:spPr>
            <a:xfrm>
              <a:off x="2826842"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7"/>
            <p:cNvSpPr/>
            <p:nvPr/>
          </p:nvSpPr>
          <p:spPr>
            <a:xfrm>
              <a:off x="2826842"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
            <p:cNvSpPr/>
            <p:nvPr/>
          </p:nvSpPr>
          <p:spPr>
            <a:xfrm>
              <a:off x="2826842"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
            <p:cNvSpPr/>
            <p:nvPr/>
          </p:nvSpPr>
          <p:spPr>
            <a:xfrm>
              <a:off x="2826842"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7"/>
            <p:cNvSpPr/>
            <p:nvPr/>
          </p:nvSpPr>
          <p:spPr>
            <a:xfrm>
              <a:off x="2826842"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
            <p:cNvSpPr/>
            <p:nvPr/>
          </p:nvSpPr>
          <p:spPr>
            <a:xfrm>
              <a:off x="2826842"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
            <p:cNvSpPr/>
            <p:nvPr/>
          </p:nvSpPr>
          <p:spPr>
            <a:xfrm>
              <a:off x="2826842"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
            <p:cNvSpPr/>
            <p:nvPr/>
          </p:nvSpPr>
          <p:spPr>
            <a:xfrm>
              <a:off x="2915630"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
            <p:cNvSpPr/>
            <p:nvPr/>
          </p:nvSpPr>
          <p:spPr>
            <a:xfrm>
              <a:off x="2915630"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
            <p:cNvSpPr/>
            <p:nvPr/>
          </p:nvSpPr>
          <p:spPr>
            <a:xfrm>
              <a:off x="2915630"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
            <p:cNvSpPr/>
            <p:nvPr/>
          </p:nvSpPr>
          <p:spPr>
            <a:xfrm>
              <a:off x="2915630"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
            <p:cNvSpPr/>
            <p:nvPr/>
          </p:nvSpPr>
          <p:spPr>
            <a:xfrm>
              <a:off x="2915630"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
            <p:cNvSpPr/>
            <p:nvPr/>
          </p:nvSpPr>
          <p:spPr>
            <a:xfrm>
              <a:off x="2915630"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
            <p:cNvSpPr/>
            <p:nvPr/>
          </p:nvSpPr>
          <p:spPr>
            <a:xfrm>
              <a:off x="2915630"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
            <p:cNvSpPr/>
            <p:nvPr/>
          </p:nvSpPr>
          <p:spPr>
            <a:xfrm>
              <a:off x="2915630"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
            <p:cNvSpPr/>
            <p:nvPr/>
          </p:nvSpPr>
          <p:spPr>
            <a:xfrm>
              <a:off x="2915630"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
            <p:cNvSpPr/>
            <p:nvPr/>
          </p:nvSpPr>
          <p:spPr>
            <a:xfrm>
              <a:off x="2915630"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
            <p:cNvSpPr/>
            <p:nvPr/>
          </p:nvSpPr>
          <p:spPr>
            <a:xfrm>
              <a:off x="2915630"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
            <p:cNvSpPr/>
            <p:nvPr/>
          </p:nvSpPr>
          <p:spPr>
            <a:xfrm>
              <a:off x="2915630"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
            <p:cNvSpPr/>
            <p:nvPr/>
          </p:nvSpPr>
          <p:spPr>
            <a:xfrm>
              <a:off x="2915630"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
            <p:cNvSpPr/>
            <p:nvPr/>
          </p:nvSpPr>
          <p:spPr>
            <a:xfrm>
              <a:off x="3004418"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
            <p:cNvSpPr/>
            <p:nvPr/>
          </p:nvSpPr>
          <p:spPr>
            <a:xfrm>
              <a:off x="3004418"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
            <p:cNvSpPr/>
            <p:nvPr/>
          </p:nvSpPr>
          <p:spPr>
            <a:xfrm>
              <a:off x="3004418"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
            <p:cNvSpPr/>
            <p:nvPr/>
          </p:nvSpPr>
          <p:spPr>
            <a:xfrm>
              <a:off x="3004418"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
            <p:cNvSpPr/>
            <p:nvPr/>
          </p:nvSpPr>
          <p:spPr>
            <a:xfrm>
              <a:off x="3004418"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
            <p:cNvSpPr/>
            <p:nvPr/>
          </p:nvSpPr>
          <p:spPr>
            <a:xfrm>
              <a:off x="3004418"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
            <p:cNvSpPr/>
            <p:nvPr/>
          </p:nvSpPr>
          <p:spPr>
            <a:xfrm>
              <a:off x="3004418"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
            <p:cNvSpPr/>
            <p:nvPr/>
          </p:nvSpPr>
          <p:spPr>
            <a:xfrm>
              <a:off x="3004418"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7"/>
            <p:cNvSpPr/>
            <p:nvPr/>
          </p:nvSpPr>
          <p:spPr>
            <a:xfrm>
              <a:off x="3004418"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7"/>
            <p:cNvSpPr/>
            <p:nvPr/>
          </p:nvSpPr>
          <p:spPr>
            <a:xfrm>
              <a:off x="3004418"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
            <p:cNvSpPr/>
            <p:nvPr/>
          </p:nvSpPr>
          <p:spPr>
            <a:xfrm>
              <a:off x="3004418"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7"/>
            <p:cNvSpPr/>
            <p:nvPr/>
          </p:nvSpPr>
          <p:spPr>
            <a:xfrm>
              <a:off x="3004418"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7"/>
            <p:cNvSpPr/>
            <p:nvPr/>
          </p:nvSpPr>
          <p:spPr>
            <a:xfrm>
              <a:off x="3004418"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
            <p:cNvSpPr/>
            <p:nvPr/>
          </p:nvSpPr>
          <p:spPr>
            <a:xfrm>
              <a:off x="3093206"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7"/>
            <p:cNvSpPr/>
            <p:nvPr/>
          </p:nvSpPr>
          <p:spPr>
            <a:xfrm>
              <a:off x="3093206"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3093206"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3093206"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3093206"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3093206"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3093206"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3093206"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3093206"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3093206"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3093206"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3093206"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3093206"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3181993"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3181993"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3181993"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3181993"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3181993"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3181993"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3181993"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3181993"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3181993"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3181993"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3181993"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3181993"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3181993"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3270781"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3270781"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3270781"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3270781"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3270781"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3270781"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3270781"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3270781"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3270781"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3270781"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3270781"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3270781"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3270781"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3359569"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3359569"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3359569"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3359569"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3359569"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3359569"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3359569"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3359569"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3359569"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3359569"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3359569"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3359569"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3359569"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3448357"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3448357"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3448357"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3448357"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3448357"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3448357"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3448357"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
            <p:cNvSpPr/>
            <p:nvPr/>
          </p:nvSpPr>
          <p:spPr>
            <a:xfrm>
              <a:off x="3448357"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3448357"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3448357"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3448357"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3448357"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3448357"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3537144"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3537144"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3537144"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3537144"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3537144"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3537144"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3537144"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3537144"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3537144"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3537144"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3537144"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3537144"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3537144"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3625932"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3625932"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3625932"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3625932"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3625932"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3625932"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3625932"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3625932"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3625932"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3625932"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3625932"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3625932"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3625932"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3714720"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3714720"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3714720"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3714720"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3714720"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3714720"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3714720"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3714720"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3714720"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3714720"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3714720"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3714720"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3714720"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3803508"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3803508"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3803508"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3803508"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3803508"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3803508"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3803508"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3803508"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3803508"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3803508"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3803508"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3803508"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3803508"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2027752"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2116540"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2205328"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2294116"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2382904"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
            <p:cNvSpPr/>
            <p:nvPr/>
          </p:nvSpPr>
          <p:spPr>
            <a:xfrm>
              <a:off x="2471691"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2560479"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2649267"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2738055"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2826842"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2915630"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3004418"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3093206"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3181993"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3270781"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3359569"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3448357"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3537144"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3625932"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3714720"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3803508"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2027752"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2116540"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2205328"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2294116"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2382904"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2471691"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2560479"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2649267"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2738055"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2826842"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2915630"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3004418"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3093206"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3181993"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3270781"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3359569"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3448357"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3537144"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3625932"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3714720"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3803508"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3895796"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3895796"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3895796"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3895796"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3895796"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3895796"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3895796"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3895796"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3895796"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3895796"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3895796"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3895796"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3895796"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3895796"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3895796"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1938965"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1938965"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1938965"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1938965"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1938965"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1938965"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1938965"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1938965"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1938965"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1938965"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1938965"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1938965"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1938965"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1938965"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1938965"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1850177"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1850177"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1850177"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1850177"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1850177"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1850177"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1850177"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1850177"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1850177"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1850177"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1850177"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1850177"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1850177"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1850177"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1850177"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1761389"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1761389"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1761389"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1761389"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1761389"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1761389"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1761389"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1761389"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1761389"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1761389"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1761389"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1761389"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1761389"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1761389"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1761389"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873527"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962315"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1051103"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1139891"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1228679"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7"/>
            <p:cNvSpPr/>
            <p:nvPr/>
          </p:nvSpPr>
          <p:spPr>
            <a:xfrm>
              <a:off x="1317466"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873527"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962315"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1051103"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1139891"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1228679"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1317466"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873527"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962315"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1051103"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1139891"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1228679"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1317466"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873527"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962315"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1051103"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1139891"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1228679"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1317466"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873527"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962315"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1051103"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1139891"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1228679"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1317466"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873527"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962315"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1051103"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1139891"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1228679"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1317466"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873527"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962315"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1051103"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1139891"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1228679"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1317466"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873527"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962315"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1051103"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1139891"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1228679"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1317466"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873527"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962315"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1051103"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1139891"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1228679"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1317466"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873527"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962315"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
            <p:cNvSpPr/>
            <p:nvPr/>
          </p:nvSpPr>
          <p:spPr>
            <a:xfrm>
              <a:off x="1051103"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
            <p:cNvSpPr/>
            <p:nvPr/>
          </p:nvSpPr>
          <p:spPr>
            <a:xfrm>
              <a:off x="1139891"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
            <p:cNvSpPr/>
            <p:nvPr/>
          </p:nvSpPr>
          <p:spPr>
            <a:xfrm>
              <a:off x="1228679"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
            <p:cNvSpPr/>
            <p:nvPr/>
          </p:nvSpPr>
          <p:spPr>
            <a:xfrm>
              <a:off x="1317466"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
            <p:cNvSpPr/>
            <p:nvPr/>
          </p:nvSpPr>
          <p:spPr>
            <a:xfrm>
              <a:off x="873527"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
            <p:cNvSpPr/>
            <p:nvPr/>
          </p:nvSpPr>
          <p:spPr>
            <a:xfrm>
              <a:off x="962315"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
            <p:cNvSpPr/>
            <p:nvPr/>
          </p:nvSpPr>
          <p:spPr>
            <a:xfrm>
              <a:off x="1051103"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
            <p:cNvSpPr/>
            <p:nvPr/>
          </p:nvSpPr>
          <p:spPr>
            <a:xfrm>
              <a:off x="1139891"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
            <p:cNvSpPr/>
            <p:nvPr/>
          </p:nvSpPr>
          <p:spPr>
            <a:xfrm>
              <a:off x="1228679"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
            <p:cNvSpPr/>
            <p:nvPr/>
          </p:nvSpPr>
          <p:spPr>
            <a:xfrm>
              <a:off x="1317466"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
            <p:cNvSpPr/>
            <p:nvPr/>
          </p:nvSpPr>
          <p:spPr>
            <a:xfrm>
              <a:off x="873527"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
            <p:cNvSpPr/>
            <p:nvPr/>
          </p:nvSpPr>
          <p:spPr>
            <a:xfrm>
              <a:off x="962315"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
            <p:cNvSpPr/>
            <p:nvPr/>
          </p:nvSpPr>
          <p:spPr>
            <a:xfrm>
              <a:off x="1051103"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
            <p:cNvSpPr/>
            <p:nvPr/>
          </p:nvSpPr>
          <p:spPr>
            <a:xfrm>
              <a:off x="1139891"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
            <p:cNvSpPr/>
            <p:nvPr/>
          </p:nvSpPr>
          <p:spPr>
            <a:xfrm>
              <a:off x="1228679"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
            <p:cNvSpPr/>
            <p:nvPr/>
          </p:nvSpPr>
          <p:spPr>
            <a:xfrm>
              <a:off x="1317466"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
            <p:cNvSpPr/>
            <p:nvPr/>
          </p:nvSpPr>
          <p:spPr>
            <a:xfrm>
              <a:off x="873527"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7"/>
            <p:cNvSpPr/>
            <p:nvPr/>
          </p:nvSpPr>
          <p:spPr>
            <a:xfrm>
              <a:off x="962315"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7"/>
            <p:cNvSpPr/>
            <p:nvPr/>
          </p:nvSpPr>
          <p:spPr>
            <a:xfrm>
              <a:off x="1051103"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
            <p:cNvSpPr/>
            <p:nvPr/>
          </p:nvSpPr>
          <p:spPr>
            <a:xfrm>
              <a:off x="1139891"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
            <p:cNvSpPr/>
            <p:nvPr/>
          </p:nvSpPr>
          <p:spPr>
            <a:xfrm>
              <a:off x="1228679"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
            <p:cNvSpPr/>
            <p:nvPr/>
          </p:nvSpPr>
          <p:spPr>
            <a:xfrm>
              <a:off x="1317466"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
            <p:cNvSpPr/>
            <p:nvPr/>
          </p:nvSpPr>
          <p:spPr>
            <a:xfrm>
              <a:off x="1406254"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7"/>
            <p:cNvSpPr/>
            <p:nvPr/>
          </p:nvSpPr>
          <p:spPr>
            <a:xfrm>
              <a:off x="1406254"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7"/>
            <p:cNvSpPr/>
            <p:nvPr/>
          </p:nvSpPr>
          <p:spPr>
            <a:xfrm>
              <a:off x="1406254"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7"/>
            <p:cNvSpPr/>
            <p:nvPr/>
          </p:nvSpPr>
          <p:spPr>
            <a:xfrm>
              <a:off x="1406254"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7"/>
            <p:cNvSpPr/>
            <p:nvPr/>
          </p:nvSpPr>
          <p:spPr>
            <a:xfrm>
              <a:off x="1406254"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7"/>
            <p:cNvSpPr/>
            <p:nvPr/>
          </p:nvSpPr>
          <p:spPr>
            <a:xfrm>
              <a:off x="1406254"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7"/>
            <p:cNvSpPr/>
            <p:nvPr/>
          </p:nvSpPr>
          <p:spPr>
            <a:xfrm>
              <a:off x="1406254"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7"/>
            <p:cNvSpPr/>
            <p:nvPr/>
          </p:nvSpPr>
          <p:spPr>
            <a:xfrm>
              <a:off x="1406254"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7"/>
            <p:cNvSpPr/>
            <p:nvPr/>
          </p:nvSpPr>
          <p:spPr>
            <a:xfrm>
              <a:off x="1406254"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7"/>
            <p:cNvSpPr/>
            <p:nvPr/>
          </p:nvSpPr>
          <p:spPr>
            <a:xfrm>
              <a:off x="1406254"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7"/>
            <p:cNvSpPr/>
            <p:nvPr/>
          </p:nvSpPr>
          <p:spPr>
            <a:xfrm>
              <a:off x="1406254"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7"/>
            <p:cNvSpPr/>
            <p:nvPr/>
          </p:nvSpPr>
          <p:spPr>
            <a:xfrm>
              <a:off x="1406254"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7"/>
            <p:cNvSpPr/>
            <p:nvPr/>
          </p:nvSpPr>
          <p:spPr>
            <a:xfrm>
              <a:off x="1406254"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7"/>
            <p:cNvSpPr/>
            <p:nvPr/>
          </p:nvSpPr>
          <p:spPr>
            <a:xfrm>
              <a:off x="1495042"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
            <p:cNvSpPr/>
            <p:nvPr/>
          </p:nvSpPr>
          <p:spPr>
            <a:xfrm>
              <a:off x="1495042"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
            <p:cNvSpPr/>
            <p:nvPr/>
          </p:nvSpPr>
          <p:spPr>
            <a:xfrm>
              <a:off x="1495042"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
            <p:cNvSpPr/>
            <p:nvPr/>
          </p:nvSpPr>
          <p:spPr>
            <a:xfrm>
              <a:off x="1495042"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
            <p:cNvSpPr/>
            <p:nvPr/>
          </p:nvSpPr>
          <p:spPr>
            <a:xfrm>
              <a:off x="1495042"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
            <p:cNvSpPr/>
            <p:nvPr/>
          </p:nvSpPr>
          <p:spPr>
            <a:xfrm>
              <a:off x="1495042"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7"/>
            <p:cNvSpPr/>
            <p:nvPr/>
          </p:nvSpPr>
          <p:spPr>
            <a:xfrm>
              <a:off x="1495042"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7"/>
            <p:cNvSpPr/>
            <p:nvPr/>
          </p:nvSpPr>
          <p:spPr>
            <a:xfrm>
              <a:off x="1495042"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
            <p:cNvSpPr/>
            <p:nvPr/>
          </p:nvSpPr>
          <p:spPr>
            <a:xfrm>
              <a:off x="1495042"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
            <p:cNvSpPr/>
            <p:nvPr/>
          </p:nvSpPr>
          <p:spPr>
            <a:xfrm>
              <a:off x="1495042"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
            <p:cNvSpPr/>
            <p:nvPr/>
          </p:nvSpPr>
          <p:spPr>
            <a:xfrm>
              <a:off x="1495042"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
            <p:cNvSpPr/>
            <p:nvPr/>
          </p:nvSpPr>
          <p:spPr>
            <a:xfrm>
              <a:off x="1495042"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
            <p:cNvSpPr/>
            <p:nvPr/>
          </p:nvSpPr>
          <p:spPr>
            <a:xfrm>
              <a:off x="1495042"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
            <p:cNvSpPr/>
            <p:nvPr/>
          </p:nvSpPr>
          <p:spPr>
            <a:xfrm>
              <a:off x="1583830"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
            <p:cNvSpPr/>
            <p:nvPr/>
          </p:nvSpPr>
          <p:spPr>
            <a:xfrm>
              <a:off x="1583830"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7"/>
            <p:cNvSpPr/>
            <p:nvPr/>
          </p:nvSpPr>
          <p:spPr>
            <a:xfrm>
              <a:off x="1583830"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7"/>
            <p:cNvSpPr/>
            <p:nvPr/>
          </p:nvSpPr>
          <p:spPr>
            <a:xfrm>
              <a:off x="1583830"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7"/>
            <p:cNvSpPr/>
            <p:nvPr/>
          </p:nvSpPr>
          <p:spPr>
            <a:xfrm>
              <a:off x="1583830"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7"/>
            <p:cNvSpPr/>
            <p:nvPr/>
          </p:nvSpPr>
          <p:spPr>
            <a:xfrm>
              <a:off x="1583830"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7"/>
            <p:cNvSpPr/>
            <p:nvPr/>
          </p:nvSpPr>
          <p:spPr>
            <a:xfrm>
              <a:off x="1583830"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7"/>
            <p:cNvSpPr/>
            <p:nvPr/>
          </p:nvSpPr>
          <p:spPr>
            <a:xfrm>
              <a:off x="1583830"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
            <p:cNvSpPr/>
            <p:nvPr/>
          </p:nvSpPr>
          <p:spPr>
            <a:xfrm>
              <a:off x="1583830"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
            <p:cNvSpPr/>
            <p:nvPr/>
          </p:nvSpPr>
          <p:spPr>
            <a:xfrm>
              <a:off x="1583830"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
            <p:cNvSpPr/>
            <p:nvPr/>
          </p:nvSpPr>
          <p:spPr>
            <a:xfrm>
              <a:off x="1583830"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
            <p:cNvSpPr/>
            <p:nvPr/>
          </p:nvSpPr>
          <p:spPr>
            <a:xfrm>
              <a:off x="1583830"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
            <p:cNvSpPr/>
            <p:nvPr/>
          </p:nvSpPr>
          <p:spPr>
            <a:xfrm>
              <a:off x="1583830"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
            <p:cNvSpPr/>
            <p:nvPr/>
          </p:nvSpPr>
          <p:spPr>
            <a:xfrm>
              <a:off x="1672617"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
            <p:cNvSpPr/>
            <p:nvPr/>
          </p:nvSpPr>
          <p:spPr>
            <a:xfrm>
              <a:off x="1672617"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7"/>
            <p:cNvSpPr/>
            <p:nvPr/>
          </p:nvSpPr>
          <p:spPr>
            <a:xfrm>
              <a:off x="1672617"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7"/>
            <p:cNvSpPr/>
            <p:nvPr/>
          </p:nvSpPr>
          <p:spPr>
            <a:xfrm>
              <a:off x="1672617"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7"/>
            <p:cNvSpPr/>
            <p:nvPr/>
          </p:nvSpPr>
          <p:spPr>
            <a:xfrm>
              <a:off x="1672617"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7"/>
            <p:cNvSpPr/>
            <p:nvPr/>
          </p:nvSpPr>
          <p:spPr>
            <a:xfrm>
              <a:off x="1672617"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
            <p:cNvSpPr/>
            <p:nvPr/>
          </p:nvSpPr>
          <p:spPr>
            <a:xfrm>
              <a:off x="1672617"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
            <p:cNvSpPr/>
            <p:nvPr/>
          </p:nvSpPr>
          <p:spPr>
            <a:xfrm>
              <a:off x="1672617"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
            <p:cNvSpPr/>
            <p:nvPr/>
          </p:nvSpPr>
          <p:spPr>
            <a:xfrm>
              <a:off x="1672617"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7"/>
            <p:cNvSpPr/>
            <p:nvPr/>
          </p:nvSpPr>
          <p:spPr>
            <a:xfrm>
              <a:off x="1672617"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
            <p:cNvSpPr/>
            <p:nvPr/>
          </p:nvSpPr>
          <p:spPr>
            <a:xfrm>
              <a:off x="1672617"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
            <p:cNvSpPr/>
            <p:nvPr/>
          </p:nvSpPr>
          <p:spPr>
            <a:xfrm>
              <a:off x="1672617"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
            <p:cNvSpPr/>
            <p:nvPr/>
          </p:nvSpPr>
          <p:spPr>
            <a:xfrm>
              <a:off x="1672617"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
            <p:cNvSpPr/>
            <p:nvPr/>
          </p:nvSpPr>
          <p:spPr>
            <a:xfrm>
              <a:off x="873527"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
            <p:cNvSpPr/>
            <p:nvPr/>
          </p:nvSpPr>
          <p:spPr>
            <a:xfrm>
              <a:off x="962315"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7"/>
            <p:cNvSpPr/>
            <p:nvPr/>
          </p:nvSpPr>
          <p:spPr>
            <a:xfrm>
              <a:off x="1051103"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7"/>
            <p:cNvSpPr/>
            <p:nvPr/>
          </p:nvSpPr>
          <p:spPr>
            <a:xfrm>
              <a:off x="1139891"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7"/>
            <p:cNvSpPr/>
            <p:nvPr/>
          </p:nvSpPr>
          <p:spPr>
            <a:xfrm>
              <a:off x="1228679"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7"/>
            <p:cNvSpPr/>
            <p:nvPr/>
          </p:nvSpPr>
          <p:spPr>
            <a:xfrm>
              <a:off x="1317466"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7"/>
            <p:cNvSpPr/>
            <p:nvPr/>
          </p:nvSpPr>
          <p:spPr>
            <a:xfrm>
              <a:off x="1406254"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7"/>
            <p:cNvSpPr/>
            <p:nvPr/>
          </p:nvSpPr>
          <p:spPr>
            <a:xfrm>
              <a:off x="1495042"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7"/>
            <p:cNvSpPr/>
            <p:nvPr/>
          </p:nvSpPr>
          <p:spPr>
            <a:xfrm>
              <a:off x="1583830"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7"/>
            <p:cNvSpPr/>
            <p:nvPr/>
          </p:nvSpPr>
          <p:spPr>
            <a:xfrm>
              <a:off x="1672617"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7"/>
            <p:cNvSpPr/>
            <p:nvPr/>
          </p:nvSpPr>
          <p:spPr>
            <a:xfrm>
              <a:off x="873527"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7"/>
            <p:cNvSpPr/>
            <p:nvPr/>
          </p:nvSpPr>
          <p:spPr>
            <a:xfrm>
              <a:off x="962315"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7"/>
            <p:cNvSpPr/>
            <p:nvPr/>
          </p:nvSpPr>
          <p:spPr>
            <a:xfrm>
              <a:off x="1051103"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7"/>
            <p:cNvSpPr/>
            <p:nvPr/>
          </p:nvSpPr>
          <p:spPr>
            <a:xfrm>
              <a:off x="1139891"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7"/>
            <p:cNvSpPr/>
            <p:nvPr/>
          </p:nvSpPr>
          <p:spPr>
            <a:xfrm>
              <a:off x="1228679"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7"/>
            <p:cNvSpPr/>
            <p:nvPr/>
          </p:nvSpPr>
          <p:spPr>
            <a:xfrm>
              <a:off x="1317466"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7"/>
            <p:cNvSpPr/>
            <p:nvPr/>
          </p:nvSpPr>
          <p:spPr>
            <a:xfrm>
              <a:off x="1406254"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7"/>
            <p:cNvSpPr/>
            <p:nvPr/>
          </p:nvSpPr>
          <p:spPr>
            <a:xfrm>
              <a:off x="1495042"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
            <p:cNvSpPr/>
            <p:nvPr/>
          </p:nvSpPr>
          <p:spPr>
            <a:xfrm>
              <a:off x="1583830"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7"/>
            <p:cNvSpPr/>
            <p:nvPr/>
          </p:nvSpPr>
          <p:spPr>
            <a:xfrm>
              <a:off x="1672617"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7"/>
            <p:cNvSpPr/>
            <p:nvPr/>
          </p:nvSpPr>
          <p:spPr>
            <a:xfrm>
              <a:off x="784740" y="163081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7"/>
            <p:cNvSpPr/>
            <p:nvPr/>
          </p:nvSpPr>
          <p:spPr>
            <a:xfrm>
              <a:off x="784740" y="172874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7"/>
            <p:cNvSpPr/>
            <p:nvPr/>
          </p:nvSpPr>
          <p:spPr>
            <a:xfrm>
              <a:off x="784740" y="182668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7"/>
            <p:cNvSpPr/>
            <p:nvPr/>
          </p:nvSpPr>
          <p:spPr>
            <a:xfrm>
              <a:off x="784740" y="192461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7"/>
            <p:cNvSpPr/>
            <p:nvPr/>
          </p:nvSpPr>
          <p:spPr>
            <a:xfrm>
              <a:off x="784740" y="202255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7"/>
            <p:cNvSpPr/>
            <p:nvPr/>
          </p:nvSpPr>
          <p:spPr>
            <a:xfrm>
              <a:off x="784740" y="212048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7"/>
            <p:cNvSpPr/>
            <p:nvPr/>
          </p:nvSpPr>
          <p:spPr>
            <a:xfrm>
              <a:off x="784740" y="2218424"/>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7"/>
            <p:cNvSpPr/>
            <p:nvPr/>
          </p:nvSpPr>
          <p:spPr>
            <a:xfrm>
              <a:off x="784740" y="231635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
            <p:cNvSpPr/>
            <p:nvPr/>
          </p:nvSpPr>
          <p:spPr>
            <a:xfrm>
              <a:off x="784740" y="241429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
            <p:cNvSpPr/>
            <p:nvPr/>
          </p:nvSpPr>
          <p:spPr>
            <a:xfrm>
              <a:off x="784740" y="251223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7"/>
            <p:cNvSpPr/>
            <p:nvPr/>
          </p:nvSpPr>
          <p:spPr>
            <a:xfrm>
              <a:off x="784740" y="261016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
            <p:cNvSpPr/>
            <p:nvPr/>
          </p:nvSpPr>
          <p:spPr>
            <a:xfrm>
              <a:off x="784740" y="270810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7"/>
            <p:cNvSpPr/>
            <p:nvPr/>
          </p:nvSpPr>
          <p:spPr>
            <a:xfrm>
              <a:off x="784740" y="280603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7"/>
            <p:cNvSpPr/>
            <p:nvPr/>
          </p:nvSpPr>
          <p:spPr>
            <a:xfrm>
              <a:off x="784740" y="290397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
            <p:cNvSpPr/>
            <p:nvPr/>
          </p:nvSpPr>
          <p:spPr>
            <a:xfrm>
              <a:off x="784740" y="300190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7"/>
            <p:cNvSpPr/>
            <p:nvPr/>
          </p:nvSpPr>
          <p:spPr>
            <a:xfrm>
              <a:off x="873527"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7"/>
            <p:cNvSpPr/>
            <p:nvPr/>
          </p:nvSpPr>
          <p:spPr>
            <a:xfrm>
              <a:off x="962315"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
            <p:cNvSpPr/>
            <p:nvPr/>
          </p:nvSpPr>
          <p:spPr>
            <a:xfrm>
              <a:off x="1051103"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
            <p:cNvSpPr/>
            <p:nvPr/>
          </p:nvSpPr>
          <p:spPr>
            <a:xfrm>
              <a:off x="1139891"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7"/>
            <p:cNvSpPr/>
            <p:nvPr/>
          </p:nvSpPr>
          <p:spPr>
            <a:xfrm>
              <a:off x="1228679"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7"/>
            <p:cNvSpPr/>
            <p:nvPr/>
          </p:nvSpPr>
          <p:spPr>
            <a:xfrm>
              <a:off x="1317466"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
            <p:cNvSpPr/>
            <p:nvPr/>
          </p:nvSpPr>
          <p:spPr>
            <a:xfrm>
              <a:off x="873527"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7"/>
            <p:cNvSpPr/>
            <p:nvPr/>
          </p:nvSpPr>
          <p:spPr>
            <a:xfrm>
              <a:off x="962315"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7"/>
            <p:cNvSpPr/>
            <p:nvPr/>
          </p:nvSpPr>
          <p:spPr>
            <a:xfrm>
              <a:off x="1051103"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7"/>
            <p:cNvSpPr/>
            <p:nvPr/>
          </p:nvSpPr>
          <p:spPr>
            <a:xfrm>
              <a:off x="1139891"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7"/>
            <p:cNvSpPr/>
            <p:nvPr/>
          </p:nvSpPr>
          <p:spPr>
            <a:xfrm>
              <a:off x="1228679"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7"/>
            <p:cNvSpPr/>
            <p:nvPr/>
          </p:nvSpPr>
          <p:spPr>
            <a:xfrm>
              <a:off x="1317466"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7"/>
            <p:cNvSpPr/>
            <p:nvPr/>
          </p:nvSpPr>
          <p:spPr>
            <a:xfrm>
              <a:off x="873527"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7"/>
            <p:cNvSpPr/>
            <p:nvPr/>
          </p:nvSpPr>
          <p:spPr>
            <a:xfrm>
              <a:off x="962315"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7"/>
            <p:cNvSpPr/>
            <p:nvPr/>
          </p:nvSpPr>
          <p:spPr>
            <a:xfrm>
              <a:off x="1051103"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7"/>
            <p:cNvSpPr/>
            <p:nvPr/>
          </p:nvSpPr>
          <p:spPr>
            <a:xfrm>
              <a:off x="1139891"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7"/>
            <p:cNvSpPr/>
            <p:nvPr/>
          </p:nvSpPr>
          <p:spPr>
            <a:xfrm>
              <a:off x="1228679"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7"/>
            <p:cNvSpPr/>
            <p:nvPr/>
          </p:nvSpPr>
          <p:spPr>
            <a:xfrm>
              <a:off x="1317466"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7"/>
            <p:cNvSpPr/>
            <p:nvPr/>
          </p:nvSpPr>
          <p:spPr>
            <a:xfrm>
              <a:off x="873527"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7"/>
            <p:cNvSpPr/>
            <p:nvPr/>
          </p:nvSpPr>
          <p:spPr>
            <a:xfrm>
              <a:off x="962315"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7"/>
            <p:cNvSpPr/>
            <p:nvPr/>
          </p:nvSpPr>
          <p:spPr>
            <a:xfrm>
              <a:off x="1051103"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7"/>
            <p:cNvSpPr/>
            <p:nvPr/>
          </p:nvSpPr>
          <p:spPr>
            <a:xfrm>
              <a:off x="1139891"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7"/>
            <p:cNvSpPr/>
            <p:nvPr/>
          </p:nvSpPr>
          <p:spPr>
            <a:xfrm>
              <a:off x="1228679"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7"/>
            <p:cNvSpPr/>
            <p:nvPr/>
          </p:nvSpPr>
          <p:spPr>
            <a:xfrm>
              <a:off x="1317466"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7"/>
            <p:cNvSpPr/>
            <p:nvPr/>
          </p:nvSpPr>
          <p:spPr>
            <a:xfrm>
              <a:off x="873527"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7"/>
            <p:cNvSpPr/>
            <p:nvPr/>
          </p:nvSpPr>
          <p:spPr>
            <a:xfrm>
              <a:off x="962315"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7"/>
            <p:cNvSpPr/>
            <p:nvPr/>
          </p:nvSpPr>
          <p:spPr>
            <a:xfrm>
              <a:off x="1051103"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7"/>
            <p:cNvSpPr/>
            <p:nvPr/>
          </p:nvSpPr>
          <p:spPr>
            <a:xfrm>
              <a:off x="1139891"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7"/>
            <p:cNvSpPr/>
            <p:nvPr/>
          </p:nvSpPr>
          <p:spPr>
            <a:xfrm>
              <a:off x="1228679"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7"/>
            <p:cNvSpPr/>
            <p:nvPr/>
          </p:nvSpPr>
          <p:spPr>
            <a:xfrm>
              <a:off x="1317466"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7"/>
            <p:cNvSpPr/>
            <p:nvPr/>
          </p:nvSpPr>
          <p:spPr>
            <a:xfrm>
              <a:off x="873527"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7"/>
            <p:cNvSpPr/>
            <p:nvPr/>
          </p:nvSpPr>
          <p:spPr>
            <a:xfrm>
              <a:off x="962315"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7"/>
            <p:cNvSpPr/>
            <p:nvPr/>
          </p:nvSpPr>
          <p:spPr>
            <a:xfrm>
              <a:off x="1051103"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7"/>
            <p:cNvSpPr/>
            <p:nvPr/>
          </p:nvSpPr>
          <p:spPr>
            <a:xfrm>
              <a:off x="1139891"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7"/>
            <p:cNvSpPr/>
            <p:nvPr/>
          </p:nvSpPr>
          <p:spPr>
            <a:xfrm>
              <a:off x="1228679"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7"/>
            <p:cNvSpPr/>
            <p:nvPr/>
          </p:nvSpPr>
          <p:spPr>
            <a:xfrm>
              <a:off x="1317466"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7"/>
            <p:cNvSpPr/>
            <p:nvPr/>
          </p:nvSpPr>
          <p:spPr>
            <a:xfrm>
              <a:off x="873527"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7"/>
            <p:cNvSpPr/>
            <p:nvPr/>
          </p:nvSpPr>
          <p:spPr>
            <a:xfrm>
              <a:off x="962315"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7"/>
            <p:cNvSpPr/>
            <p:nvPr/>
          </p:nvSpPr>
          <p:spPr>
            <a:xfrm>
              <a:off x="1051103"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7"/>
            <p:cNvSpPr/>
            <p:nvPr/>
          </p:nvSpPr>
          <p:spPr>
            <a:xfrm>
              <a:off x="1139891"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7"/>
            <p:cNvSpPr/>
            <p:nvPr/>
          </p:nvSpPr>
          <p:spPr>
            <a:xfrm>
              <a:off x="1228679"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7"/>
            <p:cNvSpPr/>
            <p:nvPr/>
          </p:nvSpPr>
          <p:spPr>
            <a:xfrm>
              <a:off x="1317466"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7"/>
            <p:cNvSpPr/>
            <p:nvPr/>
          </p:nvSpPr>
          <p:spPr>
            <a:xfrm>
              <a:off x="873527"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7"/>
            <p:cNvSpPr/>
            <p:nvPr/>
          </p:nvSpPr>
          <p:spPr>
            <a:xfrm>
              <a:off x="962315"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7"/>
            <p:cNvSpPr/>
            <p:nvPr/>
          </p:nvSpPr>
          <p:spPr>
            <a:xfrm>
              <a:off x="1051103"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7"/>
            <p:cNvSpPr/>
            <p:nvPr/>
          </p:nvSpPr>
          <p:spPr>
            <a:xfrm>
              <a:off x="1139891"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7"/>
            <p:cNvSpPr/>
            <p:nvPr/>
          </p:nvSpPr>
          <p:spPr>
            <a:xfrm>
              <a:off x="1228679"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7"/>
            <p:cNvSpPr/>
            <p:nvPr/>
          </p:nvSpPr>
          <p:spPr>
            <a:xfrm>
              <a:off x="1317466"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
            <p:cNvSpPr/>
            <p:nvPr/>
          </p:nvSpPr>
          <p:spPr>
            <a:xfrm>
              <a:off x="873527"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7"/>
            <p:cNvSpPr/>
            <p:nvPr/>
          </p:nvSpPr>
          <p:spPr>
            <a:xfrm>
              <a:off x="962315"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7"/>
            <p:cNvSpPr/>
            <p:nvPr/>
          </p:nvSpPr>
          <p:spPr>
            <a:xfrm>
              <a:off x="1051103"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7"/>
            <p:cNvSpPr/>
            <p:nvPr/>
          </p:nvSpPr>
          <p:spPr>
            <a:xfrm>
              <a:off x="1139891"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7"/>
            <p:cNvSpPr/>
            <p:nvPr/>
          </p:nvSpPr>
          <p:spPr>
            <a:xfrm>
              <a:off x="1228679"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7"/>
            <p:cNvSpPr/>
            <p:nvPr/>
          </p:nvSpPr>
          <p:spPr>
            <a:xfrm>
              <a:off x="1317466"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7"/>
            <p:cNvSpPr/>
            <p:nvPr/>
          </p:nvSpPr>
          <p:spPr>
            <a:xfrm>
              <a:off x="873527"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7"/>
            <p:cNvSpPr/>
            <p:nvPr/>
          </p:nvSpPr>
          <p:spPr>
            <a:xfrm>
              <a:off x="962315"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7"/>
            <p:cNvSpPr/>
            <p:nvPr/>
          </p:nvSpPr>
          <p:spPr>
            <a:xfrm>
              <a:off x="1051103"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7"/>
            <p:cNvSpPr/>
            <p:nvPr/>
          </p:nvSpPr>
          <p:spPr>
            <a:xfrm>
              <a:off x="1139891"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7"/>
            <p:cNvSpPr/>
            <p:nvPr/>
          </p:nvSpPr>
          <p:spPr>
            <a:xfrm>
              <a:off x="1228679"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7"/>
            <p:cNvSpPr/>
            <p:nvPr/>
          </p:nvSpPr>
          <p:spPr>
            <a:xfrm>
              <a:off x="1317466"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7"/>
            <p:cNvSpPr/>
            <p:nvPr/>
          </p:nvSpPr>
          <p:spPr>
            <a:xfrm>
              <a:off x="873527"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7"/>
            <p:cNvSpPr/>
            <p:nvPr/>
          </p:nvSpPr>
          <p:spPr>
            <a:xfrm>
              <a:off x="962315"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7"/>
            <p:cNvSpPr/>
            <p:nvPr/>
          </p:nvSpPr>
          <p:spPr>
            <a:xfrm>
              <a:off x="1051103"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7"/>
            <p:cNvSpPr/>
            <p:nvPr/>
          </p:nvSpPr>
          <p:spPr>
            <a:xfrm>
              <a:off x="1139891"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7"/>
            <p:cNvSpPr/>
            <p:nvPr/>
          </p:nvSpPr>
          <p:spPr>
            <a:xfrm>
              <a:off x="1228679"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7"/>
            <p:cNvSpPr/>
            <p:nvPr/>
          </p:nvSpPr>
          <p:spPr>
            <a:xfrm>
              <a:off x="1317466"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7"/>
            <p:cNvSpPr/>
            <p:nvPr/>
          </p:nvSpPr>
          <p:spPr>
            <a:xfrm>
              <a:off x="873527"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7"/>
            <p:cNvSpPr/>
            <p:nvPr/>
          </p:nvSpPr>
          <p:spPr>
            <a:xfrm>
              <a:off x="962315"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7"/>
            <p:cNvSpPr/>
            <p:nvPr/>
          </p:nvSpPr>
          <p:spPr>
            <a:xfrm>
              <a:off x="1051103"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7"/>
            <p:cNvSpPr/>
            <p:nvPr/>
          </p:nvSpPr>
          <p:spPr>
            <a:xfrm>
              <a:off x="1139891"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7"/>
            <p:cNvSpPr/>
            <p:nvPr/>
          </p:nvSpPr>
          <p:spPr>
            <a:xfrm>
              <a:off x="1228679"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7"/>
            <p:cNvSpPr/>
            <p:nvPr/>
          </p:nvSpPr>
          <p:spPr>
            <a:xfrm>
              <a:off x="1317466"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7"/>
            <p:cNvSpPr/>
            <p:nvPr/>
          </p:nvSpPr>
          <p:spPr>
            <a:xfrm>
              <a:off x="873527"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7"/>
            <p:cNvSpPr/>
            <p:nvPr/>
          </p:nvSpPr>
          <p:spPr>
            <a:xfrm>
              <a:off x="962315"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7"/>
            <p:cNvSpPr/>
            <p:nvPr/>
          </p:nvSpPr>
          <p:spPr>
            <a:xfrm>
              <a:off x="1051103"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7"/>
            <p:cNvSpPr/>
            <p:nvPr/>
          </p:nvSpPr>
          <p:spPr>
            <a:xfrm>
              <a:off x="1139891"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7"/>
            <p:cNvSpPr/>
            <p:nvPr/>
          </p:nvSpPr>
          <p:spPr>
            <a:xfrm>
              <a:off x="1228679"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7"/>
            <p:cNvSpPr/>
            <p:nvPr/>
          </p:nvSpPr>
          <p:spPr>
            <a:xfrm>
              <a:off x="1317466"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7"/>
            <p:cNvSpPr/>
            <p:nvPr/>
          </p:nvSpPr>
          <p:spPr>
            <a:xfrm>
              <a:off x="1406254"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7"/>
            <p:cNvSpPr/>
            <p:nvPr/>
          </p:nvSpPr>
          <p:spPr>
            <a:xfrm>
              <a:off x="1406254"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7"/>
            <p:cNvSpPr/>
            <p:nvPr/>
          </p:nvSpPr>
          <p:spPr>
            <a:xfrm>
              <a:off x="1406254"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7"/>
            <p:cNvSpPr/>
            <p:nvPr/>
          </p:nvSpPr>
          <p:spPr>
            <a:xfrm>
              <a:off x="1406254"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
            <p:cNvSpPr/>
            <p:nvPr/>
          </p:nvSpPr>
          <p:spPr>
            <a:xfrm>
              <a:off x="1406254"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7"/>
            <p:cNvSpPr/>
            <p:nvPr/>
          </p:nvSpPr>
          <p:spPr>
            <a:xfrm>
              <a:off x="1406254"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7"/>
            <p:cNvSpPr/>
            <p:nvPr/>
          </p:nvSpPr>
          <p:spPr>
            <a:xfrm>
              <a:off x="1406254"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7"/>
            <p:cNvSpPr/>
            <p:nvPr/>
          </p:nvSpPr>
          <p:spPr>
            <a:xfrm>
              <a:off x="1406254"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7"/>
            <p:cNvSpPr/>
            <p:nvPr/>
          </p:nvSpPr>
          <p:spPr>
            <a:xfrm>
              <a:off x="1406254"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7"/>
            <p:cNvSpPr/>
            <p:nvPr/>
          </p:nvSpPr>
          <p:spPr>
            <a:xfrm>
              <a:off x="1406254"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7"/>
            <p:cNvSpPr/>
            <p:nvPr/>
          </p:nvSpPr>
          <p:spPr>
            <a:xfrm>
              <a:off x="1406254"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7"/>
            <p:cNvSpPr/>
            <p:nvPr/>
          </p:nvSpPr>
          <p:spPr>
            <a:xfrm>
              <a:off x="1406254"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7"/>
            <p:cNvSpPr/>
            <p:nvPr/>
          </p:nvSpPr>
          <p:spPr>
            <a:xfrm>
              <a:off x="1406254"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7"/>
            <p:cNvSpPr/>
            <p:nvPr/>
          </p:nvSpPr>
          <p:spPr>
            <a:xfrm>
              <a:off x="1495042"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7"/>
            <p:cNvSpPr/>
            <p:nvPr/>
          </p:nvSpPr>
          <p:spPr>
            <a:xfrm>
              <a:off x="1495042"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7"/>
            <p:cNvSpPr/>
            <p:nvPr/>
          </p:nvSpPr>
          <p:spPr>
            <a:xfrm>
              <a:off x="1495042"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7"/>
            <p:cNvSpPr/>
            <p:nvPr/>
          </p:nvSpPr>
          <p:spPr>
            <a:xfrm>
              <a:off x="1495042"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7"/>
            <p:cNvSpPr/>
            <p:nvPr/>
          </p:nvSpPr>
          <p:spPr>
            <a:xfrm>
              <a:off x="1495042"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7"/>
            <p:cNvSpPr/>
            <p:nvPr/>
          </p:nvSpPr>
          <p:spPr>
            <a:xfrm>
              <a:off x="1495042"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7"/>
            <p:cNvSpPr/>
            <p:nvPr/>
          </p:nvSpPr>
          <p:spPr>
            <a:xfrm>
              <a:off x="1495042"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7"/>
            <p:cNvSpPr/>
            <p:nvPr/>
          </p:nvSpPr>
          <p:spPr>
            <a:xfrm>
              <a:off x="1495042"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7"/>
            <p:cNvSpPr/>
            <p:nvPr/>
          </p:nvSpPr>
          <p:spPr>
            <a:xfrm>
              <a:off x="1495042"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7"/>
            <p:cNvSpPr/>
            <p:nvPr/>
          </p:nvSpPr>
          <p:spPr>
            <a:xfrm>
              <a:off x="1495042"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7"/>
            <p:cNvSpPr/>
            <p:nvPr/>
          </p:nvSpPr>
          <p:spPr>
            <a:xfrm>
              <a:off x="1495042"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7"/>
            <p:cNvSpPr/>
            <p:nvPr/>
          </p:nvSpPr>
          <p:spPr>
            <a:xfrm>
              <a:off x="1495042"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7"/>
            <p:cNvSpPr/>
            <p:nvPr/>
          </p:nvSpPr>
          <p:spPr>
            <a:xfrm>
              <a:off x="1495042"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7"/>
            <p:cNvSpPr/>
            <p:nvPr/>
          </p:nvSpPr>
          <p:spPr>
            <a:xfrm>
              <a:off x="1583830"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7"/>
            <p:cNvSpPr/>
            <p:nvPr/>
          </p:nvSpPr>
          <p:spPr>
            <a:xfrm>
              <a:off x="1583830"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7"/>
            <p:cNvSpPr/>
            <p:nvPr/>
          </p:nvSpPr>
          <p:spPr>
            <a:xfrm>
              <a:off x="1583830"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7"/>
            <p:cNvSpPr/>
            <p:nvPr/>
          </p:nvSpPr>
          <p:spPr>
            <a:xfrm>
              <a:off x="1583830"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7"/>
            <p:cNvSpPr/>
            <p:nvPr/>
          </p:nvSpPr>
          <p:spPr>
            <a:xfrm>
              <a:off x="1583830"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7"/>
            <p:cNvSpPr/>
            <p:nvPr/>
          </p:nvSpPr>
          <p:spPr>
            <a:xfrm>
              <a:off x="1583830"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7"/>
            <p:cNvSpPr/>
            <p:nvPr/>
          </p:nvSpPr>
          <p:spPr>
            <a:xfrm>
              <a:off x="1583830"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7"/>
            <p:cNvSpPr/>
            <p:nvPr/>
          </p:nvSpPr>
          <p:spPr>
            <a:xfrm>
              <a:off x="1583830"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7"/>
            <p:cNvSpPr/>
            <p:nvPr/>
          </p:nvSpPr>
          <p:spPr>
            <a:xfrm>
              <a:off x="1583830"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7"/>
            <p:cNvSpPr/>
            <p:nvPr/>
          </p:nvSpPr>
          <p:spPr>
            <a:xfrm>
              <a:off x="1583830"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7"/>
            <p:cNvSpPr/>
            <p:nvPr/>
          </p:nvSpPr>
          <p:spPr>
            <a:xfrm>
              <a:off x="1583830"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7"/>
            <p:cNvSpPr/>
            <p:nvPr/>
          </p:nvSpPr>
          <p:spPr>
            <a:xfrm>
              <a:off x="1583830"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7"/>
            <p:cNvSpPr/>
            <p:nvPr/>
          </p:nvSpPr>
          <p:spPr>
            <a:xfrm>
              <a:off x="1583830"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7"/>
            <p:cNvSpPr/>
            <p:nvPr/>
          </p:nvSpPr>
          <p:spPr>
            <a:xfrm>
              <a:off x="1672617"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7"/>
            <p:cNvSpPr/>
            <p:nvPr/>
          </p:nvSpPr>
          <p:spPr>
            <a:xfrm>
              <a:off x="1672617"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7"/>
            <p:cNvSpPr/>
            <p:nvPr/>
          </p:nvSpPr>
          <p:spPr>
            <a:xfrm>
              <a:off x="1672617"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7"/>
            <p:cNvSpPr/>
            <p:nvPr/>
          </p:nvSpPr>
          <p:spPr>
            <a:xfrm>
              <a:off x="1672617"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7"/>
            <p:cNvSpPr/>
            <p:nvPr/>
          </p:nvSpPr>
          <p:spPr>
            <a:xfrm>
              <a:off x="1672617"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7"/>
            <p:cNvSpPr/>
            <p:nvPr/>
          </p:nvSpPr>
          <p:spPr>
            <a:xfrm>
              <a:off x="1672617"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7"/>
            <p:cNvSpPr/>
            <p:nvPr/>
          </p:nvSpPr>
          <p:spPr>
            <a:xfrm>
              <a:off x="1672617"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7"/>
            <p:cNvSpPr/>
            <p:nvPr/>
          </p:nvSpPr>
          <p:spPr>
            <a:xfrm>
              <a:off x="1672617"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7"/>
            <p:cNvSpPr/>
            <p:nvPr/>
          </p:nvSpPr>
          <p:spPr>
            <a:xfrm>
              <a:off x="1672617"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7"/>
            <p:cNvSpPr/>
            <p:nvPr/>
          </p:nvSpPr>
          <p:spPr>
            <a:xfrm>
              <a:off x="1672617"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7"/>
            <p:cNvSpPr/>
            <p:nvPr/>
          </p:nvSpPr>
          <p:spPr>
            <a:xfrm>
              <a:off x="1672617"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7"/>
            <p:cNvSpPr/>
            <p:nvPr/>
          </p:nvSpPr>
          <p:spPr>
            <a:xfrm>
              <a:off x="1672617"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7"/>
            <p:cNvSpPr/>
            <p:nvPr/>
          </p:nvSpPr>
          <p:spPr>
            <a:xfrm>
              <a:off x="1672617"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7"/>
            <p:cNvSpPr/>
            <p:nvPr/>
          </p:nvSpPr>
          <p:spPr>
            <a:xfrm>
              <a:off x="873527"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7"/>
            <p:cNvSpPr/>
            <p:nvPr/>
          </p:nvSpPr>
          <p:spPr>
            <a:xfrm>
              <a:off x="962315"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7"/>
            <p:cNvSpPr/>
            <p:nvPr/>
          </p:nvSpPr>
          <p:spPr>
            <a:xfrm>
              <a:off x="1051103"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7"/>
            <p:cNvSpPr/>
            <p:nvPr/>
          </p:nvSpPr>
          <p:spPr>
            <a:xfrm>
              <a:off x="1139891"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7"/>
            <p:cNvSpPr/>
            <p:nvPr/>
          </p:nvSpPr>
          <p:spPr>
            <a:xfrm>
              <a:off x="1228679"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7"/>
            <p:cNvSpPr/>
            <p:nvPr/>
          </p:nvSpPr>
          <p:spPr>
            <a:xfrm>
              <a:off x="1317466"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7"/>
            <p:cNvSpPr/>
            <p:nvPr/>
          </p:nvSpPr>
          <p:spPr>
            <a:xfrm>
              <a:off x="1406254"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7"/>
            <p:cNvSpPr/>
            <p:nvPr/>
          </p:nvSpPr>
          <p:spPr>
            <a:xfrm>
              <a:off x="1495042"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7"/>
            <p:cNvSpPr/>
            <p:nvPr/>
          </p:nvSpPr>
          <p:spPr>
            <a:xfrm>
              <a:off x="1583830"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7"/>
            <p:cNvSpPr/>
            <p:nvPr/>
          </p:nvSpPr>
          <p:spPr>
            <a:xfrm>
              <a:off x="1672617"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7"/>
            <p:cNvSpPr/>
            <p:nvPr/>
          </p:nvSpPr>
          <p:spPr>
            <a:xfrm>
              <a:off x="873527"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7"/>
            <p:cNvSpPr/>
            <p:nvPr/>
          </p:nvSpPr>
          <p:spPr>
            <a:xfrm>
              <a:off x="962315"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7"/>
            <p:cNvSpPr/>
            <p:nvPr/>
          </p:nvSpPr>
          <p:spPr>
            <a:xfrm>
              <a:off x="1051103"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7"/>
            <p:cNvSpPr/>
            <p:nvPr/>
          </p:nvSpPr>
          <p:spPr>
            <a:xfrm>
              <a:off x="1139891"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7"/>
            <p:cNvSpPr/>
            <p:nvPr/>
          </p:nvSpPr>
          <p:spPr>
            <a:xfrm>
              <a:off x="1228679"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7"/>
            <p:cNvSpPr/>
            <p:nvPr/>
          </p:nvSpPr>
          <p:spPr>
            <a:xfrm>
              <a:off x="1317466"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7"/>
            <p:cNvSpPr/>
            <p:nvPr/>
          </p:nvSpPr>
          <p:spPr>
            <a:xfrm>
              <a:off x="1406254"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7"/>
            <p:cNvSpPr/>
            <p:nvPr/>
          </p:nvSpPr>
          <p:spPr>
            <a:xfrm>
              <a:off x="1495042"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7"/>
            <p:cNvSpPr/>
            <p:nvPr/>
          </p:nvSpPr>
          <p:spPr>
            <a:xfrm>
              <a:off x="1583830"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7"/>
            <p:cNvSpPr/>
            <p:nvPr/>
          </p:nvSpPr>
          <p:spPr>
            <a:xfrm>
              <a:off x="1672617"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7"/>
            <p:cNvSpPr/>
            <p:nvPr/>
          </p:nvSpPr>
          <p:spPr>
            <a:xfrm>
              <a:off x="784740" y="31064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7"/>
            <p:cNvSpPr/>
            <p:nvPr/>
          </p:nvSpPr>
          <p:spPr>
            <a:xfrm>
              <a:off x="784740" y="320441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7"/>
            <p:cNvSpPr/>
            <p:nvPr/>
          </p:nvSpPr>
          <p:spPr>
            <a:xfrm>
              <a:off x="784740" y="330234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7"/>
            <p:cNvSpPr/>
            <p:nvPr/>
          </p:nvSpPr>
          <p:spPr>
            <a:xfrm>
              <a:off x="784740" y="340028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7"/>
            <p:cNvSpPr/>
            <p:nvPr/>
          </p:nvSpPr>
          <p:spPr>
            <a:xfrm>
              <a:off x="784740" y="349821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7"/>
            <p:cNvSpPr/>
            <p:nvPr/>
          </p:nvSpPr>
          <p:spPr>
            <a:xfrm>
              <a:off x="784740" y="359615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7"/>
            <p:cNvSpPr/>
            <p:nvPr/>
          </p:nvSpPr>
          <p:spPr>
            <a:xfrm>
              <a:off x="784740" y="369409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7"/>
            <p:cNvSpPr/>
            <p:nvPr/>
          </p:nvSpPr>
          <p:spPr>
            <a:xfrm>
              <a:off x="784740" y="379202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7"/>
            <p:cNvSpPr/>
            <p:nvPr/>
          </p:nvSpPr>
          <p:spPr>
            <a:xfrm>
              <a:off x="784740" y="3889962"/>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7"/>
            <p:cNvSpPr/>
            <p:nvPr/>
          </p:nvSpPr>
          <p:spPr>
            <a:xfrm>
              <a:off x="784740" y="3987897"/>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7"/>
            <p:cNvSpPr/>
            <p:nvPr/>
          </p:nvSpPr>
          <p:spPr>
            <a:xfrm>
              <a:off x="784740" y="408583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7"/>
            <p:cNvSpPr/>
            <p:nvPr/>
          </p:nvSpPr>
          <p:spPr>
            <a:xfrm>
              <a:off x="784740" y="4183769"/>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7"/>
            <p:cNvSpPr/>
            <p:nvPr/>
          </p:nvSpPr>
          <p:spPr>
            <a:xfrm>
              <a:off x="784740" y="428170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7"/>
            <p:cNvSpPr/>
            <p:nvPr/>
          </p:nvSpPr>
          <p:spPr>
            <a:xfrm>
              <a:off x="784740" y="437964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7"/>
            <p:cNvSpPr/>
            <p:nvPr/>
          </p:nvSpPr>
          <p:spPr>
            <a:xfrm>
              <a:off x="784740" y="447757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7"/>
            <p:cNvSpPr/>
            <p:nvPr/>
          </p:nvSpPr>
          <p:spPr>
            <a:xfrm>
              <a:off x="646514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7"/>
            <p:cNvSpPr/>
            <p:nvPr/>
          </p:nvSpPr>
          <p:spPr>
            <a:xfrm>
              <a:off x="6553933"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7"/>
            <p:cNvSpPr/>
            <p:nvPr/>
          </p:nvSpPr>
          <p:spPr>
            <a:xfrm>
              <a:off x="6642723"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7"/>
            <p:cNvSpPr/>
            <p:nvPr/>
          </p:nvSpPr>
          <p:spPr>
            <a:xfrm>
              <a:off x="6731512"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7"/>
            <p:cNvSpPr/>
            <p:nvPr/>
          </p:nvSpPr>
          <p:spPr>
            <a:xfrm>
              <a:off x="682030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7"/>
            <p:cNvSpPr/>
            <p:nvPr/>
          </p:nvSpPr>
          <p:spPr>
            <a:xfrm>
              <a:off x="6909090"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7"/>
            <p:cNvSpPr/>
            <p:nvPr/>
          </p:nvSpPr>
          <p:spPr>
            <a:xfrm>
              <a:off x="646514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7"/>
            <p:cNvSpPr/>
            <p:nvPr/>
          </p:nvSpPr>
          <p:spPr>
            <a:xfrm>
              <a:off x="6553933"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7"/>
            <p:cNvSpPr/>
            <p:nvPr/>
          </p:nvSpPr>
          <p:spPr>
            <a:xfrm>
              <a:off x="6642723"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7"/>
            <p:cNvSpPr/>
            <p:nvPr/>
          </p:nvSpPr>
          <p:spPr>
            <a:xfrm>
              <a:off x="6731512"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7"/>
            <p:cNvSpPr/>
            <p:nvPr/>
          </p:nvSpPr>
          <p:spPr>
            <a:xfrm>
              <a:off x="682030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7"/>
            <p:cNvSpPr/>
            <p:nvPr/>
          </p:nvSpPr>
          <p:spPr>
            <a:xfrm>
              <a:off x="6909090"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7"/>
            <p:cNvSpPr/>
            <p:nvPr/>
          </p:nvSpPr>
          <p:spPr>
            <a:xfrm>
              <a:off x="646514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7"/>
            <p:cNvSpPr/>
            <p:nvPr/>
          </p:nvSpPr>
          <p:spPr>
            <a:xfrm>
              <a:off x="6553933"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7"/>
            <p:cNvSpPr/>
            <p:nvPr/>
          </p:nvSpPr>
          <p:spPr>
            <a:xfrm>
              <a:off x="6642723"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7"/>
            <p:cNvSpPr/>
            <p:nvPr/>
          </p:nvSpPr>
          <p:spPr>
            <a:xfrm>
              <a:off x="6731512"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7"/>
            <p:cNvSpPr/>
            <p:nvPr/>
          </p:nvSpPr>
          <p:spPr>
            <a:xfrm>
              <a:off x="682030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7"/>
            <p:cNvSpPr/>
            <p:nvPr/>
          </p:nvSpPr>
          <p:spPr>
            <a:xfrm>
              <a:off x="6909090"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7"/>
            <p:cNvSpPr/>
            <p:nvPr/>
          </p:nvSpPr>
          <p:spPr>
            <a:xfrm>
              <a:off x="6997879"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7"/>
            <p:cNvSpPr/>
            <p:nvPr/>
          </p:nvSpPr>
          <p:spPr>
            <a:xfrm>
              <a:off x="6997879"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7"/>
            <p:cNvSpPr/>
            <p:nvPr/>
          </p:nvSpPr>
          <p:spPr>
            <a:xfrm>
              <a:off x="6997879"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7"/>
            <p:cNvSpPr/>
            <p:nvPr/>
          </p:nvSpPr>
          <p:spPr>
            <a:xfrm>
              <a:off x="7086668"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7"/>
            <p:cNvSpPr/>
            <p:nvPr/>
          </p:nvSpPr>
          <p:spPr>
            <a:xfrm>
              <a:off x="7086668"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7"/>
            <p:cNvSpPr/>
            <p:nvPr/>
          </p:nvSpPr>
          <p:spPr>
            <a:xfrm>
              <a:off x="7086668"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7"/>
            <p:cNvSpPr/>
            <p:nvPr/>
          </p:nvSpPr>
          <p:spPr>
            <a:xfrm>
              <a:off x="7175458"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7"/>
            <p:cNvSpPr/>
            <p:nvPr/>
          </p:nvSpPr>
          <p:spPr>
            <a:xfrm>
              <a:off x="7175458"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7"/>
            <p:cNvSpPr/>
            <p:nvPr/>
          </p:nvSpPr>
          <p:spPr>
            <a:xfrm>
              <a:off x="7175458"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7"/>
            <p:cNvSpPr/>
            <p:nvPr/>
          </p:nvSpPr>
          <p:spPr>
            <a:xfrm>
              <a:off x="726424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7"/>
            <p:cNvSpPr/>
            <p:nvPr/>
          </p:nvSpPr>
          <p:spPr>
            <a:xfrm>
              <a:off x="726424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7"/>
            <p:cNvSpPr/>
            <p:nvPr/>
          </p:nvSpPr>
          <p:spPr>
            <a:xfrm>
              <a:off x="726424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7"/>
            <p:cNvSpPr/>
            <p:nvPr/>
          </p:nvSpPr>
          <p:spPr>
            <a:xfrm>
              <a:off x="7353036"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7"/>
            <p:cNvSpPr/>
            <p:nvPr/>
          </p:nvSpPr>
          <p:spPr>
            <a:xfrm>
              <a:off x="7353036"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7"/>
            <p:cNvSpPr/>
            <p:nvPr/>
          </p:nvSpPr>
          <p:spPr>
            <a:xfrm>
              <a:off x="7353036"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7"/>
            <p:cNvSpPr/>
            <p:nvPr/>
          </p:nvSpPr>
          <p:spPr>
            <a:xfrm>
              <a:off x="7441825"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7"/>
            <p:cNvSpPr/>
            <p:nvPr/>
          </p:nvSpPr>
          <p:spPr>
            <a:xfrm>
              <a:off x="7441825"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7"/>
            <p:cNvSpPr/>
            <p:nvPr/>
          </p:nvSpPr>
          <p:spPr>
            <a:xfrm>
              <a:off x="7441825"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7"/>
            <p:cNvSpPr/>
            <p:nvPr/>
          </p:nvSpPr>
          <p:spPr>
            <a:xfrm>
              <a:off x="753061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7"/>
            <p:cNvSpPr/>
            <p:nvPr/>
          </p:nvSpPr>
          <p:spPr>
            <a:xfrm>
              <a:off x="753061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7"/>
            <p:cNvSpPr/>
            <p:nvPr/>
          </p:nvSpPr>
          <p:spPr>
            <a:xfrm>
              <a:off x="753061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7"/>
            <p:cNvSpPr/>
            <p:nvPr/>
          </p:nvSpPr>
          <p:spPr>
            <a:xfrm>
              <a:off x="761940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7"/>
            <p:cNvSpPr/>
            <p:nvPr/>
          </p:nvSpPr>
          <p:spPr>
            <a:xfrm>
              <a:off x="761940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7"/>
            <p:cNvSpPr/>
            <p:nvPr/>
          </p:nvSpPr>
          <p:spPr>
            <a:xfrm>
              <a:off x="761940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7"/>
            <p:cNvSpPr/>
            <p:nvPr/>
          </p:nvSpPr>
          <p:spPr>
            <a:xfrm>
              <a:off x="7708193"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7"/>
            <p:cNvSpPr/>
            <p:nvPr/>
          </p:nvSpPr>
          <p:spPr>
            <a:xfrm>
              <a:off x="7708193"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7"/>
            <p:cNvSpPr/>
            <p:nvPr/>
          </p:nvSpPr>
          <p:spPr>
            <a:xfrm>
              <a:off x="7708193"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7"/>
            <p:cNvSpPr/>
            <p:nvPr/>
          </p:nvSpPr>
          <p:spPr>
            <a:xfrm>
              <a:off x="7796982"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7"/>
            <p:cNvSpPr/>
            <p:nvPr/>
          </p:nvSpPr>
          <p:spPr>
            <a:xfrm>
              <a:off x="7796982"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7"/>
            <p:cNvSpPr/>
            <p:nvPr/>
          </p:nvSpPr>
          <p:spPr>
            <a:xfrm>
              <a:off x="7796982"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7"/>
            <p:cNvSpPr/>
            <p:nvPr/>
          </p:nvSpPr>
          <p:spPr>
            <a:xfrm>
              <a:off x="788577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7"/>
            <p:cNvSpPr/>
            <p:nvPr/>
          </p:nvSpPr>
          <p:spPr>
            <a:xfrm>
              <a:off x="788577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7"/>
            <p:cNvSpPr/>
            <p:nvPr/>
          </p:nvSpPr>
          <p:spPr>
            <a:xfrm>
              <a:off x="788577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7"/>
            <p:cNvSpPr/>
            <p:nvPr/>
          </p:nvSpPr>
          <p:spPr>
            <a:xfrm>
              <a:off x="7974560"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7"/>
            <p:cNvSpPr/>
            <p:nvPr/>
          </p:nvSpPr>
          <p:spPr>
            <a:xfrm>
              <a:off x="7974560"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7"/>
            <p:cNvSpPr/>
            <p:nvPr/>
          </p:nvSpPr>
          <p:spPr>
            <a:xfrm>
              <a:off x="7974560"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7"/>
            <p:cNvSpPr/>
            <p:nvPr/>
          </p:nvSpPr>
          <p:spPr>
            <a:xfrm>
              <a:off x="8063349"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7"/>
            <p:cNvSpPr/>
            <p:nvPr/>
          </p:nvSpPr>
          <p:spPr>
            <a:xfrm>
              <a:off x="8063349"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7"/>
            <p:cNvSpPr/>
            <p:nvPr/>
          </p:nvSpPr>
          <p:spPr>
            <a:xfrm>
              <a:off x="8063349"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7"/>
            <p:cNvSpPr/>
            <p:nvPr/>
          </p:nvSpPr>
          <p:spPr>
            <a:xfrm>
              <a:off x="8152139"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7"/>
            <p:cNvSpPr/>
            <p:nvPr/>
          </p:nvSpPr>
          <p:spPr>
            <a:xfrm>
              <a:off x="8152139"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7"/>
            <p:cNvSpPr/>
            <p:nvPr/>
          </p:nvSpPr>
          <p:spPr>
            <a:xfrm>
              <a:off x="8152139"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7"/>
            <p:cNvSpPr/>
            <p:nvPr/>
          </p:nvSpPr>
          <p:spPr>
            <a:xfrm>
              <a:off x="8240928"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7"/>
            <p:cNvSpPr/>
            <p:nvPr/>
          </p:nvSpPr>
          <p:spPr>
            <a:xfrm>
              <a:off x="8240928"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7"/>
            <p:cNvSpPr/>
            <p:nvPr/>
          </p:nvSpPr>
          <p:spPr>
            <a:xfrm>
              <a:off x="8240928"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7"/>
            <p:cNvSpPr/>
            <p:nvPr/>
          </p:nvSpPr>
          <p:spPr>
            <a:xfrm>
              <a:off x="833321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7"/>
            <p:cNvSpPr/>
            <p:nvPr/>
          </p:nvSpPr>
          <p:spPr>
            <a:xfrm>
              <a:off x="833321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7"/>
            <p:cNvSpPr/>
            <p:nvPr/>
          </p:nvSpPr>
          <p:spPr>
            <a:xfrm>
              <a:off x="833321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7"/>
            <p:cNvSpPr/>
            <p:nvPr/>
          </p:nvSpPr>
          <p:spPr>
            <a:xfrm>
              <a:off x="6376355"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
            <p:cNvSpPr/>
            <p:nvPr/>
          </p:nvSpPr>
          <p:spPr>
            <a:xfrm>
              <a:off x="6376355"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7"/>
            <p:cNvSpPr/>
            <p:nvPr/>
          </p:nvSpPr>
          <p:spPr>
            <a:xfrm>
              <a:off x="6376355"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7"/>
            <p:cNvSpPr/>
            <p:nvPr/>
          </p:nvSpPr>
          <p:spPr>
            <a:xfrm>
              <a:off x="6287566"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7"/>
            <p:cNvSpPr/>
            <p:nvPr/>
          </p:nvSpPr>
          <p:spPr>
            <a:xfrm>
              <a:off x="6287566"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7"/>
            <p:cNvSpPr/>
            <p:nvPr/>
          </p:nvSpPr>
          <p:spPr>
            <a:xfrm>
              <a:off x="6287566"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7"/>
            <p:cNvSpPr/>
            <p:nvPr/>
          </p:nvSpPr>
          <p:spPr>
            <a:xfrm>
              <a:off x="619877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7"/>
            <p:cNvSpPr/>
            <p:nvPr/>
          </p:nvSpPr>
          <p:spPr>
            <a:xfrm>
              <a:off x="619877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7"/>
            <p:cNvSpPr/>
            <p:nvPr/>
          </p:nvSpPr>
          <p:spPr>
            <a:xfrm>
              <a:off x="619877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7"/>
            <p:cNvSpPr/>
            <p:nvPr/>
          </p:nvSpPr>
          <p:spPr>
            <a:xfrm>
              <a:off x="424647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7"/>
            <p:cNvSpPr/>
            <p:nvPr/>
          </p:nvSpPr>
          <p:spPr>
            <a:xfrm>
              <a:off x="433526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7"/>
            <p:cNvSpPr/>
            <p:nvPr/>
          </p:nvSpPr>
          <p:spPr>
            <a:xfrm>
              <a:off x="4424050"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7"/>
            <p:cNvSpPr/>
            <p:nvPr/>
          </p:nvSpPr>
          <p:spPr>
            <a:xfrm>
              <a:off x="4512839"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7"/>
            <p:cNvSpPr/>
            <p:nvPr/>
          </p:nvSpPr>
          <p:spPr>
            <a:xfrm>
              <a:off x="4601628"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
            <p:cNvSpPr/>
            <p:nvPr/>
          </p:nvSpPr>
          <p:spPr>
            <a:xfrm>
              <a:off x="469041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7"/>
            <p:cNvSpPr/>
            <p:nvPr/>
          </p:nvSpPr>
          <p:spPr>
            <a:xfrm>
              <a:off x="424647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7"/>
            <p:cNvSpPr/>
            <p:nvPr/>
          </p:nvSpPr>
          <p:spPr>
            <a:xfrm>
              <a:off x="433526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7"/>
            <p:cNvSpPr/>
            <p:nvPr/>
          </p:nvSpPr>
          <p:spPr>
            <a:xfrm>
              <a:off x="4424050"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7"/>
            <p:cNvSpPr/>
            <p:nvPr/>
          </p:nvSpPr>
          <p:spPr>
            <a:xfrm>
              <a:off x="4512839"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7"/>
            <p:cNvSpPr/>
            <p:nvPr/>
          </p:nvSpPr>
          <p:spPr>
            <a:xfrm>
              <a:off x="4601628"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7"/>
            <p:cNvSpPr/>
            <p:nvPr/>
          </p:nvSpPr>
          <p:spPr>
            <a:xfrm>
              <a:off x="469041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7"/>
            <p:cNvSpPr/>
            <p:nvPr/>
          </p:nvSpPr>
          <p:spPr>
            <a:xfrm>
              <a:off x="424647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7"/>
            <p:cNvSpPr/>
            <p:nvPr/>
          </p:nvSpPr>
          <p:spPr>
            <a:xfrm>
              <a:off x="433526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7"/>
            <p:cNvSpPr/>
            <p:nvPr/>
          </p:nvSpPr>
          <p:spPr>
            <a:xfrm>
              <a:off x="4424050"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7"/>
            <p:cNvSpPr/>
            <p:nvPr/>
          </p:nvSpPr>
          <p:spPr>
            <a:xfrm>
              <a:off x="4512839"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7"/>
            <p:cNvSpPr/>
            <p:nvPr/>
          </p:nvSpPr>
          <p:spPr>
            <a:xfrm>
              <a:off x="4601628"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7"/>
            <p:cNvSpPr/>
            <p:nvPr/>
          </p:nvSpPr>
          <p:spPr>
            <a:xfrm>
              <a:off x="469041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7"/>
            <p:cNvSpPr/>
            <p:nvPr/>
          </p:nvSpPr>
          <p:spPr>
            <a:xfrm>
              <a:off x="4779206"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7"/>
            <p:cNvSpPr/>
            <p:nvPr/>
          </p:nvSpPr>
          <p:spPr>
            <a:xfrm>
              <a:off x="4779206"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7"/>
            <p:cNvSpPr/>
            <p:nvPr/>
          </p:nvSpPr>
          <p:spPr>
            <a:xfrm>
              <a:off x="4779206"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7"/>
            <p:cNvSpPr/>
            <p:nvPr/>
          </p:nvSpPr>
          <p:spPr>
            <a:xfrm>
              <a:off x="4867996"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7"/>
            <p:cNvSpPr/>
            <p:nvPr/>
          </p:nvSpPr>
          <p:spPr>
            <a:xfrm>
              <a:off x="4867996"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7"/>
            <p:cNvSpPr/>
            <p:nvPr/>
          </p:nvSpPr>
          <p:spPr>
            <a:xfrm>
              <a:off x="4867996"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7"/>
            <p:cNvSpPr/>
            <p:nvPr/>
          </p:nvSpPr>
          <p:spPr>
            <a:xfrm>
              <a:off x="4956785"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7"/>
            <p:cNvSpPr/>
            <p:nvPr/>
          </p:nvSpPr>
          <p:spPr>
            <a:xfrm>
              <a:off x="4956785"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7"/>
            <p:cNvSpPr/>
            <p:nvPr/>
          </p:nvSpPr>
          <p:spPr>
            <a:xfrm>
              <a:off x="4956785"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7"/>
            <p:cNvSpPr/>
            <p:nvPr/>
          </p:nvSpPr>
          <p:spPr>
            <a:xfrm>
              <a:off x="504557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7"/>
            <p:cNvSpPr/>
            <p:nvPr/>
          </p:nvSpPr>
          <p:spPr>
            <a:xfrm>
              <a:off x="504557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
            <p:cNvSpPr/>
            <p:nvPr/>
          </p:nvSpPr>
          <p:spPr>
            <a:xfrm>
              <a:off x="504557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
            <p:cNvSpPr/>
            <p:nvPr/>
          </p:nvSpPr>
          <p:spPr>
            <a:xfrm>
              <a:off x="5134363"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7"/>
            <p:cNvSpPr/>
            <p:nvPr/>
          </p:nvSpPr>
          <p:spPr>
            <a:xfrm>
              <a:off x="5134363"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7"/>
            <p:cNvSpPr/>
            <p:nvPr/>
          </p:nvSpPr>
          <p:spPr>
            <a:xfrm>
              <a:off x="5134363"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7"/>
            <p:cNvSpPr/>
            <p:nvPr/>
          </p:nvSpPr>
          <p:spPr>
            <a:xfrm>
              <a:off x="5223152"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7"/>
            <p:cNvSpPr/>
            <p:nvPr/>
          </p:nvSpPr>
          <p:spPr>
            <a:xfrm>
              <a:off x="5223152"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7"/>
            <p:cNvSpPr/>
            <p:nvPr/>
          </p:nvSpPr>
          <p:spPr>
            <a:xfrm>
              <a:off x="5223152"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7"/>
            <p:cNvSpPr/>
            <p:nvPr/>
          </p:nvSpPr>
          <p:spPr>
            <a:xfrm>
              <a:off x="531194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
            <p:cNvSpPr/>
            <p:nvPr/>
          </p:nvSpPr>
          <p:spPr>
            <a:xfrm>
              <a:off x="531194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
            <p:cNvSpPr/>
            <p:nvPr/>
          </p:nvSpPr>
          <p:spPr>
            <a:xfrm>
              <a:off x="531194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7"/>
            <p:cNvSpPr/>
            <p:nvPr/>
          </p:nvSpPr>
          <p:spPr>
            <a:xfrm>
              <a:off x="5400731"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7"/>
            <p:cNvSpPr/>
            <p:nvPr/>
          </p:nvSpPr>
          <p:spPr>
            <a:xfrm>
              <a:off x="5400731"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7"/>
            <p:cNvSpPr/>
            <p:nvPr/>
          </p:nvSpPr>
          <p:spPr>
            <a:xfrm>
              <a:off x="5400731"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7"/>
            <p:cNvSpPr/>
            <p:nvPr/>
          </p:nvSpPr>
          <p:spPr>
            <a:xfrm>
              <a:off x="5489520"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7"/>
            <p:cNvSpPr/>
            <p:nvPr/>
          </p:nvSpPr>
          <p:spPr>
            <a:xfrm>
              <a:off x="5489520"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7"/>
            <p:cNvSpPr/>
            <p:nvPr/>
          </p:nvSpPr>
          <p:spPr>
            <a:xfrm>
              <a:off x="5489520"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7"/>
            <p:cNvSpPr/>
            <p:nvPr/>
          </p:nvSpPr>
          <p:spPr>
            <a:xfrm>
              <a:off x="5578309"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7"/>
            <p:cNvSpPr/>
            <p:nvPr/>
          </p:nvSpPr>
          <p:spPr>
            <a:xfrm>
              <a:off x="5578309"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7"/>
            <p:cNvSpPr/>
            <p:nvPr/>
          </p:nvSpPr>
          <p:spPr>
            <a:xfrm>
              <a:off x="5578309"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7"/>
            <p:cNvSpPr/>
            <p:nvPr/>
          </p:nvSpPr>
          <p:spPr>
            <a:xfrm>
              <a:off x="5667098"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7"/>
            <p:cNvSpPr/>
            <p:nvPr/>
          </p:nvSpPr>
          <p:spPr>
            <a:xfrm>
              <a:off x="5667098"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7"/>
            <p:cNvSpPr/>
            <p:nvPr/>
          </p:nvSpPr>
          <p:spPr>
            <a:xfrm>
              <a:off x="5667098"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7"/>
            <p:cNvSpPr/>
            <p:nvPr/>
          </p:nvSpPr>
          <p:spPr>
            <a:xfrm>
              <a:off x="575588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7"/>
            <p:cNvSpPr/>
            <p:nvPr/>
          </p:nvSpPr>
          <p:spPr>
            <a:xfrm>
              <a:off x="575588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7"/>
            <p:cNvSpPr/>
            <p:nvPr/>
          </p:nvSpPr>
          <p:spPr>
            <a:xfrm>
              <a:off x="575588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7"/>
            <p:cNvSpPr/>
            <p:nvPr/>
          </p:nvSpPr>
          <p:spPr>
            <a:xfrm>
              <a:off x="5844677"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7"/>
            <p:cNvSpPr/>
            <p:nvPr/>
          </p:nvSpPr>
          <p:spPr>
            <a:xfrm>
              <a:off x="5844677"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7"/>
            <p:cNvSpPr/>
            <p:nvPr/>
          </p:nvSpPr>
          <p:spPr>
            <a:xfrm>
              <a:off x="5844677"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7"/>
            <p:cNvSpPr/>
            <p:nvPr/>
          </p:nvSpPr>
          <p:spPr>
            <a:xfrm>
              <a:off x="5933466"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7"/>
            <p:cNvSpPr/>
            <p:nvPr/>
          </p:nvSpPr>
          <p:spPr>
            <a:xfrm>
              <a:off x="5933466"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
            <p:cNvSpPr/>
            <p:nvPr/>
          </p:nvSpPr>
          <p:spPr>
            <a:xfrm>
              <a:off x="5933466"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7"/>
            <p:cNvSpPr/>
            <p:nvPr/>
          </p:nvSpPr>
          <p:spPr>
            <a:xfrm>
              <a:off x="6022255"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7"/>
            <p:cNvSpPr/>
            <p:nvPr/>
          </p:nvSpPr>
          <p:spPr>
            <a:xfrm>
              <a:off x="6022255"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7"/>
            <p:cNvSpPr/>
            <p:nvPr/>
          </p:nvSpPr>
          <p:spPr>
            <a:xfrm>
              <a:off x="6022255"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7"/>
            <p:cNvSpPr/>
            <p:nvPr/>
          </p:nvSpPr>
          <p:spPr>
            <a:xfrm>
              <a:off x="611454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7"/>
            <p:cNvSpPr/>
            <p:nvPr/>
          </p:nvSpPr>
          <p:spPr>
            <a:xfrm>
              <a:off x="611454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7"/>
            <p:cNvSpPr/>
            <p:nvPr/>
          </p:nvSpPr>
          <p:spPr>
            <a:xfrm>
              <a:off x="611454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7"/>
            <p:cNvSpPr/>
            <p:nvPr/>
          </p:nvSpPr>
          <p:spPr>
            <a:xfrm>
              <a:off x="4157682"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7"/>
            <p:cNvSpPr/>
            <p:nvPr/>
          </p:nvSpPr>
          <p:spPr>
            <a:xfrm>
              <a:off x="4157682"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7"/>
            <p:cNvSpPr/>
            <p:nvPr/>
          </p:nvSpPr>
          <p:spPr>
            <a:xfrm>
              <a:off x="4157682"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
            <p:cNvSpPr/>
            <p:nvPr/>
          </p:nvSpPr>
          <p:spPr>
            <a:xfrm>
              <a:off x="4068893"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
            <p:cNvSpPr/>
            <p:nvPr/>
          </p:nvSpPr>
          <p:spPr>
            <a:xfrm>
              <a:off x="4068893"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7"/>
            <p:cNvSpPr/>
            <p:nvPr/>
          </p:nvSpPr>
          <p:spPr>
            <a:xfrm>
              <a:off x="4068893"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7"/>
            <p:cNvSpPr/>
            <p:nvPr/>
          </p:nvSpPr>
          <p:spPr>
            <a:xfrm>
              <a:off x="3980104" y="1337003"/>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
            <p:cNvSpPr/>
            <p:nvPr/>
          </p:nvSpPr>
          <p:spPr>
            <a:xfrm>
              <a:off x="3980104" y="1434941"/>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
            <p:cNvSpPr/>
            <p:nvPr/>
          </p:nvSpPr>
          <p:spPr>
            <a:xfrm>
              <a:off x="3980104" y="1532878"/>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
            <p:cNvSpPr/>
            <p:nvPr/>
          </p:nvSpPr>
          <p:spPr>
            <a:xfrm>
              <a:off x="2027752"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
            <p:cNvSpPr/>
            <p:nvPr/>
          </p:nvSpPr>
          <p:spPr>
            <a:xfrm>
              <a:off x="2116540"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
            <p:cNvSpPr/>
            <p:nvPr/>
          </p:nvSpPr>
          <p:spPr>
            <a:xfrm>
              <a:off x="2205328"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
            <p:cNvSpPr/>
            <p:nvPr/>
          </p:nvSpPr>
          <p:spPr>
            <a:xfrm>
              <a:off x="2294116"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
            <p:cNvSpPr/>
            <p:nvPr/>
          </p:nvSpPr>
          <p:spPr>
            <a:xfrm>
              <a:off x="2382904"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
            <p:cNvSpPr/>
            <p:nvPr/>
          </p:nvSpPr>
          <p:spPr>
            <a:xfrm>
              <a:off x="2471691"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
            <p:cNvSpPr/>
            <p:nvPr/>
          </p:nvSpPr>
          <p:spPr>
            <a:xfrm>
              <a:off x="2027752"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
            <p:cNvSpPr/>
            <p:nvPr/>
          </p:nvSpPr>
          <p:spPr>
            <a:xfrm>
              <a:off x="2116540"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
            <p:cNvSpPr/>
            <p:nvPr/>
          </p:nvSpPr>
          <p:spPr>
            <a:xfrm>
              <a:off x="2205328"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
            <p:cNvSpPr/>
            <p:nvPr/>
          </p:nvSpPr>
          <p:spPr>
            <a:xfrm>
              <a:off x="2294116"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
            <p:cNvSpPr/>
            <p:nvPr/>
          </p:nvSpPr>
          <p:spPr>
            <a:xfrm>
              <a:off x="2382904"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
            <p:cNvSpPr/>
            <p:nvPr/>
          </p:nvSpPr>
          <p:spPr>
            <a:xfrm>
              <a:off x="2471691"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
            <p:cNvSpPr/>
            <p:nvPr/>
          </p:nvSpPr>
          <p:spPr>
            <a:xfrm>
              <a:off x="2027752"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
            <p:cNvSpPr/>
            <p:nvPr/>
          </p:nvSpPr>
          <p:spPr>
            <a:xfrm>
              <a:off x="2116540"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
            <p:cNvSpPr/>
            <p:nvPr/>
          </p:nvSpPr>
          <p:spPr>
            <a:xfrm>
              <a:off x="2205328"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
            <p:cNvSpPr/>
            <p:nvPr/>
          </p:nvSpPr>
          <p:spPr>
            <a:xfrm>
              <a:off x="2294116"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
            <p:cNvSpPr/>
            <p:nvPr/>
          </p:nvSpPr>
          <p:spPr>
            <a:xfrm>
              <a:off x="2382904"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
            <p:cNvSpPr/>
            <p:nvPr/>
          </p:nvSpPr>
          <p:spPr>
            <a:xfrm>
              <a:off x="2471691"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
            <p:cNvSpPr/>
            <p:nvPr/>
          </p:nvSpPr>
          <p:spPr>
            <a:xfrm>
              <a:off x="2560479"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
            <p:cNvSpPr/>
            <p:nvPr/>
          </p:nvSpPr>
          <p:spPr>
            <a:xfrm>
              <a:off x="2560479"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
            <p:cNvSpPr/>
            <p:nvPr/>
          </p:nvSpPr>
          <p:spPr>
            <a:xfrm>
              <a:off x="2560479"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
            <p:cNvSpPr/>
            <p:nvPr/>
          </p:nvSpPr>
          <p:spPr>
            <a:xfrm>
              <a:off x="2649267"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
            <p:cNvSpPr/>
            <p:nvPr/>
          </p:nvSpPr>
          <p:spPr>
            <a:xfrm>
              <a:off x="2649267"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
            <p:cNvSpPr/>
            <p:nvPr/>
          </p:nvSpPr>
          <p:spPr>
            <a:xfrm>
              <a:off x="2649267"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
            <p:cNvSpPr/>
            <p:nvPr/>
          </p:nvSpPr>
          <p:spPr>
            <a:xfrm>
              <a:off x="2738055"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
            <p:cNvSpPr/>
            <p:nvPr/>
          </p:nvSpPr>
          <p:spPr>
            <a:xfrm>
              <a:off x="2738055"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
            <p:cNvSpPr/>
            <p:nvPr/>
          </p:nvSpPr>
          <p:spPr>
            <a:xfrm>
              <a:off x="2738055"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
            <p:cNvSpPr/>
            <p:nvPr/>
          </p:nvSpPr>
          <p:spPr>
            <a:xfrm>
              <a:off x="2826842"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
            <p:cNvSpPr/>
            <p:nvPr/>
          </p:nvSpPr>
          <p:spPr>
            <a:xfrm>
              <a:off x="2826842"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
            <p:cNvSpPr/>
            <p:nvPr/>
          </p:nvSpPr>
          <p:spPr>
            <a:xfrm>
              <a:off x="2826842"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
            <p:cNvSpPr/>
            <p:nvPr/>
          </p:nvSpPr>
          <p:spPr>
            <a:xfrm>
              <a:off x="2915630"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
            <p:cNvSpPr/>
            <p:nvPr/>
          </p:nvSpPr>
          <p:spPr>
            <a:xfrm>
              <a:off x="2915630"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
            <p:cNvSpPr/>
            <p:nvPr/>
          </p:nvSpPr>
          <p:spPr>
            <a:xfrm>
              <a:off x="2915630"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
            <p:cNvSpPr/>
            <p:nvPr/>
          </p:nvSpPr>
          <p:spPr>
            <a:xfrm>
              <a:off x="3004418"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
            <p:cNvSpPr/>
            <p:nvPr/>
          </p:nvSpPr>
          <p:spPr>
            <a:xfrm>
              <a:off x="3004418"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
            <p:cNvSpPr/>
            <p:nvPr/>
          </p:nvSpPr>
          <p:spPr>
            <a:xfrm>
              <a:off x="3004418"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
            <p:cNvSpPr/>
            <p:nvPr/>
          </p:nvSpPr>
          <p:spPr>
            <a:xfrm>
              <a:off x="3093206"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
            <p:cNvSpPr/>
            <p:nvPr/>
          </p:nvSpPr>
          <p:spPr>
            <a:xfrm>
              <a:off x="3093206"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
            <p:cNvSpPr/>
            <p:nvPr/>
          </p:nvSpPr>
          <p:spPr>
            <a:xfrm>
              <a:off x="3093206"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
            <p:cNvSpPr/>
            <p:nvPr/>
          </p:nvSpPr>
          <p:spPr>
            <a:xfrm>
              <a:off x="3181993"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
            <p:cNvSpPr/>
            <p:nvPr/>
          </p:nvSpPr>
          <p:spPr>
            <a:xfrm>
              <a:off x="3181993"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
            <p:cNvSpPr/>
            <p:nvPr/>
          </p:nvSpPr>
          <p:spPr>
            <a:xfrm>
              <a:off x="3181993"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
            <p:cNvSpPr/>
            <p:nvPr/>
          </p:nvSpPr>
          <p:spPr>
            <a:xfrm>
              <a:off x="3270781"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
            <p:cNvSpPr/>
            <p:nvPr/>
          </p:nvSpPr>
          <p:spPr>
            <a:xfrm>
              <a:off x="3270781"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
            <p:cNvSpPr/>
            <p:nvPr/>
          </p:nvSpPr>
          <p:spPr>
            <a:xfrm>
              <a:off x="3270781"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
            <p:cNvSpPr/>
            <p:nvPr/>
          </p:nvSpPr>
          <p:spPr>
            <a:xfrm>
              <a:off x="3359569"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
            <p:cNvSpPr/>
            <p:nvPr/>
          </p:nvSpPr>
          <p:spPr>
            <a:xfrm>
              <a:off x="3359569"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
            <p:cNvSpPr/>
            <p:nvPr/>
          </p:nvSpPr>
          <p:spPr>
            <a:xfrm>
              <a:off x="3359569"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
            <p:cNvSpPr/>
            <p:nvPr/>
          </p:nvSpPr>
          <p:spPr>
            <a:xfrm>
              <a:off x="3448357"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
            <p:cNvSpPr/>
            <p:nvPr/>
          </p:nvSpPr>
          <p:spPr>
            <a:xfrm>
              <a:off x="3448357"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
            <p:cNvSpPr/>
            <p:nvPr/>
          </p:nvSpPr>
          <p:spPr>
            <a:xfrm>
              <a:off x="3448357"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
            <p:cNvSpPr/>
            <p:nvPr/>
          </p:nvSpPr>
          <p:spPr>
            <a:xfrm>
              <a:off x="3537144"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
            <p:cNvSpPr/>
            <p:nvPr/>
          </p:nvSpPr>
          <p:spPr>
            <a:xfrm>
              <a:off x="3537144"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
            <p:cNvSpPr/>
            <p:nvPr/>
          </p:nvSpPr>
          <p:spPr>
            <a:xfrm>
              <a:off x="3537144"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
            <p:cNvSpPr/>
            <p:nvPr/>
          </p:nvSpPr>
          <p:spPr>
            <a:xfrm>
              <a:off x="3625932"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
            <p:cNvSpPr/>
            <p:nvPr/>
          </p:nvSpPr>
          <p:spPr>
            <a:xfrm>
              <a:off x="3625932"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
            <p:cNvSpPr/>
            <p:nvPr/>
          </p:nvSpPr>
          <p:spPr>
            <a:xfrm>
              <a:off x="3625932"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
            <p:cNvSpPr/>
            <p:nvPr/>
          </p:nvSpPr>
          <p:spPr>
            <a:xfrm>
              <a:off x="3714720"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
            <p:cNvSpPr/>
            <p:nvPr/>
          </p:nvSpPr>
          <p:spPr>
            <a:xfrm>
              <a:off x="3714720"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
            <p:cNvSpPr/>
            <p:nvPr/>
          </p:nvSpPr>
          <p:spPr>
            <a:xfrm>
              <a:off x="3714720"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
            <p:cNvSpPr/>
            <p:nvPr/>
          </p:nvSpPr>
          <p:spPr>
            <a:xfrm>
              <a:off x="3803508"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
            <p:cNvSpPr/>
            <p:nvPr/>
          </p:nvSpPr>
          <p:spPr>
            <a:xfrm>
              <a:off x="3803508"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
            <p:cNvSpPr/>
            <p:nvPr/>
          </p:nvSpPr>
          <p:spPr>
            <a:xfrm>
              <a:off x="3803508"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
            <p:cNvSpPr/>
            <p:nvPr/>
          </p:nvSpPr>
          <p:spPr>
            <a:xfrm>
              <a:off x="3895796"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
            <p:cNvSpPr/>
            <p:nvPr/>
          </p:nvSpPr>
          <p:spPr>
            <a:xfrm>
              <a:off x="3895796"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
            <p:cNvSpPr/>
            <p:nvPr/>
          </p:nvSpPr>
          <p:spPr>
            <a:xfrm>
              <a:off x="3895796"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
            <p:cNvSpPr/>
            <p:nvPr/>
          </p:nvSpPr>
          <p:spPr>
            <a:xfrm>
              <a:off x="1938965"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
            <p:cNvSpPr/>
            <p:nvPr/>
          </p:nvSpPr>
          <p:spPr>
            <a:xfrm>
              <a:off x="1938965"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
            <p:cNvSpPr/>
            <p:nvPr/>
          </p:nvSpPr>
          <p:spPr>
            <a:xfrm>
              <a:off x="1938965"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
            <p:cNvSpPr/>
            <p:nvPr/>
          </p:nvSpPr>
          <p:spPr>
            <a:xfrm>
              <a:off x="1850177"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
            <p:cNvSpPr/>
            <p:nvPr/>
          </p:nvSpPr>
          <p:spPr>
            <a:xfrm>
              <a:off x="1850177"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
            <p:cNvSpPr/>
            <p:nvPr/>
          </p:nvSpPr>
          <p:spPr>
            <a:xfrm>
              <a:off x="1850177"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
            <p:cNvSpPr/>
            <p:nvPr/>
          </p:nvSpPr>
          <p:spPr>
            <a:xfrm>
              <a:off x="1761389"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
            <p:cNvSpPr/>
            <p:nvPr/>
          </p:nvSpPr>
          <p:spPr>
            <a:xfrm>
              <a:off x="1761389"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
            <p:cNvSpPr/>
            <p:nvPr/>
          </p:nvSpPr>
          <p:spPr>
            <a:xfrm>
              <a:off x="1761389"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
            <p:cNvSpPr/>
            <p:nvPr/>
          </p:nvSpPr>
          <p:spPr>
            <a:xfrm>
              <a:off x="873527"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
            <p:cNvSpPr/>
            <p:nvPr/>
          </p:nvSpPr>
          <p:spPr>
            <a:xfrm>
              <a:off x="962315"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
            <p:cNvSpPr/>
            <p:nvPr/>
          </p:nvSpPr>
          <p:spPr>
            <a:xfrm>
              <a:off x="1051103"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
            <p:cNvSpPr/>
            <p:nvPr/>
          </p:nvSpPr>
          <p:spPr>
            <a:xfrm>
              <a:off x="1139891"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
            <p:cNvSpPr/>
            <p:nvPr/>
          </p:nvSpPr>
          <p:spPr>
            <a:xfrm>
              <a:off x="1228679"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
            <p:cNvSpPr/>
            <p:nvPr/>
          </p:nvSpPr>
          <p:spPr>
            <a:xfrm>
              <a:off x="1317466"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
            <p:cNvSpPr/>
            <p:nvPr/>
          </p:nvSpPr>
          <p:spPr>
            <a:xfrm>
              <a:off x="873527"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
            <p:cNvSpPr/>
            <p:nvPr/>
          </p:nvSpPr>
          <p:spPr>
            <a:xfrm>
              <a:off x="962315"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
            <p:cNvSpPr/>
            <p:nvPr/>
          </p:nvSpPr>
          <p:spPr>
            <a:xfrm>
              <a:off x="1051103"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
            <p:cNvSpPr/>
            <p:nvPr/>
          </p:nvSpPr>
          <p:spPr>
            <a:xfrm>
              <a:off x="1139891"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
            <p:cNvSpPr/>
            <p:nvPr/>
          </p:nvSpPr>
          <p:spPr>
            <a:xfrm>
              <a:off x="1228679"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
            <p:cNvSpPr/>
            <p:nvPr/>
          </p:nvSpPr>
          <p:spPr>
            <a:xfrm>
              <a:off x="1317466"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
            <p:cNvSpPr/>
            <p:nvPr/>
          </p:nvSpPr>
          <p:spPr>
            <a:xfrm>
              <a:off x="873527"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
            <p:cNvSpPr/>
            <p:nvPr/>
          </p:nvSpPr>
          <p:spPr>
            <a:xfrm>
              <a:off x="962315"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
            <p:cNvSpPr/>
            <p:nvPr/>
          </p:nvSpPr>
          <p:spPr>
            <a:xfrm>
              <a:off x="1051103"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
            <p:cNvSpPr/>
            <p:nvPr/>
          </p:nvSpPr>
          <p:spPr>
            <a:xfrm>
              <a:off x="1139891"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
            <p:cNvSpPr/>
            <p:nvPr/>
          </p:nvSpPr>
          <p:spPr>
            <a:xfrm>
              <a:off x="1228679"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
            <p:cNvSpPr/>
            <p:nvPr/>
          </p:nvSpPr>
          <p:spPr>
            <a:xfrm>
              <a:off x="1317466"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
            <p:cNvSpPr/>
            <p:nvPr/>
          </p:nvSpPr>
          <p:spPr>
            <a:xfrm>
              <a:off x="1406254"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
            <p:cNvSpPr/>
            <p:nvPr/>
          </p:nvSpPr>
          <p:spPr>
            <a:xfrm>
              <a:off x="1406254"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
            <p:cNvSpPr/>
            <p:nvPr/>
          </p:nvSpPr>
          <p:spPr>
            <a:xfrm>
              <a:off x="1406254"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
            <p:cNvSpPr/>
            <p:nvPr/>
          </p:nvSpPr>
          <p:spPr>
            <a:xfrm>
              <a:off x="1495042"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
            <p:cNvSpPr/>
            <p:nvPr/>
          </p:nvSpPr>
          <p:spPr>
            <a:xfrm>
              <a:off x="1495042"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
            <p:cNvSpPr/>
            <p:nvPr/>
          </p:nvSpPr>
          <p:spPr>
            <a:xfrm>
              <a:off x="1495042"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
            <p:cNvSpPr/>
            <p:nvPr/>
          </p:nvSpPr>
          <p:spPr>
            <a:xfrm>
              <a:off x="1583830"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
            <p:cNvSpPr/>
            <p:nvPr/>
          </p:nvSpPr>
          <p:spPr>
            <a:xfrm>
              <a:off x="1583830"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
            <p:cNvSpPr/>
            <p:nvPr/>
          </p:nvSpPr>
          <p:spPr>
            <a:xfrm>
              <a:off x="1583830"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
            <p:cNvSpPr/>
            <p:nvPr/>
          </p:nvSpPr>
          <p:spPr>
            <a:xfrm>
              <a:off x="1672617"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
            <p:cNvSpPr/>
            <p:nvPr/>
          </p:nvSpPr>
          <p:spPr>
            <a:xfrm>
              <a:off x="1672617"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
            <p:cNvSpPr/>
            <p:nvPr/>
          </p:nvSpPr>
          <p:spPr>
            <a:xfrm>
              <a:off x="1672617"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
            <p:cNvSpPr/>
            <p:nvPr/>
          </p:nvSpPr>
          <p:spPr>
            <a:xfrm>
              <a:off x="784740" y="1336985"/>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
            <p:cNvSpPr/>
            <p:nvPr/>
          </p:nvSpPr>
          <p:spPr>
            <a:xfrm>
              <a:off x="784740" y="1434920"/>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
            <p:cNvSpPr/>
            <p:nvPr/>
          </p:nvSpPr>
          <p:spPr>
            <a:xfrm>
              <a:off x="784740" y="1532856"/>
              <a:ext cx="26100" cy="2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2" name="Google Shape;2932;p7"/>
          <p:cNvSpPr txBox="1"/>
          <p:nvPr>
            <p:ph type="title"/>
          </p:nvPr>
        </p:nvSpPr>
        <p:spPr>
          <a:xfrm>
            <a:off x="720000" y="540000"/>
            <a:ext cx="7704000" cy="5643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33" name="Google Shape;2933;p7"/>
          <p:cNvSpPr txBox="1"/>
          <p:nvPr>
            <p:ph idx="1" type="subTitle"/>
          </p:nvPr>
        </p:nvSpPr>
        <p:spPr>
          <a:xfrm>
            <a:off x="1465663" y="2507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4" name="Google Shape;2934;p7"/>
          <p:cNvSpPr txBox="1"/>
          <p:nvPr>
            <p:ph idx="2" type="subTitle"/>
          </p:nvPr>
        </p:nvSpPr>
        <p:spPr>
          <a:xfrm>
            <a:off x="1465663" y="2911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5" name="Google Shape;2935;p7"/>
          <p:cNvSpPr txBox="1"/>
          <p:nvPr>
            <p:ph idx="3" type="subTitle"/>
          </p:nvPr>
        </p:nvSpPr>
        <p:spPr>
          <a:xfrm>
            <a:off x="1465663" y="3314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6" name="Google Shape;2936;p7"/>
          <p:cNvSpPr txBox="1"/>
          <p:nvPr>
            <p:ph idx="4" type="subTitle"/>
          </p:nvPr>
        </p:nvSpPr>
        <p:spPr>
          <a:xfrm>
            <a:off x="5149913" y="2507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7" name="Google Shape;2937;p7"/>
          <p:cNvSpPr txBox="1"/>
          <p:nvPr>
            <p:ph idx="5" type="subTitle"/>
          </p:nvPr>
        </p:nvSpPr>
        <p:spPr>
          <a:xfrm>
            <a:off x="5149913" y="2911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8" name="Google Shape;2938;p7"/>
          <p:cNvSpPr txBox="1"/>
          <p:nvPr>
            <p:ph idx="6" type="subTitle"/>
          </p:nvPr>
        </p:nvSpPr>
        <p:spPr>
          <a:xfrm>
            <a:off x="5149913" y="3314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9" name="Google Shape;2939;p7"/>
          <p:cNvSpPr txBox="1"/>
          <p:nvPr>
            <p:ph idx="7" type="subTitle"/>
          </p:nvPr>
        </p:nvSpPr>
        <p:spPr>
          <a:xfrm>
            <a:off x="1465663" y="3718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0" name="Google Shape;2940;p7"/>
          <p:cNvSpPr txBox="1"/>
          <p:nvPr>
            <p:ph idx="8" type="subTitle"/>
          </p:nvPr>
        </p:nvSpPr>
        <p:spPr>
          <a:xfrm>
            <a:off x="5149913" y="3718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1" name="Google Shape;2941;p7"/>
          <p:cNvSpPr txBox="1"/>
          <p:nvPr>
            <p:ph idx="9" type="subTitle"/>
          </p:nvPr>
        </p:nvSpPr>
        <p:spPr>
          <a:xfrm>
            <a:off x="1465663" y="1700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2" name="Google Shape;2942;p7"/>
          <p:cNvSpPr txBox="1"/>
          <p:nvPr>
            <p:ph idx="13" type="subTitle"/>
          </p:nvPr>
        </p:nvSpPr>
        <p:spPr>
          <a:xfrm>
            <a:off x="1465663" y="2104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3" name="Google Shape;2943;p7"/>
          <p:cNvSpPr txBox="1"/>
          <p:nvPr>
            <p:ph idx="14" type="subTitle"/>
          </p:nvPr>
        </p:nvSpPr>
        <p:spPr>
          <a:xfrm>
            <a:off x="5149913" y="17007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4" name="Google Shape;2944;p7"/>
          <p:cNvSpPr txBox="1"/>
          <p:nvPr>
            <p:ph idx="15" type="subTitle"/>
          </p:nvPr>
        </p:nvSpPr>
        <p:spPr>
          <a:xfrm>
            <a:off x="5149913" y="2104250"/>
            <a:ext cx="2907600" cy="40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45" name="Shape 2945"/>
        <p:cNvGrpSpPr/>
        <p:nvPr/>
      </p:nvGrpSpPr>
      <p:grpSpPr>
        <a:xfrm>
          <a:off x="0" y="0"/>
          <a:ext cx="0" cy="0"/>
          <a:chOff x="0" y="0"/>
          <a:chExt cx="0" cy="0"/>
        </a:xfrm>
      </p:grpSpPr>
      <p:grpSp>
        <p:nvGrpSpPr>
          <p:cNvPr id="2946" name="Google Shape;2946;p8"/>
          <p:cNvGrpSpPr/>
          <p:nvPr/>
        </p:nvGrpSpPr>
        <p:grpSpPr>
          <a:xfrm flipH="1" rot="10800000">
            <a:off x="-1075925" y="-581300"/>
            <a:ext cx="10856857" cy="6458501"/>
            <a:chOff x="-1014250" y="-924075"/>
            <a:chExt cx="10856857" cy="6458501"/>
          </a:xfrm>
        </p:grpSpPr>
        <p:sp>
          <p:nvSpPr>
            <p:cNvPr id="2947" name="Google Shape;2947;p8"/>
            <p:cNvSpPr/>
            <p:nvPr/>
          </p:nvSpPr>
          <p:spPr>
            <a:xfrm>
              <a:off x="5190650" y="-693825"/>
              <a:ext cx="1990597" cy="974098"/>
            </a:xfrm>
            <a:custGeom>
              <a:rect b="b" l="l" r="r" t="t"/>
              <a:pathLst>
                <a:path extrusionOk="0" h="25845" w="52815">
                  <a:moveTo>
                    <a:pt x="16375" y="0"/>
                  </a:moveTo>
                  <a:cubicBezTo>
                    <a:pt x="11695" y="0"/>
                    <a:pt x="7254" y="3229"/>
                    <a:pt x="3763" y="6073"/>
                  </a:cubicBezTo>
                  <a:cubicBezTo>
                    <a:pt x="0" y="9142"/>
                    <a:pt x="168" y="13798"/>
                    <a:pt x="2552" y="17814"/>
                  </a:cubicBezTo>
                  <a:cubicBezTo>
                    <a:pt x="3929" y="20141"/>
                    <a:pt x="5671" y="22400"/>
                    <a:pt x="8128" y="23526"/>
                  </a:cubicBezTo>
                  <a:cubicBezTo>
                    <a:pt x="9637" y="24218"/>
                    <a:pt x="11314" y="24432"/>
                    <a:pt x="12962" y="24628"/>
                  </a:cubicBezTo>
                  <a:cubicBezTo>
                    <a:pt x="18541" y="25295"/>
                    <a:pt x="24190" y="25844"/>
                    <a:pt x="29805" y="25844"/>
                  </a:cubicBezTo>
                  <a:cubicBezTo>
                    <a:pt x="34398" y="25844"/>
                    <a:pt x="38968" y="25477"/>
                    <a:pt x="43460" y="24508"/>
                  </a:cubicBezTo>
                  <a:cubicBezTo>
                    <a:pt x="45588" y="24048"/>
                    <a:pt x="47733" y="23436"/>
                    <a:pt x="49518" y="22189"/>
                  </a:cubicBezTo>
                  <a:cubicBezTo>
                    <a:pt x="51304" y="20945"/>
                    <a:pt x="52692" y="18963"/>
                    <a:pt x="52739" y="16786"/>
                  </a:cubicBezTo>
                  <a:cubicBezTo>
                    <a:pt x="52814" y="13258"/>
                    <a:pt x="49505" y="10576"/>
                    <a:pt x="46204" y="9335"/>
                  </a:cubicBezTo>
                  <a:cubicBezTo>
                    <a:pt x="40195" y="7077"/>
                    <a:pt x="33327" y="7610"/>
                    <a:pt x="27545" y="4818"/>
                  </a:cubicBezTo>
                  <a:cubicBezTo>
                    <a:pt x="24511" y="3353"/>
                    <a:pt x="21856" y="999"/>
                    <a:pt x="18568" y="247"/>
                  </a:cubicBezTo>
                  <a:cubicBezTo>
                    <a:pt x="17833" y="78"/>
                    <a:pt x="17101" y="0"/>
                    <a:pt x="16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8"/>
            <p:cNvSpPr/>
            <p:nvPr/>
          </p:nvSpPr>
          <p:spPr>
            <a:xfrm>
              <a:off x="7405925" y="4195270"/>
              <a:ext cx="965156" cy="816461"/>
            </a:xfrm>
            <a:custGeom>
              <a:rect b="b" l="l" r="r" t="t"/>
              <a:pathLst>
                <a:path extrusionOk="0" h="9889" w="11690">
                  <a:moveTo>
                    <a:pt x="6492" y="0"/>
                  </a:moveTo>
                  <a:cubicBezTo>
                    <a:pt x="4576" y="0"/>
                    <a:pt x="2576" y="887"/>
                    <a:pt x="1433" y="2306"/>
                  </a:cubicBezTo>
                  <a:cubicBezTo>
                    <a:pt x="455" y="3521"/>
                    <a:pt x="0" y="5140"/>
                    <a:pt x="204" y="6684"/>
                  </a:cubicBezTo>
                  <a:cubicBezTo>
                    <a:pt x="285" y="7305"/>
                    <a:pt x="477" y="7934"/>
                    <a:pt x="897" y="8402"/>
                  </a:cubicBezTo>
                  <a:cubicBezTo>
                    <a:pt x="1407" y="8971"/>
                    <a:pt x="2177" y="9228"/>
                    <a:pt x="2922" y="9412"/>
                  </a:cubicBezTo>
                  <a:cubicBezTo>
                    <a:pt x="4072" y="9691"/>
                    <a:pt x="5252" y="9850"/>
                    <a:pt x="6435" y="9883"/>
                  </a:cubicBezTo>
                  <a:cubicBezTo>
                    <a:pt x="6551" y="9886"/>
                    <a:pt x="6668" y="9888"/>
                    <a:pt x="6785" y="9888"/>
                  </a:cubicBezTo>
                  <a:cubicBezTo>
                    <a:pt x="7648" y="9888"/>
                    <a:pt x="8525" y="9784"/>
                    <a:pt x="9275" y="9371"/>
                  </a:cubicBezTo>
                  <a:cubicBezTo>
                    <a:pt x="10318" y="8796"/>
                    <a:pt x="10982" y="7685"/>
                    <a:pt x="11268" y="6529"/>
                  </a:cubicBezTo>
                  <a:cubicBezTo>
                    <a:pt x="11690" y="4830"/>
                    <a:pt x="11352" y="2916"/>
                    <a:pt x="10213" y="1585"/>
                  </a:cubicBezTo>
                  <a:cubicBezTo>
                    <a:pt x="9571" y="832"/>
                    <a:pt x="8728" y="370"/>
                    <a:pt x="7807" y="150"/>
                  </a:cubicBezTo>
                  <a:cubicBezTo>
                    <a:pt x="7381" y="49"/>
                    <a:pt x="6939" y="0"/>
                    <a:pt x="6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8"/>
            <p:cNvSpPr/>
            <p:nvPr/>
          </p:nvSpPr>
          <p:spPr>
            <a:xfrm>
              <a:off x="8321605" y="4201132"/>
              <a:ext cx="236872" cy="192701"/>
            </a:xfrm>
            <a:custGeom>
              <a:rect b="b" l="l" r="r" t="t"/>
              <a:pathLst>
                <a:path extrusionOk="0" h="2334" w="2869">
                  <a:moveTo>
                    <a:pt x="1489" y="0"/>
                  </a:moveTo>
                  <a:cubicBezTo>
                    <a:pt x="1031" y="0"/>
                    <a:pt x="587" y="190"/>
                    <a:pt x="392" y="608"/>
                  </a:cubicBezTo>
                  <a:cubicBezTo>
                    <a:pt x="0" y="1447"/>
                    <a:pt x="602" y="2334"/>
                    <a:pt x="1493" y="2334"/>
                  </a:cubicBezTo>
                  <a:cubicBezTo>
                    <a:pt x="1511" y="2334"/>
                    <a:pt x="1529" y="2333"/>
                    <a:pt x="1548" y="2333"/>
                  </a:cubicBezTo>
                  <a:cubicBezTo>
                    <a:pt x="2206" y="2305"/>
                    <a:pt x="2851" y="1769"/>
                    <a:pt x="2860" y="1107"/>
                  </a:cubicBezTo>
                  <a:cubicBezTo>
                    <a:pt x="2868" y="410"/>
                    <a:pt x="2163" y="0"/>
                    <a:pt x="14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8"/>
            <p:cNvSpPr/>
            <p:nvPr/>
          </p:nvSpPr>
          <p:spPr>
            <a:xfrm>
              <a:off x="575575" y="2541825"/>
              <a:ext cx="116375" cy="96850"/>
            </a:xfrm>
            <a:custGeom>
              <a:rect b="b" l="l" r="r" t="t"/>
              <a:pathLst>
                <a:path extrusionOk="0" h="3874" w="4655">
                  <a:moveTo>
                    <a:pt x="1876" y="0"/>
                  </a:moveTo>
                  <a:cubicBezTo>
                    <a:pt x="1658" y="0"/>
                    <a:pt x="1447" y="21"/>
                    <a:pt x="1254" y="60"/>
                  </a:cubicBezTo>
                  <a:cubicBezTo>
                    <a:pt x="624" y="189"/>
                    <a:pt x="1" y="471"/>
                    <a:pt x="104" y="1234"/>
                  </a:cubicBezTo>
                  <a:cubicBezTo>
                    <a:pt x="162" y="1659"/>
                    <a:pt x="422" y="2026"/>
                    <a:pt x="674" y="2369"/>
                  </a:cubicBezTo>
                  <a:cubicBezTo>
                    <a:pt x="1119" y="2978"/>
                    <a:pt x="1482" y="3873"/>
                    <a:pt x="2329" y="3873"/>
                  </a:cubicBezTo>
                  <a:cubicBezTo>
                    <a:pt x="2339" y="3873"/>
                    <a:pt x="2350" y="3873"/>
                    <a:pt x="2360" y="3873"/>
                  </a:cubicBezTo>
                  <a:cubicBezTo>
                    <a:pt x="3066" y="3858"/>
                    <a:pt x="3736" y="3303"/>
                    <a:pt x="4093" y="2730"/>
                  </a:cubicBezTo>
                  <a:cubicBezTo>
                    <a:pt x="4209" y="2545"/>
                    <a:pt x="4292" y="2351"/>
                    <a:pt x="4331" y="2164"/>
                  </a:cubicBezTo>
                  <a:cubicBezTo>
                    <a:pt x="4654" y="674"/>
                    <a:pt x="3140" y="0"/>
                    <a:pt x="18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8"/>
            <p:cNvSpPr/>
            <p:nvPr/>
          </p:nvSpPr>
          <p:spPr>
            <a:xfrm>
              <a:off x="-880075" y="-924075"/>
              <a:ext cx="2573100" cy="2668500"/>
            </a:xfrm>
            <a:custGeom>
              <a:rect b="b" l="l" r="r" t="t"/>
              <a:pathLst>
                <a:path extrusionOk="0" h="106740" w="102924">
                  <a:moveTo>
                    <a:pt x="59886" y="1"/>
                  </a:moveTo>
                  <a:cubicBezTo>
                    <a:pt x="55848" y="1"/>
                    <a:pt x="51817" y="886"/>
                    <a:pt x="48323" y="2740"/>
                  </a:cubicBezTo>
                  <a:cubicBezTo>
                    <a:pt x="39634" y="7349"/>
                    <a:pt x="39644" y="14701"/>
                    <a:pt x="38283" y="23384"/>
                  </a:cubicBezTo>
                  <a:cubicBezTo>
                    <a:pt x="37227" y="30128"/>
                    <a:pt x="33264" y="37058"/>
                    <a:pt x="27052" y="40233"/>
                  </a:cubicBezTo>
                  <a:cubicBezTo>
                    <a:pt x="19968" y="43849"/>
                    <a:pt x="8700" y="48342"/>
                    <a:pt x="6745" y="57037"/>
                  </a:cubicBezTo>
                  <a:cubicBezTo>
                    <a:pt x="6228" y="59342"/>
                    <a:pt x="6657" y="61704"/>
                    <a:pt x="6028" y="64004"/>
                  </a:cubicBezTo>
                  <a:cubicBezTo>
                    <a:pt x="5383" y="66356"/>
                    <a:pt x="3275" y="68223"/>
                    <a:pt x="2274" y="70485"/>
                  </a:cubicBezTo>
                  <a:cubicBezTo>
                    <a:pt x="1256" y="72789"/>
                    <a:pt x="664" y="75289"/>
                    <a:pt x="570" y="77807"/>
                  </a:cubicBezTo>
                  <a:cubicBezTo>
                    <a:pt x="0" y="92886"/>
                    <a:pt x="15837" y="102490"/>
                    <a:pt x="28884" y="104967"/>
                  </a:cubicBezTo>
                  <a:cubicBezTo>
                    <a:pt x="29701" y="105121"/>
                    <a:pt x="30524" y="105271"/>
                    <a:pt x="31353" y="105406"/>
                  </a:cubicBezTo>
                  <a:cubicBezTo>
                    <a:pt x="36436" y="106246"/>
                    <a:pt x="41752" y="106739"/>
                    <a:pt x="46985" y="106739"/>
                  </a:cubicBezTo>
                  <a:cubicBezTo>
                    <a:pt x="49842" y="106739"/>
                    <a:pt x="52675" y="106592"/>
                    <a:pt x="55431" y="106275"/>
                  </a:cubicBezTo>
                  <a:cubicBezTo>
                    <a:pt x="66647" y="104980"/>
                    <a:pt x="77398" y="100434"/>
                    <a:pt x="85968" y="93052"/>
                  </a:cubicBezTo>
                  <a:cubicBezTo>
                    <a:pt x="90936" y="88772"/>
                    <a:pt x="95224" y="83615"/>
                    <a:pt x="98026" y="77685"/>
                  </a:cubicBezTo>
                  <a:cubicBezTo>
                    <a:pt x="102336" y="68560"/>
                    <a:pt x="102924" y="57959"/>
                    <a:pt x="100923" y="48069"/>
                  </a:cubicBezTo>
                  <a:cubicBezTo>
                    <a:pt x="98924" y="38180"/>
                    <a:pt x="94473" y="28926"/>
                    <a:pt x="89108" y="20379"/>
                  </a:cubicBezTo>
                  <a:cubicBezTo>
                    <a:pt x="84511" y="13057"/>
                    <a:pt x="78880" y="5900"/>
                    <a:pt x="71000" y="2342"/>
                  </a:cubicBezTo>
                  <a:cubicBezTo>
                    <a:pt x="67593" y="805"/>
                    <a:pt x="63736" y="1"/>
                    <a:pt x="598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8"/>
            <p:cNvSpPr/>
            <p:nvPr/>
          </p:nvSpPr>
          <p:spPr>
            <a:xfrm>
              <a:off x="534075" y="2081475"/>
              <a:ext cx="371850" cy="522300"/>
            </a:xfrm>
            <a:custGeom>
              <a:rect b="b" l="l" r="r" t="t"/>
              <a:pathLst>
                <a:path extrusionOk="0" h="20892" w="14874">
                  <a:moveTo>
                    <a:pt x="6651" y="0"/>
                  </a:moveTo>
                  <a:cubicBezTo>
                    <a:pt x="5334" y="0"/>
                    <a:pt x="4001" y="425"/>
                    <a:pt x="2951" y="1228"/>
                  </a:cubicBezTo>
                  <a:cubicBezTo>
                    <a:pt x="949" y="2761"/>
                    <a:pt x="0" y="5451"/>
                    <a:pt x="302" y="7957"/>
                  </a:cubicBezTo>
                  <a:cubicBezTo>
                    <a:pt x="681" y="11113"/>
                    <a:pt x="2785" y="13776"/>
                    <a:pt x="4993" y="16061"/>
                  </a:cubicBezTo>
                  <a:cubicBezTo>
                    <a:pt x="6418" y="17539"/>
                    <a:pt x="9415" y="20891"/>
                    <a:pt x="11788" y="20891"/>
                  </a:cubicBezTo>
                  <a:cubicBezTo>
                    <a:pt x="12629" y="20891"/>
                    <a:pt x="13391" y="20470"/>
                    <a:pt x="13977" y="19395"/>
                  </a:cubicBezTo>
                  <a:cubicBezTo>
                    <a:pt x="14874" y="17749"/>
                    <a:pt x="14125" y="16144"/>
                    <a:pt x="13718" y="14543"/>
                  </a:cubicBezTo>
                  <a:cubicBezTo>
                    <a:pt x="13091" y="12084"/>
                    <a:pt x="12944" y="9756"/>
                    <a:pt x="12696" y="7230"/>
                  </a:cubicBezTo>
                  <a:cubicBezTo>
                    <a:pt x="12472" y="4939"/>
                    <a:pt x="11797" y="2506"/>
                    <a:pt x="9983" y="1091"/>
                  </a:cubicBezTo>
                  <a:cubicBezTo>
                    <a:pt x="9035" y="352"/>
                    <a:pt x="7850" y="0"/>
                    <a:pt x="6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8"/>
            <p:cNvSpPr/>
            <p:nvPr/>
          </p:nvSpPr>
          <p:spPr>
            <a:xfrm flipH="1" rot="3192206">
              <a:off x="-1145304" y="3310873"/>
              <a:ext cx="3103577" cy="1226950"/>
            </a:xfrm>
            <a:custGeom>
              <a:rect b="b" l="l" r="r" t="t"/>
              <a:pathLst>
                <a:path extrusionOk="0" h="49076" w="124138">
                  <a:moveTo>
                    <a:pt x="124106" y="1"/>
                  </a:moveTo>
                  <a:lnTo>
                    <a:pt x="123857" y="2"/>
                  </a:lnTo>
                  <a:cubicBezTo>
                    <a:pt x="123886" y="4910"/>
                    <a:pt x="120994" y="9749"/>
                    <a:pt x="116660" y="12049"/>
                  </a:cubicBezTo>
                  <a:cubicBezTo>
                    <a:pt x="115776" y="12519"/>
                    <a:pt x="114824" y="12894"/>
                    <a:pt x="113903" y="13260"/>
                  </a:cubicBezTo>
                  <a:cubicBezTo>
                    <a:pt x="113005" y="13617"/>
                    <a:pt x="112073" y="13983"/>
                    <a:pt x="111200" y="14442"/>
                  </a:cubicBezTo>
                  <a:cubicBezTo>
                    <a:pt x="105054" y="17652"/>
                    <a:pt x="103273" y="23996"/>
                    <a:pt x="101554" y="30133"/>
                  </a:cubicBezTo>
                  <a:cubicBezTo>
                    <a:pt x="99950" y="35855"/>
                    <a:pt x="98290" y="41772"/>
                    <a:pt x="93127" y="45291"/>
                  </a:cubicBezTo>
                  <a:cubicBezTo>
                    <a:pt x="89656" y="47655"/>
                    <a:pt x="86237" y="48835"/>
                    <a:pt x="82815" y="48835"/>
                  </a:cubicBezTo>
                  <a:cubicBezTo>
                    <a:pt x="79912" y="48835"/>
                    <a:pt x="77007" y="47985"/>
                    <a:pt x="74066" y="46286"/>
                  </a:cubicBezTo>
                  <a:cubicBezTo>
                    <a:pt x="68472" y="43055"/>
                    <a:pt x="63532" y="37229"/>
                    <a:pt x="59170" y="32085"/>
                  </a:cubicBezTo>
                  <a:cubicBezTo>
                    <a:pt x="58088" y="30809"/>
                    <a:pt x="57064" y="29606"/>
                    <a:pt x="56052" y="28457"/>
                  </a:cubicBezTo>
                  <a:cubicBezTo>
                    <a:pt x="48334" y="19719"/>
                    <a:pt x="39183" y="14551"/>
                    <a:pt x="28856" y="13095"/>
                  </a:cubicBezTo>
                  <a:cubicBezTo>
                    <a:pt x="27553" y="12913"/>
                    <a:pt x="26235" y="12822"/>
                    <a:pt x="24911" y="12822"/>
                  </a:cubicBezTo>
                  <a:cubicBezTo>
                    <a:pt x="20841" y="12822"/>
                    <a:pt x="16716" y="13681"/>
                    <a:pt x="12796" y="15366"/>
                  </a:cubicBezTo>
                  <a:cubicBezTo>
                    <a:pt x="7637" y="17581"/>
                    <a:pt x="3212" y="21054"/>
                    <a:pt x="0" y="25408"/>
                  </a:cubicBezTo>
                  <a:lnTo>
                    <a:pt x="202" y="25556"/>
                  </a:lnTo>
                  <a:cubicBezTo>
                    <a:pt x="5919" y="17807"/>
                    <a:pt x="15517" y="13077"/>
                    <a:pt x="24981" y="13077"/>
                  </a:cubicBezTo>
                  <a:cubicBezTo>
                    <a:pt x="26267" y="13077"/>
                    <a:pt x="27550" y="13164"/>
                    <a:pt x="28821" y="13343"/>
                  </a:cubicBezTo>
                  <a:cubicBezTo>
                    <a:pt x="39089" y="14787"/>
                    <a:pt x="48186" y="19928"/>
                    <a:pt x="55864" y="28622"/>
                  </a:cubicBezTo>
                  <a:cubicBezTo>
                    <a:pt x="56877" y="29765"/>
                    <a:pt x="57898" y="30970"/>
                    <a:pt x="58979" y="32246"/>
                  </a:cubicBezTo>
                  <a:cubicBezTo>
                    <a:pt x="65520" y="39958"/>
                    <a:pt x="73250" y="49076"/>
                    <a:pt x="82825" y="49076"/>
                  </a:cubicBezTo>
                  <a:cubicBezTo>
                    <a:pt x="82826" y="49076"/>
                    <a:pt x="82827" y="49076"/>
                    <a:pt x="82828" y="49076"/>
                  </a:cubicBezTo>
                  <a:cubicBezTo>
                    <a:pt x="86084" y="49074"/>
                    <a:pt x="89559" y="48018"/>
                    <a:pt x="93266" y="45494"/>
                  </a:cubicBezTo>
                  <a:cubicBezTo>
                    <a:pt x="98506" y="41924"/>
                    <a:pt x="100180" y="35964"/>
                    <a:pt x="101794" y="30197"/>
                  </a:cubicBezTo>
                  <a:cubicBezTo>
                    <a:pt x="103578" y="23833"/>
                    <a:pt x="105265" y="17820"/>
                    <a:pt x="111315" y="14662"/>
                  </a:cubicBezTo>
                  <a:cubicBezTo>
                    <a:pt x="112176" y="14210"/>
                    <a:pt x="113101" y="13844"/>
                    <a:pt x="113996" y="13491"/>
                  </a:cubicBezTo>
                  <a:cubicBezTo>
                    <a:pt x="114922" y="13123"/>
                    <a:pt x="115882" y="12744"/>
                    <a:pt x="116779" y="12269"/>
                  </a:cubicBezTo>
                  <a:cubicBezTo>
                    <a:pt x="121194" y="9928"/>
                    <a:pt x="124138" y="4997"/>
                    <a:pt x="124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8"/>
            <p:cNvSpPr/>
            <p:nvPr/>
          </p:nvSpPr>
          <p:spPr>
            <a:xfrm>
              <a:off x="7988975" y="1814613"/>
              <a:ext cx="1853632" cy="2023131"/>
            </a:xfrm>
            <a:custGeom>
              <a:rect b="b" l="l" r="r" t="t"/>
              <a:pathLst>
                <a:path extrusionOk="0" h="30019" w="27504">
                  <a:moveTo>
                    <a:pt x="12111" y="0"/>
                  </a:moveTo>
                  <a:cubicBezTo>
                    <a:pt x="11000" y="0"/>
                    <a:pt x="9863" y="292"/>
                    <a:pt x="8793" y="877"/>
                  </a:cubicBezTo>
                  <a:cubicBezTo>
                    <a:pt x="7511" y="1578"/>
                    <a:pt x="6715" y="2780"/>
                    <a:pt x="6402" y="4181"/>
                  </a:cubicBezTo>
                  <a:cubicBezTo>
                    <a:pt x="5143" y="9849"/>
                    <a:pt x="1" y="16618"/>
                    <a:pt x="3240" y="22241"/>
                  </a:cubicBezTo>
                  <a:cubicBezTo>
                    <a:pt x="5203" y="25648"/>
                    <a:pt x="9419" y="30018"/>
                    <a:pt x="13735" y="30018"/>
                  </a:cubicBezTo>
                  <a:cubicBezTo>
                    <a:pt x="13810" y="30018"/>
                    <a:pt x="13885" y="30017"/>
                    <a:pt x="13961" y="30014"/>
                  </a:cubicBezTo>
                  <a:cubicBezTo>
                    <a:pt x="16307" y="29931"/>
                    <a:pt x="18646" y="29580"/>
                    <a:pt x="20913" y="28969"/>
                  </a:cubicBezTo>
                  <a:cubicBezTo>
                    <a:pt x="22783" y="28468"/>
                    <a:pt x="24772" y="27647"/>
                    <a:pt x="25645" y="25919"/>
                  </a:cubicBezTo>
                  <a:cubicBezTo>
                    <a:pt x="27503" y="22241"/>
                    <a:pt x="24741" y="19168"/>
                    <a:pt x="22193" y="16100"/>
                  </a:cubicBezTo>
                  <a:cubicBezTo>
                    <a:pt x="20675" y="14271"/>
                    <a:pt x="19231" y="12448"/>
                    <a:pt x="18887" y="10499"/>
                  </a:cubicBezTo>
                  <a:cubicBezTo>
                    <a:pt x="18388" y="7678"/>
                    <a:pt x="18911" y="4803"/>
                    <a:pt x="16979" y="2388"/>
                  </a:cubicBezTo>
                  <a:cubicBezTo>
                    <a:pt x="15706" y="796"/>
                    <a:pt x="13944" y="0"/>
                    <a:pt x="12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8"/>
            <p:cNvSpPr/>
            <p:nvPr/>
          </p:nvSpPr>
          <p:spPr>
            <a:xfrm rot="5544774">
              <a:off x="7596689" y="-350795"/>
              <a:ext cx="1748977" cy="1781601"/>
            </a:xfrm>
            <a:custGeom>
              <a:rect b="b" l="l" r="r" t="t"/>
              <a:pathLst>
                <a:path extrusionOk="0" h="71265" w="69960">
                  <a:moveTo>
                    <a:pt x="69719" y="0"/>
                  </a:moveTo>
                  <a:cubicBezTo>
                    <a:pt x="68440" y="4497"/>
                    <a:pt x="67114" y="9148"/>
                    <a:pt x="64603" y="13195"/>
                  </a:cubicBezTo>
                  <a:cubicBezTo>
                    <a:pt x="61822" y="17675"/>
                    <a:pt x="57828" y="20684"/>
                    <a:pt x="53642" y="21451"/>
                  </a:cubicBezTo>
                  <a:cubicBezTo>
                    <a:pt x="52117" y="21733"/>
                    <a:pt x="50466" y="21761"/>
                    <a:pt x="48844" y="21761"/>
                  </a:cubicBezTo>
                  <a:cubicBezTo>
                    <a:pt x="48639" y="21761"/>
                    <a:pt x="48434" y="21760"/>
                    <a:pt x="48230" y="21760"/>
                  </a:cubicBezTo>
                  <a:cubicBezTo>
                    <a:pt x="48017" y="21759"/>
                    <a:pt x="47805" y="21759"/>
                    <a:pt x="47592" y="21759"/>
                  </a:cubicBezTo>
                  <a:cubicBezTo>
                    <a:pt x="44134" y="21759"/>
                    <a:pt x="40640" y="21899"/>
                    <a:pt x="38369" y="24424"/>
                  </a:cubicBezTo>
                  <a:cubicBezTo>
                    <a:pt x="35565" y="27544"/>
                    <a:pt x="36547" y="32218"/>
                    <a:pt x="37416" y="36341"/>
                  </a:cubicBezTo>
                  <a:cubicBezTo>
                    <a:pt x="37557" y="37011"/>
                    <a:pt x="37692" y="37647"/>
                    <a:pt x="37812" y="38281"/>
                  </a:cubicBezTo>
                  <a:cubicBezTo>
                    <a:pt x="39735" y="48405"/>
                    <a:pt x="35935" y="59353"/>
                    <a:pt x="28356" y="65521"/>
                  </a:cubicBezTo>
                  <a:cubicBezTo>
                    <a:pt x="23874" y="69170"/>
                    <a:pt x="18203" y="71038"/>
                    <a:pt x="12621" y="71038"/>
                  </a:cubicBezTo>
                  <a:cubicBezTo>
                    <a:pt x="8190" y="71038"/>
                    <a:pt x="3816" y="69861"/>
                    <a:pt x="138" y="67463"/>
                  </a:cubicBezTo>
                  <a:lnTo>
                    <a:pt x="1" y="67672"/>
                  </a:lnTo>
                  <a:cubicBezTo>
                    <a:pt x="3595" y="70014"/>
                    <a:pt x="8007" y="71264"/>
                    <a:pt x="12593" y="71264"/>
                  </a:cubicBezTo>
                  <a:cubicBezTo>
                    <a:pt x="13223" y="71264"/>
                    <a:pt x="13859" y="71238"/>
                    <a:pt x="14503" y="71192"/>
                  </a:cubicBezTo>
                  <a:cubicBezTo>
                    <a:pt x="19680" y="70804"/>
                    <a:pt x="24656" y="68859"/>
                    <a:pt x="28519" y="65715"/>
                  </a:cubicBezTo>
                  <a:cubicBezTo>
                    <a:pt x="32346" y="62600"/>
                    <a:pt x="35268" y="58310"/>
                    <a:pt x="36963" y="53312"/>
                  </a:cubicBezTo>
                  <a:cubicBezTo>
                    <a:pt x="38626" y="48419"/>
                    <a:pt x="39005" y="43205"/>
                    <a:pt x="38060" y="38233"/>
                  </a:cubicBezTo>
                  <a:cubicBezTo>
                    <a:pt x="37940" y="37599"/>
                    <a:pt x="37801" y="36933"/>
                    <a:pt x="37664" y="36290"/>
                  </a:cubicBezTo>
                  <a:cubicBezTo>
                    <a:pt x="36765" y="32026"/>
                    <a:pt x="35837" y="27616"/>
                    <a:pt x="38555" y="24591"/>
                  </a:cubicBezTo>
                  <a:cubicBezTo>
                    <a:pt x="40780" y="22116"/>
                    <a:pt x="44121" y="22007"/>
                    <a:pt x="47693" y="22007"/>
                  </a:cubicBezTo>
                  <a:cubicBezTo>
                    <a:pt x="47871" y="22007"/>
                    <a:pt x="48050" y="22007"/>
                    <a:pt x="48230" y="22008"/>
                  </a:cubicBezTo>
                  <a:cubicBezTo>
                    <a:pt x="48460" y="22008"/>
                    <a:pt x="48691" y="22009"/>
                    <a:pt x="48923" y="22009"/>
                  </a:cubicBezTo>
                  <a:cubicBezTo>
                    <a:pt x="50531" y="22009"/>
                    <a:pt x="52167" y="21977"/>
                    <a:pt x="53688" y="21699"/>
                  </a:cubicBezTo>
                  <a:cubicBezTo>
                    <a:pt x="57941" y="20917"/>
                    <a:pt x="61998" y="17866"/>
                    <a:pt x="64816" y="13326"/>
                  </a:cubicBezTo>
                  <a:cubicBezTo>
                    <a:pt x="67345" y="9251"/>
                    <a:pt x="68675" y="4584"/>
                    <a:pt x="69960" y="69"/>
                  </a:cubicBezTo>
                  <a:lnTo>
                    <a:pt x="69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6" name="Google Shape;2956;p8"/>
          <p:cNvSpPr txBox="1"/>
          <p:nvPr>
            <p:ph type="title"/>
          </p:nvPr>
        </p:nvSpPr>
        <p:spPr>
          <a:xfrm>
            <a:off x="2096550" y="1053600"/>
            <a:ext cx="49509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957" name="Google Shape;2957;p8"/>
          <p:cNvSpPr txBox="1"/>
          <p:nvPr>
            <p:ph idx="1" type="subTitle"/>
          </p:nvPr>
        </p:nvSpPr>
        <p:spPr>
          <a:xfrm>
            <a:off x="2096700" y="3582900"/>
            <a:ext cx="4950900" cy="50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58" name="Shape 2958"/>
        <p:cNvGrpSpPr/>
        <p:nvPr/>
      </p:nvGrpSpPr>
      <p:grpSpPr>
        <a:xfrm>
          <a:off x="0" y="0"/>
          <a:ext cx="0" cy="0"/>
          <a:chOff x="0" y="0"/>
          <a:chExt cx="0" cy="0"/>
        </a:xfrm>
      </p:grpSpPr>
      <p:sp>
        <p:nvSpPr>
          <p:cNvPr id="2959" name="Google Shape;2959;p9"/>
          <p:cNvSpPr txBox="1"/>
          <p:nvPr>
            <p:ph type="title"/>
          </p:nvPr>
        </p:nvSpPr>
        <p:spPr>
          <a:xfrm>
            <a:off x="2132425" y="1159150"/>
            <a:ext cx="4879200" cy="2452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60" name="Google Shape;2960;p9"/>
          <p:cNvSpPr txBox="1"/>
          <p:nvPr>
            <p:ph idx="1" type="subTitle"/>
          </p:nvPr>
        </p:nvSpPr>
        <p:spPr>
          <a:xfrm>
            <a:off x="2132375" y="3500450"/>
            <a:ext cx="4879200" cy="4839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961" name="Google Shape;2961;p9"/>
          <p:cNvGrpSpPr/>
          <p:nvPr/>
        </p:nvGrpSpPr>
        <p:grpSpPr>
          <a:xfrm flipH="1" rot="10800000">
            <a:off x="-839422" y="-1085620"/>
            <a:ext cx="10059436" cy="7096482"/>
            <a:chOff x="-839422" y="-853970"/>
            <a:chExt cx="10059436" cy="7096482"/>
          </a:xfrm>
        </p:grpSpPr>
        <p:sp>
          <p:nvSpPr>
            <p:cNvPr id="2962" name="Google Shape;2962;p9"/>
            <p:cNvSpPr/>
            <p:nvPr/>
          </p:nvSpPr>
          <p:spPr>
            <a:xfrm>
              <a:off x="7838850" y="-50407"/>
              <a:ext cx="1381164" cy="1063749"/>
            </a:xfrm>
            <a:custGeom>
              <a:rect b="b" l="l" r="r" t="t"/>
              <a:pathLst>
                <a:path extrusionOk="0" h="31437" w="51440">
                  <a:moveTo>
                    <a:pt x="51440" y="0"/>
                  </a:moveTo>
                  <a:lnTo>
                    <a:pt x="2368" y="363"/>
                  </a:lnTo>
                  <a:cubicBezTo>
                    <a:pt x="4510" y="748"/>
                    <a:pt x="5991" y="2928"/>
                    <a:pt x="6168" y="5098"/>
                  </a:cubicBezTo>
                  <a:cubicBezTo>
                    <a:pt x="6344" y="7271"/>
                    <a:pt x="5483" y="9393"/>
                    <a:pt x="4409" y="11289"/>
                  </a:cubicBezTo>
                  <a:cubicBezTo>
                    <a:pt x="3336" y="13182"/>
                    <a:pt x="2032" y="14958"/>
                    <a:pt x="1187" y="16966"/>
                  </a:cubicBezTo>
                  <a:cubicBezTo>
                    <a:pt x="537" y="18519"/>
                    <a:pt x="173" y="20188"/>
                    <a:pt x="84" y="21870"/>
                  </a:cubicBezTo>
                  <a:cubicBezTo>
                    <a:pt x="0" y="23437"/>
                    <a:pt x="163" y="25047"/>
                    <a:pt x="807" y="26476"/>
                  </a:cubicBezTo>
                  <a:cubicBezTo>
                    <a:pt x="1977" y="29075"/>
                    <a:pt x="4662" y="30795"/>
                    <a:pt x="7473" y="31273"/>
                  </a:cubicBezTo>
                  <a:cubicBezTo>
                    <a:pt x="8126" y="31385"/>
                    <a:pt x="8784" y="31437"/>
                    <a:pt x="9443" y="31437"/>
                  </a:cubicBezTo>
                  <a:cubicBezTo>
                    <a:pt x="11619" y="31437"/>
                    <a:pt x="13800" y="30870"/>
                    <a:pt x="15816" y="30020"/>
                  </a:cubicBezTo>
                  <a:cubicBezTo>
                    <a:pt x="18444" y="28912"/>
                    <a:pt x="20842" y="27341"/>
                    <a:pt x="23264" y="25836"/>
                  </a:cubicBezTo>
                  <a:cubicBezTo>
                    <a:pt x="27830" y="23001"/>
                    <a:pt x="32557" y="20360"/>
                    <a:pt x="37631" y="18589"/>
                  </a:cubicBezTo>
                  <a:cubicBezTo>
                    <a:pt x="41456" y="17253"/>
                    <a:pt x="45503" y="16426"/>
                    <a:pt x="49545" y="16426"/>
                  </a:cubicBezTo>
                  <a:cubicBezTo>
                    <a:pt x="50177" y="16426"/>
                    <a:pt x="50809" y="16446"/>
                    <a:pt x="51440" y="16488"/>
                  </a:cubicBezTo>
                  <a:lnTo>
                    <a:pt x="514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9"/>
            <p:cNvSpPr/>
            <p:nvPr/>
          </p:nvSpPr>
          <p:spPr>
            <a:xfrm rot="-5400000">
              <a:off x="-335098" y="335106"/>
              <a:ext cx="1181851" cy="511642"/>
            </a:xfrm>
            <a:custGeom>
              <a:rect b="b" l="l" r="r" t="t"/>
              <a:pathLst>
                <a:path extrusionOk="0" h="6847" w="15816">
                  <a:moveTo>
                    <a:pt x="0" y="0"/>
                  </a:moveTo>
                  <a:cubicBezTo>
                    <a:pt x="1127" y="3927"/>
                    <a:pt x="5286" y="6846"/>
                    <a:pt x="10251" y="6846"/>
                  </a:cubicBezTo>
                  <a:cubicBezTo>
                    <a:pt x="12292" y="6846"/>
                    <a:pt x="14199" y="6352"/>
                    <a:pt x="15815" y="5495"/>
                  </a:cubicBezTo>
                  <a:lnTo>
                    <a:pt x="158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9"/>
            <p:cNvSpPr/>
            <p:nvPr/>
          </p:nvSpPr>
          <p:spPr>
            <a:xfrm rot="2700000">
              <a:off x="-437688" y="3858749"/>
              <a:ext cx="1999546" cy="1964513"/>
            </a:xfrm>
            <a:custGeom>
              <a:rect b="b" l="l" r="r" t="t"/>
              <a:pathLst>
                <a:path extrusionOk="0" h="43570" w="49385">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9"/>
            <p:cNvSpPr/>
            <p:nvPr/>
          </p:nvSpPr>
          <p:spPr>
            <a:xfrm rot="1513357">
              <a:off x="627935" y="891031"/>
              <a:ext cx="235164" cy="271749"/>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6" name="Google Shape;2966;p9"/>
            <p:cNvGrpSpPr/>
            <p:nvPr/>
          </p:nvGrpSpPr>
          <p:grpSpPr>
            <a:xfrm rot="6103998">
              <a:off x="7169555" y="3945872"/>
              <a:ext cx="1738111" cy="1315249"/>
              <a:chOff x="365800" y="4214437"/>
              <a:chExt cx="4336883" cy="3281771"/>
            </a:xfrm>
          </p:grpSpPr>
          <p:sp>
            <p:nvSpPr>
              <p:cNvPr id="2967" name="Google Shape;2967;p9"/>
              <p:cNvSpPr/>
              <p:nvPr/>
            </p:nvSpPr>
            <p:spPr>
              <a:xfrm rot="2700000">
                <a:off x="1094547" y="4463877"/>
                <a:ext cx="1301111" cy="1437882"/>
              </a:xfrm>
              <a:custGeom>
                <a:rect b="b" l="l" r="r" t="t"/>
                <a:pathLst>
                  <a:path extrusionOk="0" h="9262" w="8381">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8" name="Google Shape;2968;p9"/>
              <p:cNvGrpSpPr/>
              <p:nvPr/>
            </p:nvGrpSpPr>
            <p:grpSpPr>
              <a:xfrm rot="1513453">
                <a:off x="639078" y="5031218"/>
                <a:ext cx="3882251" cy="1719749"/>
                <a:chOff x="-1207072" y="4254396"/>
                <a:chExt cx="1379987" cy="611303"/>
              </a:xfrm>
            </p:grpSpPr>
            <p:sp>
              <p:nvSpPr>
                <p:cNvPr id="2969" name="Google Shape;2969;p9"/>
                <p:cNvSpPr/>
                <p:nvPr/>
              </p:nvSpPr>
              <p:spPr>
                <a:xfrm>
                  <a:off x="-160216" y="4791396"/>
                  <a:ext cx="64298" cy="74303"/>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9"/>
                <p:cNvSpPr/>
                <p:nvPr/>
              </p:nvSpPr>
              <p:spPr>
                <a:xfrm>
                  <a:off x="-551519" y="4545246"/>
                  <a:ext cx="46469" cy="59130"/>
                </a:xfrm>
                <a:custGeom>
                  <a:rect b="b" l="l" r="r" t="t"/>
                  <a:pathLst>
                    <a:path extrusionOk="0" h="1247" w="98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9"/>
                <p:cNvSpPr/>
                <p:nvPr/>
              </p:nvSpPr>
              <p:spPr>
                <a:xfrm>
                  <a:off x="-1207072" y="4254396"/>
                  <a:ext cx="43387" cy="44620"/>
                </a:xfrm>
                <a:custGeom>
                  <a:rect b="b" l="l" r="r" t="t"/>
                  <a:pathLst>
                    <a:path extrusionOk="0" h="941" w="915">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9"/>
                <p:cNvSpPr/>
                <p:nvPr/>
              </p:nvSpPr>
              <p:spPr>
                <a:xfrm>
                  <a:off x="-595937" y="4647767"/>
                  <a:ext cx="35468" cy="28498"/>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9"/>
                <p:cNvSpPr/>
                <p:nvPr/>
              </p:nvSpPr>
              <p:spPr>
                <a:xfrm>
                  <a:off x="148922" y="4571245"/>
                  <a:ext cx="23993" cy="31438"/>
                </a:xfrm>
                <a:custGeom>
                  <a:rect b="b" l="l" r="r" t="t"/>
                  <a:pathLst>
                    <a:path extrusionOk="0" h="663" w="506">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4" name="Google Shape;2974;p9"/>
              <p:cNvSpPr/>
              <p:nvPr/>
            </p:nvSpPr>
            <p:spPr>
              <a:xfrm rot="1513411">
                <a:off x="424199" y="4842248"/>
                <a:ext cx="294118" cy="339891"/>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9"/>
              <p:cNvSpPr/>
              <p:nvPr/>
            </p:nvSpPr>
            <p:spPr>
              <a:xfrm rot="1513422">
                <a:off x="789050" y="4813234"/>
                <a:ext cx="99781" cy="80171"/>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9"/>
              <p:cNvSpPr/>
              <p:nvPr/>
            </p:nvSpPr>
            <p:spPr>
              <a:xfrm rot="1513411">
                <a:off x="2771898" y="6061002"/>
                <a:ext cx="294118" cy="339891"/>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7" name="Google Shape;2977;p9"/>
            <p:cNvSpPr/>
            <p:nvPr/>
          </p:nvSpPr>
          <p:spPr>
            <a:xfrm>
              <a:off x="1023157" y="-853970"/>
              <a:ext cx="3103454" cy="1181681"/>
            </a:xfrm>
            <a:custGeom>
              <a:rect b="b" l="l" r="r" t="t"/>
              <a:pathLst>
                <a:path extrusionOk="0" h="177363" w="261674">
                  <a:moveTo>
                    <a:pt x="1300" y="102929"/>
                  </a:moveTo>
                  <a:cubicBezTo>
                    <a:pt x="-270" y="86533"/>
                    <a:pt x="-1110" y="65092"/>
                    <a:pt x="2927" y="51033"/>
                  </a:cubicBezTo>
                  <a:cubicBezTo>
                    <a:pt x="6964" y="36974"/>
                    <a:pt x="12851" y="26574"/>
                    <a:pt x="25524" y="18573"/>
                  </a:cubicBezTo>
                  <a:cubicBezTo>
                    <a:pt x="38197" y="10572"/>
                    <a:pt x="55473" y="5929"/>
                    <a:pt x="78966" y="3027"/>
                  </a:cubicBezTo>
                  <a:cubicBezTo>
                    <a:pt x="102459" y="125"/>
                    <a:pt x="140692" y="-1076"/>
                    <a:pt x="166483" y="1160"/>
                  </a:cubicBezTo>
                  <a:cubicBezTo>
                    <a:pt x="192274" y="3396"/>
                    <a:pt x="218505" y="8117"/>
                    <a:pt x="233710" y="16442"/>
                  </a:cubicBezTo>
                  <a:cubicBezTo>
                    <a:pt x="248915" y="24768"/>
                    <a:pt x="253136" y="38172"/>
                    <a:pt x="257713" y="51113"/>
                  </a:cubicBezTo>
                  <a:cubicBezTo>
                    <a:pt x="262290" y="64054"/>
                    <a:pt x="262031" y="79426"/>
                    <a:pt x="261173" y="94086"/>
                  </a:cubicBezTo>
                  <a:cubicBezTo>
                    <a:pt x="260315" y="108747"/>
                    <a:pt x="257840" y="127442"/>
                    <a:pt x="252564" y="139076"/>
                  </a:cubicBezTo>
                  <a:cubicBezTo>
                    <a:pt x="247288" y="150710"/>
                    <a:pt x="241252" y="157796"/>
                    <a:pt x="229519" y="163889"/>
                  </a:cubicBezTo>
                  <a:cubicBezTo>
                    <a:pt x="217786" y="169983"/>
                    <a:pt x="201711" y="173485"/>
                    <a:pt x="182166" y="175637"/>
                  </a:cubicBezTo>
                  <a:cubicBezTo>
                    <a:pt x="162621" y="177789"/>
                    <a:pt x="133946" y="177615"/>
                    <a:pt x="112247" y="176800"/>
                  </a:cubicBezTo>
                  <a:cubicBezTo>
                    <a:pt x="90548" y="175985"/>
                    <a:pt x="68623" y="175312"/>
                    <a:pt x="51973" y="170747"/>
                  </a:cubicBezTo>
                  <a:cubicBezTo>
                    <a:pt x="35323" y="166182"/>
                    <a:pt x="20795" y="160714"/>
                    <a:pt x="12349" y="149411"/>
                  </a:cubicBezTo>
                  <a:cubicBezTo>
                    <a:pt x="3904" y="138108"/>
                    <a:pt x="2870" y="119325"/>
                    <a:pt x="1300" y="102929"/>
                  </a:cubicBezTo>
                  <a:close/>
                </a:path>
              </a:pathLst>
            </a:custGeom>
            <a:solidFill>
              <a:schemeClr val="accent3"/>
            </a:solidFill>
            <a:ln>
              <a:noFill/>
            </a:ln>
          </p:spPr>
        </p:sp>
      </p:grpSp>
      <p:sp>
        <p:nvSpPr>
          <p:cNvPr id="2978" name="Google Shape;2978;p9"/>
          <p:cNvSpPr/>
          <p:nvPr/>
        </p:nvSpPr>
        <p:spPr>
          <a:xfrm flipH="1" rot="10800000">
            <a:off x="3664532" y="-917318"/>
            <a:ext cx="3103454" cy="1181681"/>
          </a:xfrm>
          <a:custGeom>
            <a:rect b="b" l="l" r="r" t="t"/>
            <a:pathLst>
              <a:path extrusionOk="0" h="177363" w="261674">
                <a:moveTo>
                  <a:pt x="1300" y="102929"/>
                </a:moveTo>
                <a:cubicBezTo>
                  <a:pt x="-270" y="86533"/>
                  <a:pt x="-1110" y="65092"/>
                  <a:pt x="2927" y="51033"/>
                </a:cubicBezTo>
                <a:cubicBezTo>
                  <a:pt x="6964" y="36974"/>
                  <a:pt x="12851" y="26574"/>
                  <a:pt x="25524" y="18573"/>
                </a:cubicBezTo>
                <a:cubicBezTo>
                  <a:pt x="38197" y="10572"/>
                  <a:pt x="55473" y="5929"/>
                  <a:pt x="78966" y="3027"/>
                </a:cubicBezTo>
                <a:cubicBezTo>
                  <a:pt x="102459" y="125"/>
                  <a:pt x="140692" y="-1076"/>
                  <a:pt x="166483" y="1160"/>
                </a:cubicBezTo>
                <a:cubicBezTo>
                  <a:pt x="192274" y="3396"/>
                  <a:pt x="218505" y="8117"/>
                  <a:pt x="233710" y="16442"/>
                </a:cubicBezTo>
                <a:cubicBezTo>
                  <a:pt x="248915" y="24768"/>
                  <a:pt x="253136" y="38172"/>
                  <a:pt x="257713" y="51113"/>
                </a:cubicBezTo>
                <a:cubicBezTo>
                  <a:pt x="262290" y="64054"/>
                  <a:pt x="262031" y="79426"/>
                  <a:pt x="261173" y="94086"/>
                </a:cubicBezTo>
                <a:cubicBezTo>
                  <a:pt x="260315" y="108747"/>
                  <a:pt x="257840" y="127442"/>
                  <a:pt x="252564" y="139076"/>
                </a:cubicBezTo>
                <a:cubicBezTo>
                  <a:pt x="247288" y="150710"/>
                  <a:pt x="241252" y="157796"/>
                  <a:pt x="229519" y="163889"/>
                </a:cubicBezTo>
                <a:cubicBezTo>
                  <a:pt x="217786" y="169983"/>
                  <a:pt x="201711" y="173485"/>
                  <a:pt x="182166" y="175637"/>
                </a:cubicBezTo>
                <a:cubicBezTo>
                  <a:pt x="162621" y="177789"/>
                  <a:pt x="133946" y="177615"/>
                  <a:pt x="112247" y="176800"/>
                </a:cubicBezTo>
                <a:cubicBezTo>
                  <a:pt x="90548" y="175985"/>
                  <a:pt x="68623" y="175312"/>
                  <a:pt x="51973" y="170747"/>
                </a:cubicBezTo>
                <a:cubicBezTo>
                  <a:pt x="35323" y="166182"/>
                  <a:pt x="20795" y="160714"/>
                  <a:pt x="12349" y="149411"/>
                </a:cubicBezTo>
                <a:cubicBezTo>
                  <a:pt x="3904" y="138108"/>
                  <a:pt x="2870" y="119325"/>
                  <a:pt x="1300" y="102929"/>
                </a:cubicBezTo>
                <a:close/>
              </a:path>
            </a:pathLst>
          </a:custGeom>
          <a:solidFill>
            <a:schemeClr val="accen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2979" name="Shape 2979"/>
        <p:cNvGrpSpPr/>
        <p:nvPr/>
      </p:nvGrpSpPr>
      <p:grpSpPr>
        <a:xfrm>
          <a:off x="0" y="0"/>
          <a:ext cx="0" cy="0"/>
          <a:chOff x="0" y="0"/>
          <a:chExt cx="0" cy="0"/>
        </a:xfrm>
      </p:grpSpPr>
      <p:grpSp>
        <p:nvGrpSpPr>
          <p:cNvPr id="2980" name="Google Shape;2980;p10"/>
          <p:cNvGrpSpPr/>
          <p:nvPr/>
        </p:nvGrpSpPr>
        <p:grpSpPr>
          <a:xfrm>
            <a:off x="0" y="0"/>
            <a:ext cx="9195469" cy="5143462"/>
            <a:chOff x="0" y="0"/>
            <a:chExt cx="9195469" cy="5143462"/>
          </a:xfrm>
        </p:grpSpPr>
        <p:sp>
          <p:nvSpPr>
            <p:cNvPr id="2981" name="Google Shape;2981;p10"/>
            <p:cNvSpPr/>
            <p:nvPr/>
          </p:nvSpPr>
          <p:spPr>
            <a:xfrm>
              <a:off x="0" y="4270146"/>
              <a:ext cx="1633436" cy="873316"/>
            </a:xfrm>
            <a:custGeom>
              <a:rect b="b" l="l" r="r" t="t"/>
              <a:pathLst>
                <a:path extrusionOk="0" h="19635" w="36725">
                  <a:moveTo>
                    <a:pt x="16954" y="1"/>
                  </a:moveTo>
                  <a:cubicBezTo>
                    <a:pt x="16286" y="1"/>
                    <a:pt x="15614" y="74"/>
                    <a:pt x="14952" y="171"/>
                  </a:cubicBezTo>
                  <a:cubicBezTo>
                    <a:pt x="12377" y="548"/>
                    <a:pt x="9854" y="1265"/>
                    <a:pt x="7265" y="1521"/>
                  </a:cubicBezTo>
                  <a:cubicBezTo>
                    <a:pt x="6695" y="1577"/>
                    <a:pt x="6117" y="1609"/>
                    <a:pt x="5539" y="1609"/>
                  </a:cubicBezTo>
                  <a:cubicBezTo>
                    <a:pt x="3597" y="1609"/>
                    <a:pt x="1654" y="1252"/>
                    <a:pt x="1" y="281"/>
                  </a:cubicBezTo>
                  <a:lnTo>
                    <a:pt x="1" y="19635"/>
                  </a:lnTo>
                  <a:lnTo>
                    <a:pt x="36475" y="19631"/>
                  </a:lnTo>
                  <a:cubicBezTo>
                    <a:pt x="36475" y="19632"/>
                    <a:pt x="36475" y="19633"/>
                    <a:pt x="36475" y="19633"/>
                  </a:cubicBezTo>
                  <a:cubicBezTo>
                    <a:pt x="36487" y="19633"/>
                    <a:pt x="36711" y="18885"/>
                    <a:pt x="36714" y="18403"/>
                  </a:cubicBezTo>
                  <a:cubicBezTo>
                    <a:pt x="36724" y="16226"/>
                    <a:pt x="35596" y="14139"/>
                    <a:pt x="33976" y="12689"/>
                  </a:cubicBezTo>
                  <a:cubicBezTo>
                    <a:pt x="32353" y="11239"/>
                    <a:pt x="30277" y="10373"/>
                    <a:pt x="28159" y="9882"/>
                  </a:cubicBezTo>
                  <a:cubicBezTo>
                    <a:pt x="26487" y="9495"/>
                    <a:pt x="24618" y="9245"/>
                    <a:pt x="23486" y="7958"/>
                  </a:cubicBezTo>
                  <a:cubicBezTo>
                    <a:pt x="21967" y="6231"/>
                    <a:pt x="22458" y="3375"/>
                    <a:pt x="20995" y="1597"/>
                  </a:cubicBezTo>
                  <a:cubicBezTo>
                    <a:pt x="20309" y="759"/>
                    <a:pt x="19257" y="278"/>
                    <a:pt x="18188" y="98"/>
                  </a:cubicBezTo>
                  <a:cubicBezTo>
                    <a:pt x="17780" y="29"/>
                    <a:pt x="17367" y="1"/>
                    <a:pt x="16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rot="5400000">
              <a:off x="8712920" y="-50321"/>
              <a:ext cx="380758" cy="481399"/>
            </a:xfrm>
            <a:custGeom>
              <a:rect b="b" l="l" r="r" t="t"/>
              <a:pathLst>
                <a:path extrusionOk="0" h="5740" w="4540">
                  <a:moveTo>
                    <a:pt x="4217" y="0"/>
                  </a:moveTo>
                  <a:cubicBezTo>
                    <a:pt x="4454" y="1466"/>
                    <a:pt x="4405" y="3034"/>
                    <a:pt x="3377" y="4181"/>
                  </a:cubicBezTo>
                  <a:cubicBezTo>
                    <a:pt x="2821" y="4794"/>
                    <a:pt x="2054" y="5140"/>
                    <a:pt x="1266" y="5348"/>
                  </a:cubicBezTo>
                  <a:cubicBezTo>
                    <a:pt x="850" y="5459"/>
                    <a:pt x="424" y="5520"/>
                    <a:pt x="0" y="5581"/>
                  </a:cubicBezTo>
                  <a:lnTo>
                    <a:pt x="0" y="5740"/>
                  </a:lnTo>
                  <a:cubicBezTo>
                    <a:pt x="62" y="5732"/>
                    <a:pt x="119" y="5724"/>
                    <a:pt x="176" y="5715"/>
                  </a:cubicBezTo>
                  <a:cubicBezTo>
                    <a:pt x="584" y="5655"/>
                    <a:pt x="988" y="5577"/>
                    <a:pt x="1385" y="5471"/>
                  </a:cubicBezTo>
                  <a:cubicBezTo>
                    <a:pt x="2148" y="5259"/>
                    <a:pt x="2891" y="4916"/>
                    <a:pt x="3437" y="4328"/>
                  </a:cubicBezTo>
                  <a:cubicBezTo>
                    <a:pt x="4006" y="3724"/>
                    <a:pt x="4324" y="2923"/>
                    <a:pt x="4438" y="2111"/>
                  </a:cubicBezTo>
                  <a:cubicBezTo>
                    <a:pt x="4540" y="1408"/>
                    <a:pt x="4491" y="698"/>
                    <a:pt x="4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rot="5400000">
              <a:off x="8428861" y="-43611"/>
              <a:ext cx="671527" cy="758749"/>
            </a:xfrm>
            <a:custGeom>
              <a:rect b="b" l="l" r="r" t="t"/>
              <a:pathLst>
                <a:path extrusionOk="0" h="9047" w="8007">
                  <a:moveTo>
                    <a:pt x="7467" y="0"/>
                  </a:moveTo>
                  <a:cubicBezTo>
                    <a:pt x="7712" y="865"/>
                    <a:pt x="7822" y="1768"/>
                    <a:pt x="7782" y="2666"/>
                  </a:cubicBezTo>
                  <a:cubicBezTo>
                    <a:pt x="7724" y="3842"/>
                    <a:pt x="7394" y="5026"/>
                    <a:pt x="6695" y="5989"/>
                  </a:cubicBezTo>
                  <a:cubicBezTo>
                    <a:pt x="5896" y="7091"/>
                    <a:pt x="4679" y="7716"/>
                    <a:pt x="3401" y="8100"/>
                  </a:cubicBezTo>
                  <a:cubicBezTo>
                    <a:pt x="2286" y="8434"/>
                    <a:pt x="1127" y="8606"/>
                    <a:pt x="0" y="8892"/>
                  </a:cubicBezTo>
                  <a:lnTo>
                    <a:pt x="0" y="9047"/>
                  </a:lnTo>
                  <a:cubicBezTo>
                    <a:pt x="1082" y="8770"/>
                    <a:pt x="2193" y="8598"/>
                    <a:pt x="3266" y="8291"/>
                  </a:cubicBezTo>
                  <a:cubicBezTo>
                    <a:pt x="4540" y="7933"/>
                    <a:pt x="5781" y="7353"/>
                    <a:pt x="6634" y="6307"/>
                  </a:cubicBezTo>
                  <a:cubicBezTo>
                    <a:pt x="7381" y="5397"/>
                    <a:pt x="7782" y="4250"/>
                    <a:pt x="7900" y="3087"/>
                  </a:cubicBezTo>
                  <a:cubicBezTo>
                    <a:pt x="8006" y="2054"/>
                    <a:pt x="7900" y="1001"/>
                    <a:pt x="76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rot="5400000">
              <a:off x="8107187" y="-69149"/>
              <a:ext cx="967663" cy="1105961"/>
            </a:xfrm>
            <a:custGeom>
              <a:rect b="b" l="l" r="r" t="t"/>
              <a:pathLst>
                <a:path extrusionOk="0" h="13187" w="11538">
                  <a:moveTo>
                    <a:pt x="10565" y="0"/>
                  </a:moveTo>
                  <a:cubicBezTo>
                    <a:pt x="11129" y="1061"/>
                    <a:pt x="11349" y="2303"/>
                    <a:pt x="11256" y="3503"/>
                  </a:cubicBezTo>
                  <a:cubicBezTo>
                    <a:pt x="11117" y="5259"/>
                    <a:pt x="10284" y="6879"/>
                    <a:pt x="9125" y="8182"/>
                  </a:cubicBezTo>
                  <a:cubicBezTo>
                    <a:pt x="7871" y="9586"/>
                    <a:pt x="6271" y="10611"/>
                    <a:pt x="4573" y="11390"/>
                  </a:cubicBezTo>
                  <a:cubicBezTo>
                    <a:pt x="3642" y="11815"/>
                    <a:pt x="2678" y="12170"/>
                    <a:pt x="1707" y="12497"/>
                  </a:cubicBezTo>
                  <a:cubicBezTo>
                    <a:pt x="1144" y="12685"/>
                    <a:pt x="571" y="12852"/>
                    <a:pt x="0" y="13032"/>
                  </a:cubicBezTo>
                  <a:lnTo>
                    <a:pt x="0" y="13186"/>
                  </a:lnTo>
                  <a:cubicBezTo>
                    <a:pt x="539" y="13019"/>
                    <a:pt x="1082" y="12856"/>
                    <a:pt x="1621" y="12681"/>
                  </a:cubicBezTo>
                  <a:cubicBezTo>
                    <a:pt x="2576" y="12366"/>
                    <a:pt x="3524" y="12023"/>
                    <a:pt x="4442" y="11611"/>
                  </a:cubicBezTo>
                  <a:cubicBezTo>
                    <a:pt x="6156" y="10848"/>
                    <a:pt x="7782" y="9843"/>
                    <a:pt x="9071" y="8459"/>
                  </a:cubicBezTo>
                  <a:cubicBezTo>
                    <a:pt x="10243" y="7202"/>
                    <a:pt x="11125" y="5638"/>
                    <a:pt x="11358" y="3916"/>
                  </a:cubicBezTo>
                  <a:cubicBezTo>
                    <a:pt x="11537" y="2593"/>
                    <a:pt x="11349" y="1193"/>
                    <a:pt x="10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5" name="Google Shape;2985;p10"/>
            <p:cNvGrpSpPr/>
            <p:nvPr/>
          </p:nvGrpSpPr>
          <p:grpSpPr>
            <a:xfrm>
              <a:off x="7457247" y="1517839"/>
              <a:ext cx="1738223" cy="1315334"/>
              <a:chOff x="365800" y="4214437"/>
              <a:chExt cx="4336883" cy="3281771"/>
            </a:xfrm>
          </p:grpSpPr>
          <p:sp>
            <p:nvSpPr>
              <p:cNvPr id="2986" name="Google Shape;2986;p10"/>
              <p:cNvSpPr/>
              <p:nvPr/>
            </p:nvSpPr>
            <p:spPr>
              <a:xfrm rot="2700000">
                <a:off x="1094547" y="4463877"/>
                <a:ext cx="1301111" cy="1437882"/>
              </a:xfrm>
              <a:custGeom>
                <a:rect b="b" l="l" r="r" t="t"/>
                <a:pathLst>
                  <a:path extrusionOk="0" h="9262" w="8381">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7" name="Google Shape;2987;p10"/>
              <p:cNvGrpSpPr/>
              <p:nvPr/>
            </p:nvGrpSpPr>
            <p:grpSpPr>
              <a:xfrm rot="1513453">
                <a:off x="639078" y="5031218"/>
                <a:ext cx="3882251" cy="1719749"/>
                <a:chOff x="-1207072" y="4254396"/>
                <a:chExt cx="1379987" cy="611303"/>
              </a:xfrm>
            </p:grpSpPr>
            <p:sp>
              <p:nvSpPr>
                <p:cNvPr id="2988" name="Google Shape;2988;p10"/>
                <p:cNvSpPr/>
                <p:nvPr/>
              </p:nvSpPr>
              <p:spPr>
                <a:xfrm>
                  <a:off x="-160216" y="4791396"/>
                  <a:ext cx="64298" cy="74303"/>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51519" y="4545246"/>
                  <a:ext cx="46469" cy="59130"/>
                </a:xfrm>
                <a:custGeom>
                  <a:rect b="b" l="l" r="r" t="t"/>
                  <a:pathLst>
                    <a:path extrusionOk="0" h="1247" w="980">
                      <a:moveTo>
                        <a:pt x="543" y="1"/>
                      </a:moveTo>
                      <a:cubicBezTo>
                        <a:pt x="216" y="1"/>
                        <a:pt x="55" y="205"/>
                        <a:pt x="0" y="533"/>
                      </a:cubicBezTo>
                      <a:cubicBezTo>
                        <a:pt x="83" y="809"/>
                        <a:pt x="60" y="1157"/>
                        <a:pt x="446" y="1243"/>
                      </a:cubicBezTo>
                      <a:cubicBezTo>
                        <a:pt x="455" y="1245"/>
                        <a:pt x="465" y="1246"/>
                        <a:pt x="474" y="1246"/>
                      </a:cubicBezTo>
                      <a:cubicBezTo>
                        <a:pt x="683" y="1246"/>
                        <a:pt x="980" y="776"/>
                        <a:pt x="977" y="443"/>
                      </a:cubicBezTo>
                      <a:cubicBezTo>
                        <a:pt x="977" y="180"/>
                        <a:pt x="844" y="15"/>
                        <a:pt x="575" y="1"/>
                      </a:cubicBezTo>
                      <a:cubicBezTo>
                        <a:pt x="564" y="1"/>
                        <a:pt x="553" y="1"/>
                        <a:pt x="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1207072" y="4254396"/>
                  <a:ext cx="43387" cy="44620"/>
                </a:xfrm>
                <a:custGeom>
                  <a:rect b="b" l="l" r="r" t="t"/>
                  <a:pathLst>
                    <a:path extrusionOk="0" h="941" w="915">
                      <a:moveTo>
                        <a:pt x="412" y="1"/>
                      </a:moveTo>
                      <a:cubicBezTo>
                        <a:pt x="136" y="1"/>
                        <a:pt x="4" y="186"/>
                        <a:pt x="1" y="489"/>
                      </a:cubicBezTo>
                      <a:cubicBezTo>
                        <a:pt x="17" y="765"/>
                        <a:pt x="174" y="938"/>
                        <a:pt x="476" y="941"/>
                      </a:cubicBezTo>
                      <a:cubicBezTo>
                        <a:pt x="768" y="941"/>
                        <a:pt x="914" y="775"/>
                        <a:pt x="905" y="486"/>
                      </a:cubicBezTo>
                      <a:cubicBezTo>
                        <a:pt x="894" y="187"/>
                        <a:pt x="721" y="7"/>
                        <a:pt x="426" y="1"/>
                      </a:cubicBezTo>
                      <a:cubicBezTo>
                        <a:pt x="422" y="1"/>
                        <a:pt x="417" y="1"/>
                        <a:pt x="4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95937" y="4647767"/>
                  <a:ext cx="35468" cy="28498"/>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148922" y="4571245"/>
                  <a:ext cx="23993" cy="31438"/>
                </a:xfrm>
                <a:custGeom>
                  <a:rect b="b" l="l" r="r" t="t"/>
                  <a:pathLst>
                    <a:path extrusionOk="0" h="663" w="506">
                      <a:moveTo>
                        <a:pt x="323" y="0"/>
                      </a:moveTo>
                      <a:cubicBezTo>
                        <a:pt x="283" y="0"/>
                        <a:pt x="241" y="13"/>
                        <a:pt x="207" y="41"/>
                      </a:cubicBezTo>
                      <a:cubicBezTo>
                        <a:pt x="1" y="197"/>
                        <a:pt x="4" y="403"/>
                        <a:pt x="124" y="662"/>
                      </a:cubicBezTo>
                      <a:cubicBezTo>
                        <a:pt x="416" y="549"/>
                        <a:pt x="505" y="353"/>
                        <a:pt x="472" y="124"/>
                      </a:cubicBezTo>
                      <a:cubicBezTo>
                        <a:pt x="462" y="43"/>
                        <a:pt x="395" y="0"/>
                        <a:pt x="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3" name="Google Shape;2993;p10"/>
              <p:cNvSpPr/>
              <p:nvPr/>
            </p:nvSpPr>
            <p:spPr>
              <a:xfrm rot="1513411">
                <a:off x="424199" y="4842248"/>
                <a:ext cx="294118" cy="339891"/>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rot="1513422">
                <a:off x="789050" y="4813234"/>
                <a:ext cx="99781" cy="80171"/>
              </a:xfrm>
              <a:custGeom>
                <a:rect b="b" l="l" r="r" t="t"/>
                <a:pathLst>
                  <a:path extrusionOk="0" h="601" w="748">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rot="1513411">
                <a:off x="2771898" y="6061002"/>
                <a:ext cx="294118" cy="339891"/>
              </a:xfrm>
              <a:custGeom>
                <a:rect b="b" l="l" r="r" t="t"/>
                <a:pathLst>
                  <a:path extrusionOk="0" h="1567" w="1356">
                    <a:moveTo>
                      <a:pt x="685" y="1"/>
                    </a:moveTo>
                    <a:cubicBezTo>
                      <a:pt x="353" y="1"/>
                      <a:pt x="71" y="270"/>
                      <a:pt x="37" y="635"/>
                    </a:cubicBezTo>
                    <a:cubicBezTo>
                      <a:pt x="0" y="1040"/>
                      <a:pt x="362" y="1542"/>
                      <a:pt x="707" y="1565"/>
                    </a:cubicBezTo>
                    <a:cubicBezTo>
                      <a:pt x="715" y="1566"/>
                      <a:pt x="723" y="1566"/>
                      <a:pt x="731" y="1566"/>
                    </a:cubicBezTo>
                    <a:cubicBezTo>
                      <a:pt x="1017" y="1566"/>
                      <a:pt x="1274" y="1217"/>
                      <a:pt x="1315" y="765"/>
                    </a:cubicBezTo>
                    <a:cubicBezTo>
                      <a:pt x="1355" y="363"/>
                      <a:pt x="1116" y="44"/>
                      <a:pt x="747" y="4"/>
                    </a:cubicBezTo>
                    <a:cubicBezTo>
                      <a:pt x="726" y="2"/>
                      <a:pt x="706" y="1"/>
                      <a:pt x="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6" name="Google Shape;2996;p10"/>
          <p:cNvSpPr txBox="1"/>
          <p:nvPr>
            <p:ph type="title"/>
          </p:nvPr>
        </p:nvSpPr>
        <p:spPr>
          <a:xfrm>
            <a:off x="4900475" y="3279600"/>
            <a:ext cx="3523500" cy="13239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1pPr>
            <a:lvl2pPr lvl="1"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lgn="ctr">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1pPr>
            <a:lvl2pPr indent="-317500" lvl="1" marL="9144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indent="-317500" lvl="2" marL="13716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indent="-317500" lvl="3" marL="18288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indent="-317500" lvl="4" marL="22860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indent="-317500" lvl="5" marL="27432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indent="-317500" lvl="6" marL="32004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indent="-317500" lvl="7" marL="3657600">
              <a:lnSpc>
                <a:spcPct val="100000"/>
              </a:lnSpc>
              <a:spcBef>
                <a:spcPts val="160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indent="-317500" lvl="8" marL="4114800">
              <a:lnSpc>
                <a:spcPct val="100000"/>
              </a:lnSpc>
              <a:spcBef>
                <a:spcPts val="1600"/>
              </a:spcBef>
              <a:spcAft>
                <a:spcPts val="160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009" name="Shape 3009"/>
        <p:cNvGrpSpPr/>
        <p:nvPr/>
      </p:nvGrpSpPr>
      <p:grpSpPr>
        <a:xfrm>
          <a:off x="0" y="0"/>
          <a:ext cx="0" cy="0"/>
          <a:chOff x="0" y="0"/>
          <a:chExt cx="0" cy="0"/>
        </a:xfrm>
      </p:grpSpPr>
      <p:sp>
        <p:nvSpPr>
          <p:cNvPr id="3010" name="Google Shape;301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011" name="Google Shape;301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january-daily-slides/?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lbi1TJUAA3kRjM7GN-jj24s3m0FtY0M1w_olD6szk2A/copy"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docs.google.com/spreadsheets/d/1lbi1TJUAA3kRjM7GN-jj24s3m0FtY0M1w_olD6szk2A/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6" name="Shape 3016"/>
        <p:cNvGrpSpPr/>
        <p:nvPr/>
      </p:nvGrpSpPr>
      <p:grpSpPr>
        <a:xfrm>
          <a:off x="0" y="0"/>
          <a:ext cx="0" cy="0"/>
          <a:chOff x="0" y="0"/>
          <a:chExt cx="0" cy="0"/>
        </a:xfrm>
      </p:grpSpPr>
      <p:sp>
        <p:nvSpPr>
          <p:cNvPr id="3017" name="Google Shape;3017;p15"/>
          <p:cNvSpPr txBox="1"/>
          <p:nvPr>
            <p:ph type="ctrTitle"/>
          </p:nvPr>
        </p:nvSpPr>
        <p:spPr>
          <a:xfrm>
            <a:off x="1573000" y="891700"/>
            <a:ext cx="5997900" cy="291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200">
                <a:solidFill>
                  <a:schemeClr val="dk1"/>
                </a:solidFill>
              </a:rPr>
              <a:t>J</a:t>
            </a:r>
            <a:r>
              <a:rPr lang="en" sz="8200">
                <a:solidFill>
                  <a:schemeClr val="dk1"/>
                </a:solidFill>
              </a:rPr>
              <a:t>anuary</a:t>
            </a:r>
            <a:br>
              <a:rPr lang="en" sz="5400"/>
            </a:br>
            <a:r>
              <a:rPr lang="en" sz="6000">
                <a:solidFill>
                  <a:schemeClr val="lt2"/>
                </a:solidFill>
              </a:rPr>
              <a:t>D</a:t>
            </a:r>
            <a:r>
              <a:rPr lang="en" sz="6000">
                <a:solidFill>
                  <a:schemeClr val="lt2"/>
                </a:solidFill>
              </a:rPr>
              <a:t>aily Slides Infographics</a:t>
            </a:r>
            <a:endParaRPr sz="6000">
              <a:solidFill>
                <a:schemeClr val="lt2"/>
              </a:solidFill>
            </a:endParaRPr>
          </a:p>
        </p:txBody>
      </p:sp>
      <p:sp>
        <p:nvSpPr>
          <p:cNvPr id="3018" name="Google Shape;3018;p15"/>
          <p:cNvSpPr txBox="1"/>
          <p:nvPr>
            <p:ph idx="1" type="subTitle"/>
          </p:nvPr>
        </p:nvSpPr>
        <p:spPr>
          <a:xfrm>
            <a:off x="1573100" y="3866600"/>
            <a:ext cx="5997900" cy="3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your presentation begins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9" name="Shape 3199"/>
        <p:cNvGrpSpPr/>
        <p:nvPr/>
      </p:nvGrpSpPr>
      <p:grpSpPr>
        <a:xfrm>
          <a:off x="0" y="0"/>
          <a:ext cx="0" cy="0"/>
          <a:chOff x="0" y="0"/>
          <a:chExt cx="0" cy="0"/>
        </a:xfrm>
      </p:grpSpPr>
      <p:sp>
        <p:nvSpPr>
          <p:cNvPr id="3200" name="Google Shape;3200;p2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graphicFrame>
        <p:nvGraphicFramePr>
          <p:cNvPr id="3201" name="Google Shape;3201;p24"/>
          <p:cNvGraphicFramePr/>
          <p:nvPr/>
        </p:nvGraphicFramePr>
        <p:xfrm>
          <a:off x="720000" y="1291425"/>
          <a:ext cx="3000000" cy="3000000"/>
        </p:xfrm>
        <a:graphic>
          <a:graphicData uri="http://schemas.openxmlformats.org/drawingml/2006/table">
            <a:tbl>
              <a:tblPr>
                <a:noFill/>
                <a:tableStyleId>{6BAD8D43-8DAA-483E-8F5A-A4730001C242}</a:tableStyleId>
              </a:tblPr>
              <a:tblGrid>
                <a:gridCol w="2452475"/>
              </a:tblGrid>
              <a:tr h="528225">
                <a:tc>
                  <a:txBody>
                    <a:bodyPr/>
                    <a:lstStyle/>
                    <a:p>
                      <a:pPr indent="0" lvl="0" marL="0" rtl="0" algn="l">
                        <a:spcBef>
                          <a:spcPts val="0"/>
                        </a:spcBef>
                        <a:spcAft>
                          <a:spcPts val="0"/>
                        </a:spcAft>
                        <a:buNone/>
                      </a:pPr>
                      <a:r>
                        <a:rPr lang="en" sz="2000">
                          <a:solidFill>
                            <a:schemeClr val="lt1"/>
                          </a:solidFill>
                          <a:latin typeface="Abril Fatface"/>
                          <a:ea typeface="Abril Fatface"/>
                          <a:cs typeface="Abril Fatface"/>
                          <a:sym typeface="Abril Fatface"/>
                        </a:rPr>
                        <a:t>Today goals</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dk2"/>
                    </a:solidFill>
                  </a:tcPr>
                </a:tc>
              </a:tr>
              <a:tr h="1487825">
                <a:tc>
                  <a:txBody>
                    <a:bodyPr/>
                    <a:lstStyle/>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The Moon is a natural </a:t>
                      </a:r>
                      <a:r>
                        <a:rPr lang="en">
                          <a:solidFill>
                            <a:schemeClr val="dk1"/>
                          </a:solidFill>
                          <a:latin typeface="Barlow Semi Condensed"/>
                          <a:ea typeface="Barlow Semi Condensed"/>
                          <a:cs typeface="Barlow Semi Condensed"/>
                          <a:sym typeface="Barlow Semi Condensed"/>
                        </a:rPr>
                        <a:t>satellite</a:t>
                      </a:r>
                      <a:r>
                        <a:rPr lang="en">
                          <a:solidFill>
                            <a:schemeClr val="dk1"/>
                          </a:solidFill>
                          <a:latin typeface="Barlow Semi Condensed"/>
                          <a:ea typeface="Barlow Semi Condensed"/>
                          <a:cs typeface="Barlow Semi Condensed"/>
                          <a:sym typeface="Barlow Semi Condensed"/>
                        </a:rPr>
                        <a:t> of Earth</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Venus has a beautiful name but is very hot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4">
                          <a:alpha val="0"/>
                        </a:schemeClr>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accent2"/>
                    </a:solidFill>
                  </a:tcPr>
                </a:tc>
              </a:tr>
            </a:tbl>
          </a:graphicData>
        </a:graphic>
      </p:graphicFrame>
      <p:graphicFrame>
        <p:nvGraphicFramePr>
          <p:cNvPr id="3202" name="Google Shape;3202;p24"/>
          <p:cNvGraphicFramePr/>
          <p:nvPr/>
        </p:nvGraphicFramePr>
        <p:xfrm>
          <a:off x="3345750" y="1291425"/>
          <a:ext cx="3000000" cy="3000000"/>
        </p:xfrm>
        <a:graphic>
          <a:graphicData uri="http://schemas.openxmlformats.org/drawingml/2006/table">
            <a:tbl>
              <a:tblPr>
                <a:noFill/>
                <a:tableStyleId>{6BAD8D43-8DAA-483E-8F5A-A4730001C242}</a:tableStyleId>
              </a:tblPr>
              <a:tblGrid>
                <a:gridCol w="2452475"/>
              </a:tblGrid>
              <a:tr h="528225">
                <a:tc>
                  <a:txBody>
                    <a:bodyPr/>
                    <a:lstStyle/>
                    <a:p>
                      <a:pPr indent="0" lvl="0" marL="0" rtl="0" algn="l">
                        <a:spcBef>
                          <a:spcPts val="0"/>
                        </a:spcBef>
                        <a:spcAft>
                          <a:spcPts val="0"/>
                        </a:spcAft>
                        <a:buNone/>
                      </a:pPr>
                      <a:r>
                        <a:rPr lang="en" sz="2000">
                          <a:solidFill>
                            <a:schemeClr val="lt1"/>
                          </a:solidFill>
                          <a:latin typeface="Abril Fatface"/>
                          <a:ea typeface="Abril Fatface"/>
                          <a:cs typeface="Abril Fatface"/>
                          <a:sym typeface="Abril Fatface"/>
                        </a:rPr>
                        <a:t>Task list</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accent6"/>
                    </a:solidFill>
                  </a:tcPr>
                </a:tc>
              </a:tr>
              <a:tr h="1487825">
                <a:tc>
                  <a:txBody>
                    <a:bodyPr/>
                    <a:lstStyle/>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Saturn is a gas giant and has several rings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4">
                          <a:alpha val="0"/>
                        </a:schemeClr>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accent3"/>
                    </a:solidFill>
                  </a:tcPr>
                </a:tc>
              </a:tr>
            </a:tbl>
          </a:graphicData>
        </a:graphic>
      </p:graphicFrame>
      <p:graphicFrame>
        <p:nvGraphicFramePr>
          <p:cNvPr id="3203" name="Google Shape;3203;p24"/>
          <p:cNvGraphicFramePr/>
          <p:nvPr/>
        </p:nvGraphicFramePr>
        <p:xfrm>
          <a:off x="5971500" y="1291425"/>
          <a:ext cx="3000000" cy="3000000"/>
        </p:xfrm>
        <a:graphic>
          <a:graphicData uri="http://schemas.openxmlformats.org/drawingml/2006/table">
            <a:tbl>
              <a:tblPr>
                <a:noFill/>
                <a:tableStyleId>{6BAD8D43-8DAA-483E-8F5A-A4730001C242}</a:tableStyleId>
              </a:tblPr>
              <a:tblGrid>
                <a:gridCol w="2452475"/>
              </a:tblGrid>
              <a:tr h="528225">
                <a:tc>
                  <a:txBody>
                    <a:bodyPr/>
                    <a:lstStyle/>
                    <a:p>
                      <a:pPr indent="0" lvl="0" marL="0" rtl="0" algn="l">
                        <a:spcBef>
                          <a:spcPts val="0"/>
                        </a:spcBef>
                        <a:spcAft>
                          <a:spcPts val="0"/>
                        </a:spcAft>
                        <a:buNone/>
                      </a:pPr>
                      <a:r>
                        <a:rPr lang="en" sz="2000">
                          <a:solidFill>
                            <a:schemeClr val="lt1"/>
                          </a:solidFill>
                          <a:latin typeface="Abril Fatface"/>
                          <a:ea typeface="Abril Fatface"/>
                          <a:cs typeface="Abril Fatface"/>
                          <a:sym typeface="Abril Fatface"/>
                        </a:rPr>
                        <a:t>Urgent</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dk2"/>
                    </a:solidFill>
                  </a:tcPr>
                </a:tc>
              </a:tr>
              <a:tr h="1487825">
                <a:tc>
                  <a:txBody>
                    <a:bodyPr/>
                    <a:lstStyle/>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Earth is the third planet from the Sun</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Ceres is located in the main asteroid belt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4">
                          <a:alpha val="0"/>
                        </a:schemeClr>
                      </a:solidFill>
                      <a:prstDash val="solid"/>
                      <a:round/>
                      <a:headEnd len="sm" w="sm" type="none"/>
                      <a:tailEnd len="sm" w="sm" type="none"/>
                    </a:lnR>
                    <a:lnT cap="flat" cmpd="sng" w="9525">
                      <a:solidFill>
                        <a:schemeClr val="accent4">
                          <a:alpha val="0"/>
                        </a:schemeClr>
                      </a:solidFill>
                      <a:prstDash val="solid"/>
                      <a:round/>
                      <a:headEnd len="sm" w="sm" type="none"/>
                      <a:tailEnd len="sm" w="sm" type="none"/>
                    </a:lnT>
                    <a:lnB cap="flat" cmpd="sng" w="9525">
                      <a:solidFill>
                        <a:schemeClr val="accent4">
                          <a:alpha val="0"/>
                        </a:schemeClr>
                      </a:solidFill>
                      <a:prstDash val="solid"/>
                      <a:round/>
                      <a:headEnd len="sm" w="sm" type="none"/>
                      <a:tailEnd len="sm" w="sm" type="none"/>
                    </a:lnB>
                    <a:solidFill>
                      <a:schemeClr val="accent2"/>
                    </a:solidFill>
                  </a:tcPr>
                </a:tc>
              </a:tr>
            </a:tbl>
          </a:graphicData>
        </a:graphic>
      </p:graphicFrame>
      <p:grpSp>
        <p:nvGrpSpPr>
          <p:cNvPr id="3204" name="Google Shape;3204;p24"/>
          <p:cNvGrpSpPr/>
          <p:nvPr/>
        </p:nvGrpSpPr>
        <p:grpSpPr>
          <a:xfrm>
            <a:off x="7811717" y="1429193"/>
            <a:ext cx="306937" cy="272553"/>
            <a:chOff x="3584280" y="3699191"/>
            <a:chExt cx="358069" cy="317995"/>
          </a:xfrm>
        </p:grpSpPr>
        <p:sp>
          <p:nvSpPr>
            <p:cNvPr id="3205" name="Google Shape;3205;p24"/>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4"/>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4"/>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4"/>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9" name="Google Shape;3209;p24"/>
          <p:cNvSpPr/>
          <p:nvPr/>
        </p:nvSpPr>
        <p:spPr>
          <a:xfrm>
            <a:off x="2560765" y="1420415"/>
            <a:ext cx="306928" cy="290109"/>
          </a:xfrm>
          <a:custGeom>
            <a:rect b="b" l="l" r="r" t="t"/>
            <a:pathLst>
              <a:path extrusionOk="0" h="20630" w="21826">
                <a:moveTo>
                  <a:pt x="17347" y="1003"/>
                </a:moveTo>
                <a:lnTo>
                  <a:pt x="17965" y="2415"/>
                </a:lnTo>
                <a:lnTo>
                  <a:pt x="17271" y="3108"/>
                </a:lnTo>
                <a:lnTo>
                  <a:pt x="16653" y="1697"/>
                </a:lnTo>
                <a:lnTo>
                  <a:pt x="17347" y="1003"/>
                </a:lnTo>
                <a:close/>
                <a:moveTo>
                  <a:pt x="16196" y="2154"/>
                </a:moveTo>
                <a:lnTo>
                  <a:pt x="16814" y="3566"/>
                </a:lnTo>
                <a:lnTo>
                  <a:pt x="16156" y="4223"/>
                </a:lnTo>
                <a:cubicBezTo>
                  <a:pt x="16137" y="4181"/>
                  <a:pt x="15677" y="3129"/>
                  <a:pt x="15624" y="3007"/>
                </a:cubicBezTo>
                <a:cubicBezTo>
                  <a:pt x="15572" y="2889"/>
                  <a:pt x="15598" y="2752"/>
                  <a:pt x="15687" y="2661"/>
                </a:cubicBezTo>
                <a:lnTo>
                  <a:pt x="16196" y="2154"/>
                </a:lnTo>
                <a:close/>
                <a:moveTo>
                  <a:pt x="19222" y="3668"/>
                </a:moveTo>
                <a:lnTo>
                  <a:pt x="20634" y="4287"/>
                </a:lnTo>
                <a:lnTo>
                  <a:pt x="19940" y="4980"/>
                </a:lnTo>
                <a:lnTo>
                  <a:pt x="18529" y="4362"/>
                </a:lnTo>
                <a:lnTo>
                  <a:pt x="19222" y="3668"/>
                </a:lnTo>
                <a:close/>
                <a:moveTo>
                  <a:pt x="18071" y="4823"/>
                </a:moveTo>
                <a:lnTo>
                  <a:pt x="19481" y="5441"/>
                </a:lnTo>
                <a:lnTo>
                  <a:pt x="18974" y="5948"/>
                </a:lnTo>
                <a:cubicBezTo>
                  <a:pt x="18915" y="6008"/>
                  <a:pt x="18836" y="6039"/>
                  <a:pt x="18755" y="6039"/>
                </a:cubicBezTo>
                <a:cubicBezTo>
                  <a:pt x="18713" y="6039"/>
                  <a:pt x="18670" y="6031"/>
                  <a:pt x="18630" y="6013"/>
                </a:cubicBezTo>
                <a:lnTo>
                  <a:pt x="17414" y="5481"/>
                </a:lnTo>
                <a:lnTo>
                  <a:pt x="18071" y="4823"/>
                </a:lnTo>
                <a:close/>
                <a:moveTo>
                  <a:pt x="18889" y="2463"/>
                </a:moveTo>
                <a:cubicBezTo>
                  <a:pt x="18962" y="2463"/>
                  <a:pt x="19035" y="2491"/>
                  <a:pt x="19090" y="2546"/>
                </a:cubicBezTo>
                <a:cubicBezTo>
                  <a:pt x="19202" y="2658"/>
                  <a:pt x="19202" y="2838"/>
                  <a:pt x="19090" y="2949"/>
                </a:cubicBezTo>
                <a:lnTo>
                  <a:pt x="13614" y="8423"/>
                </a:lnTo>
                <a:lnTo>
                  <a:pt x="11521" y="10518"/>
                </a:lnTo>
                <a:cubicBezTo>
                  <a:pt x="11465" y="10574"/>
                  <a:pt x="11393" y="10602"/>
                  <a:pt x="11320" y="10602"/>
                </a:cubicBezTo>
                <a:cubicBezTo>
                  <a:pt x="11247" y="10602"/>
                  <a:pt x="11174" y="10574"/>
                  <a:pt x="11119" y="10518"/>
                </a:cubicBezTo>
                <a:cubicBezTo>
                  <a:pt x="11007" y="10407"/>
                  <a:pt x="11007" y="10227"/>
                  <a:pt x="11119" y="10116"/>
                </a:cubicBezTo>
                <a:lnTo>
                  <a:pt x="18688" y="2546"/>
                </a:lnTo>
                <a:cubicBezTo>
                  <a:pt x="18744" y="2491"/>
                  <a:pt x="18816" y="2463"/>
                  <a:pt x="18889" y="2463"/>
                </a:cubicBezTo>
                <a:close/>
                <a:moveTo>
                  <a:pt x="11321" y="5270"/>
                </a:moveTo>
                <a:cubicBezTo>
                  <a:pt x="12327" y="5270"/>
                  <a:pt x="13336" y="5569"/>
                  <a:pt x="14204" y="6174"/>
                </a:cubicBezTo>
                <a:lnTo>
                  <a:pt x="12953" y="7426"/>
                </a:lnTo>
                <a:cubicBezTo>
                  <a:pt x="12446" y="7140"/>
                  <a:pt x="11885" y="7000"/>
                  <a:pt x="11325" y="7000"/>
                </a:cubicBezTo>
                <a:cubicBezTo>
                  <a:pt x="10469" y="7000"/>
                  <a:pt x="9618" y="7329"/>
                  <a:pt x="8979" y="7968"/>
                </a:cubicBezTo>
                <a:cubicBezTo>
                  <a:pt x="7686" y="9261"/>
                  <a:pt x="7686" y="11364"/>
                  <a:pt x="8979" y="12658"/>
                </a:cubicBezTo>
                <a:cubicBezTo>
                  <a:pt x="9443" y="13122"/>
                  <a:pt x="10031" y="13434"/>
                  <a:pt x="10673" y="13562"/>
                </a:cubicBezTo>
                <a:cubicBezTo>
                  <a:pt x="10692" y="13567"/>
                  <a:pt x="10711" y="13569"/>
                  <a:pt x="10733" y="13569"/>
                </a:cubicBezTo>
                <a:cubicBezTo>
                  <a:pt x="10874" y="13569"/>
                  <a:pt x="11000" y="13468"/>
                  <a:pt x="11028" y="13326"/>
                </a:cubicBezTo>
                <a:cubicBezTo>
                  <a:pt x="11060" y="13163"/>
                  <a:pt x="10952" y="13002"/>
                  <a:pt x="10790" y="12969"/>
                </a:cubicBezTo>
                <a:cubicBezTo>
                  <a:pt x="10264" y="12865"/>
                  <a:pt x="9786" y="12610"/>
                  <a:pt x="9406" y="12229"/>
                </a:cubicBezTo>
                <a:cubicBezTo>
                  <a:pt x="8347" y="11171"/>
                  <a:pt x="8347" y="9451"/>
                  <a:pt x="9406" y="8396"/>
                </a:cubicBezTo>
                <a:cubicBezTo>
                  <a:pt x="9928" y="7874"/>
                  <a:pt x="10624" y="7604"/>
                  <a:pt x="11325" y="7604"/>
                </a:cubicBezTo>
                <a:cubicBezTo>
                  <a:pt x="11726" y="7604"/>
                  <a:pt x="12130" y="7692"/>
                  <a:pt x="12503" y="7874"/>
                </a:cubicBezTo>
                <a:lnTo>
                  <a:pt x="10687" y="9689"/>
                </a:lnTo>
                <a:cubicBezTo>
                  <a:pt x="10341" y="10037"/>
                  <a:pt x="10341" y="10599"/>
                  <a:pt x="10687" y="10946"/>
                </a:cubicBezTo>
                <a:cubicBezTo>
                  <a:pt x="10861" y="11119"/>
                  <a:pt x="11089" y="11206"/>
                  <a:pt x="11316" y="11206"/>
                </a:cubicBezTo>
                <a:cubicBezTo>
                  <a:pt x="11544" y="11206"/>
                  <a:pt x="11771" y="11119"/>
                  <a:pt x="11944" y="10946"/>
                </a:cubicBezTo>
                <a:lnTo>
                  <a:pt x="13760" y="9131"/>
                </a:lnTo>
                <a:lnTo>
                  <a:pt x="13760" y="9131"/>
                </a:lnTo>
                <a:cubicBezTo>
                  <a:pt x="14257" y="10153"/>
                  <a:pt x="14060" y="11407"/>
                  <a:pt x="13237" y="12229"/>
                </a:cubicBezTo>
                <a:cubicBezTo>
                  <a:pt x="12910" y="12557"/>
                  <a:pt x="12504" y="12795"/>
                  <a:pt x="12057" y="12918"/>
                </a:cubicBezTo>
                <a:cubicBezTo>
                  <a:pt x="11898" y="12963"/>
                  <a:pt x="11804" y="13130"/>
                  <a:pt x="11848" y="13291"/>
                </a:cubicBezTo>
                <a:cubicBezTo>
                  <a:pt x="11885" y="13424"/>
                  <a:pt x="12008" y="13511"/>
                  <a:pt x="12140" y="13511"/>
                </a:cubicBezTo>
                <a:cubicBezTo>
                  <a:pt x="12166" y="13511"/>
                  <a:pt x="12193" y="13508"/>
                  <a:pt x="12220" y="13500"/>
                </a:cubicBezTo>
                <a:cubicBezTo>
                  <a:pt x="12765" y="13348"/>
                  <a:pt x="13263" y="13055"/>
                  <a:pt x="13664" y="12654"/>
                </a:cubicBezTo>
                <a:cubicBezTo>
                  <a:pt x="14719" y="11599"/>
                  <a:pt x="14932" y="9965"/>
                  <a:pt x="14205" y="8680"/>
                </a:cubicBezTo>
                <a:lnTo>
                  <a:pt x="15457" y="7428"/>
                </a:lnTo>
                <a:lnTo>
                  <a:pt x="15457" y="7428"/>
                </a:lnTo>
                <a:cubicBezTo>
                  <a:pt x="16836" y="9408"/>
                  <a:pt x="16626" y="12137"/>
                  <a:pt x="14887" y="13877"/>
                </a:cubicBezTo>
                <a:cubicBezTo>
                  <a:pt x="13904" y="14860"/>
                  <a:pt x="12612" y="15352"/>
                  <a:pt x="11320" y="15352"/>
                </a:cubicBezTo>
                <a:cubicBezTo>
                  <a:pt x="10028" y="15352"/>
                  <a:pt x="8737" y="14860"/>
                  <a:pt x="7754" y="13877"/>
                </a:cubicBezTo>
                <a:cubicBezTo>
                  <a:pt x="5786" y="11909"/>
                  <a:pt x="5786" y="8713"/>
                  <a:pt x="7754" y="6745"/>
                </a:cubicBezTo>
                <a:cubicBezTo>
                  <a:pt x="8733" y="5766"/>
                  <a:pt x="10025" y="5270"/>
                  <a:pt x="11321" y="5270"/>
                </a:cubicBezTo>
                <a:close/>
                <a:moveTo>
                  <a:pt x="11313" y="603"/>
                </a:moveTo>
                <a:cubicBezTo>
                  <a:pt x="12864" y="603"/>
                  <a:pt x="14409" y="972"/>
                  <a:pt x="15802" y="1695"/>
                </a:cubicBezTo>
                <a:lnTo>
                  <a:pt x="15260" y="2233"/>
                </a:lnTo>
                <a:cubicBezTo>
                  <a:pt x="14991" y="2504"/>
                  <a:pt x="14916" y="2901"/>
                  <a:pt x="15070" y="3250"/>
                </a:cubicBezTo>
                <a:lnTo>
                  <a:pt x="15079" y="3271"/>
                </a:lnTo>
                <a:cubicBezTo>
                  <a:pt x="13899" y="2643"/>
                  <a:pt x="12609" y="2336"/>
                  <a:pt x="11326" y="2336"/>
                </a:cubicBezTo>
                <a:cubicBezTo>
                  <a:pt x="9263" y="2336"/>
                  <a:pt x="7219" y="3131"/>
                  <a:pt x="5680" y="4669"/>
                </a:cubicBezTo>
                <a:cubicBezTo>
                  <a:pt x="2564" y="7784"/>
                  <a:pt x="2564" y="12841"/>
                  <a:pt x="5680" y="15957"/>
                </a:cubicBezTo>
                <a:cubicBezTo>
                  <a:pt x="7235" y="17512"/>
                  <a:pt x="9279" y="18290"/>
                  <a:pt x="11323" y="18290"/>
                </a:cubicBezTo>
                <a:cubicBezTo>
                  <a:pt x="13367" y="18290"/>
                  <a:pt x="15411" y="17512"/>
                  <a:pt x="16968" y="15957"/>
                </a:cubicBezTo>
                <a:cubicBezTo>
                  <a:pt x="18282" y="14641"/>
                  <a:pt x="19099" y="12899"/>
                  <a:pt x="19267" y="11044"/>
                </a:cubicBezTo>
                <a:cubicBezTo>
                  <a:pt x="19282" y="10878"/>
                  <a:pt x="19161" y="10732"/>
                  <a:pt x="18993" y="10717"/>
                </a:cubicBezTo>
                <a:cubicBezTo>
                  <a:pt x="18983" y="10716"/>
                  <a:pt x="18974" y="10716"/>
                  <a:pt x="18965" y="10716"/>
                </a:cubicBezTo>
                <a:cubicBezTo>
                  <a:pt x="18811" y="10716"/>
                  <a:pt x="18680" y="10834"/>
                  <a:pt x="18666" y="10991"/>
                </a:cubicBezTo>
                <a:cubicBezTo>
                  <a:pt x="18510" y="12704"/>
                  <a:pt x="17754" y="14316"/>
                  <a:pt x="16540" y="15530"/>
                </a:cubicBezTo>
                <a:cubicBezTo>
                  <a:pt x="15101" y="16969"/>
                  <a:pt x="13213" y="17688"/>
                  <a:pt x="11324" y="17688"/>
                </a:cubicBezTo>
                <a:cubicBezTo>
                  <a:pt x="9436" y="17688"/>
                  <a:pt x="7547" y="16969"/>
                  <a:pt x="6108" y="15530"/>
                </a:cubicBezTo>
                <a:cubicBezTo>
                  <a:pt x="3231" y="12653"/>
                  <a:pt x="3231" y="7976"/>
                  <a:pt x="6108" y="5097"/>
                </a:cubicBezTo>
                <a:cubicBezTo>
                  <a:pt x="7542" y="3663"/>
                  <a:pt x="9432" y="2941"/>
                  <a:pt x="11324" y="2941"/>
                </a:cubicBezTo>
                <a:cubicBezTo>
                  <a:pt x="12783" y="2941"/>
                  <a:pt x="14244" y="3370"/>
                  <a:pt x="15499" y="4232"/>
                </a:cubicBezTo>
                <a:cubicBezTo>
                  <a:pt x="15558" y="4367"/>
                  <a:pt x="15519" y="4276"/>
                  <a:pt x="15695" y="4684"/>
                </a:cubicBezTo>
                <a:lnTo>
                  <a:pt x="14639" y="5741"/>
                </a:lnTo>
                <a:cubicBezTo>
                  <a:pt x="13650" y="5024"/>
                  <a:pt x="12485" y="4668"/>
                  <a:pt x="11323" y="4668"/>
                </a:cubicBezTo>
                <a:cubicBezTo>
                  <a:pt x="9872" y="4668"/>
                  <a:pt x="8425" y="5222"/>
                  <a:pt x="7328" y="6320"/>
                </a:cubicBezTo>
                <a:cubicBezTo>
                  <a:pt x="5123" y="8524"/>
                  <a:pt x="5125" y="12103"/>
                  <a:pt x="7328" y="14307"/>
                </a:cubicBezTo>
                <a:cubicBezTo>
                  <a:pt x="8431" y="15408"/>
                  <a:pt x="9878" y="15959"/>
                  <a:pt x="11325" y="15959"/>
                </a:cubicBezTo>
                <a:cubicBezTo>
                  <a:pt x="12771" y="15959"/>
                  <a:pt x="14216" y="15409"/>
                  <a:pt x="15317" y="14307"/>
                </a:cubicBezTo>
                <a:cubicBezTo>
                  <a:pt x="17294" y="12332"/>
                  <a:pt x="17509" y="9220"/>
                  <a:pt x="15896" y="6998"/>
                </a:cubicBezTo>
                <a:lnTo>
                  <a:pt x="16953" y="5940"/>
                </a:lnTo>
                <a:lnTo>
                  <a:pt x="17405" y="6137"/>
                </a:lnTo>
                <a:cubicBezTo>
                  <a:pt x="18116" y="7171"/>
                  <a:pt x="18551" y="8379"/>
                  <a:pt x="18664" y="9636"/>
                </a:cubicBezTo>
                <a:cubicBezTo>
                  <a:pt x="18679" y="9794"/>
                  <a:pt x="18812" y="9911"/>
                  <a:pt x="18966" y="9911"/>
                </a:cubicBezTo>
                <a:cubicBezTo>
                  <a:pt x="18974" y="9911"/>
                  <a:pt x="18983" y="9911"/>
                  <a:pt x="18991" y="9910"/>
                </a:cubicBezTo>
                <a:cubicBezTo>
                  <a:pt x="19159" y="9895"/>
                  <a:pt x="19281" y="9747"/>
                  <a:pt x="19265" y="9581"/>
                </a:cubicBezTo>
                <a:cubicBezTo>
                  <a:pt x="19169" y="8521"/>
                  <a:pt x="18859" y="7493"/>
                  <a:pt x="18364" y="6560"/>
                </a:cubicBezTo>
                <a:lnTo>
                  <a:pt x="18364" y="6560"/>
                </a:lnTo>
                <a:cubicBezTo>
                  <a:pt x="18498" y="6618"/>
                  <a:pt x="18631" y="6645"/>
                  <a:pt x="18759" y="6645"/>
                </a:cubicBezTo>
                <a:cubicBezTo>
                  <a:pt x="19006" y="6645"/>
                  <a:pt x="19232" y="6545"/>
                  <a:pt x="19400" y="6376"/>
                </a:cubicBezTo>
                <a:lnTo>
                  <a:pt x="19940" y="5837"/>
                </a:lnTo>
                <a:cubicBezTo>
                  <a:pt x="20841" y="7574"/>
                  <a:pt x="21201" y="9583"/>
                  <a:pt x="20954" y="11537"/>
                </a:cubicBezTo>
                <a:cubicBezTo>
                  <a:pt x="20683" y="13691"/>
                  <a:pt x="19726" y="15642"/>
                  <a:pt x="18188" y="17181"/>
                </a:cubicBezTo>
                <a:cubicBezTo>
                  <a:pt x="16291" y="19079"/>
                  <a:pt x="13806" y="20028"/>
                  <a:pt x="11321" y="20028"/>
                </a:cubicBezTo>
                <a:cubicBezTo>
                  <a:pt x="8837" y="20028"/>
                  <a:pt x="6353" y="19079"/>
                  <a:pt x="4455" y="17181"/>
                </a:cubicBezTo>
                <a:cubicBezTo>
                  <a:pt x="663" y="13382"/>
                  <a:pt x="661" y="7241"/>
                  <a:pt x="4457" y="3446"/>
                </a:cubicBezTo>
                <a:cubicBezTo>
                  <a:pt x="6372" y="1531"/>
                  <a:pt x="8851" y="603"/>
                  <a:pt x="11313" y="603"/>
                </a:cubicBezTo>
                <a:close/>
                <a:moveTo>
                  <a:pt x="11315" y="1"/>
                </a:moveTo>
                <a:cubicBezTo>
                  <a:pt x="8692" y="1"/>
                  <a:pt x="6057" y="993"/>
                  <a:pt x="4031" y="3019"/>
                </a:cubicBezTo>
                <a:cubicBezTo>
                  <a:pt x="0" y="7051"/>
                  <a:pt x="0" y="13576"/>
                  <a:pt x="4031" y="17608"/>
                </a:cubicBezTo>
                <a:cubicBezTo>
                  <a:pt x="6045" y="19622"/>
                  <a:pt x="8683" y="20629"/>
                  <a:pt x="11322" y="20629"/>
                </a:cubicBezTo>
                <a:cubicBezTo>
                  <a:pt x="13961" y="20629"/>
                  <a:pt x="16600" y="19621"/>
                  <a:pt x="18616" y="17605"/>
                </a:cubicBezTo>
                <a:cubicBezTo>
                  <a:pt x="20250" y="15972"/>
                  <a:pt x="21268" y="13900"/>
                  <a:pt x="21555" y="11609"/>
                </a:cubicBezTo>
                <a:cubicBezTo>
                  <a:pt x="21826" y="9472"/>
                  <a:pt x="21411" y="7271"/>
                  <a:pt x="20389" y="5388"/>
                </a:cubicBezTo>
                <a:lnTo>
                  <a:pt x="21136" y="4641"/>
                </a:lnTo>
                <a:cubicBezTo>
                  <a:pt x="21399" y="4377"/>
                  <a:pt x="21316" y="3927"/>
                  <a:pt x="20973" y="3780"/>
                </a:cubicBezTo>
                <a:lnTo>
                  <a:pt x="19652" y="3202"/>
                </a:lnTo>
                <a:cubicBezTo>
                  <a:pt x="19856" y="2862"/>
                  <a:pt x="19812" y="2416"/>
                  <a:pt x="19517" y="2120"/>
                </a:cubicBezTo>
                <a:cubicBezTo>
                  <a:pt x="19344" y="1946"/>
                  <a:pt x="19118" y="1860"/>
                  <a:pt x="18892" y="1860"/>
                </a:cubicBezTo>
                <a:cubicBezTo>
                  <a:pt x="18734" y="1860"/>
                  <a:pt x="18576" y="1902"/>
                  <a:pt x="18436" y="1986"/>
                </a:cubicBezTo>
                <a:lnTo>
                  <a:pt x="17859" y="664"/>
                </a:lnTo>
                <a:cubicBezTo>
                  <a:pt x="17768" y="458"/>
                  <a:pt x="17571" y="347"/>
                  <a:pt x="17371" y="347"/>
                </a:cubicBezTo>
                <a:cubicBezTo>
                  <a:pt x="17237" y="347"/>
                  <a:pt x="17102" y="396"/>
                  <a:pt x="16996" y="501"/>
                </a:cubicBezTo>
                <a:lnTo>
                  <a:pt x="16249" y="1250"/>
                </a:lnTo>
                <a:cubicBezTo>
                  <a:pt x="14723" y="421"/>
                  <a:pt x="13022" y="1"/>
                  <a:pt x="113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10" name="Google Shape;3210;p24"/>
          <p:cNvGraphicFramePr/>
          <p:nvPr/>
        </p:nvGraphicFramePr>
        <p:xfrm>
          <a:off x="719450" y="3494600"/>
          <a:ext cx="3000000" cy="3000000"/>
        </p:xfrm>
        <a:graphic>
          <a:graphicData uri="http://schemas.openxmlformats.org/drawingml/2006/table">
            <a:tbl>
              <a:tblPr>
                <a:noFill/>
                <a:tableStyleId>{6BAD8D43-8DAA-483E-8F5A-A4730001C242}</a:tableStyleId>
              </a:tblPr>
              <a:tblGrid>
                <a:gridCol w="2453025"/>
                <a:gridCol w="5250975"/>
              </a:tblGrid>
              <a:tr h="1015400">
                <a:tc>
                  <a:txBody>
                    <a:bodyPr/>
                    <a:lstStyle/>
                    <a:p>
                      <a:pPr indent="0" lvl="0" marL="0" rtl="0" algn="l">
                        <a:spcBef>
                          <a:spcPts val="0"/>
                        </a:spcBef>
                        <a:spcAft>
                          <a:spcPts val="0"/>
                        </a:spcAft>
                        <a:buNone/>
                      </a:pPr>
                      <a:r>
                        <a:rPr lang="en" sz="2000">
                          <a:solidFill>
                            <a:schemeClr val="lt1"/>
                          </a:solidFill>
                          <a:latin typeface="Abril Fatface"/>
                          <a:ea typeface="Abril Fatface"/>
                          <a:cs typeface="Abril Fatface"/>
                          <a:sym typeface="Abril Fatface"/>
                        </a:rPr>
                        <a:t>Notes</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 and the smallest one of all the planets in the Solar System. This planet's name has nothing to do with the liquid metal, since Mercury was named after the Roman messenger god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grpSp>
        <p:nvGrpSpPr>
          <p:cNvPr id="3211" name="Google Shape;3211;p24"/>
          <p:cNvGrpSpPr/>
          <p:nvPr/>
        </p:nvGrpSpPr>
        <p:grpSpPr>
          <a:xfrm>
            <a:off x="5186472" y="1423980"/>
            <a:ext cx="306967" cy="282911"/>
            <a:chOff x="438950" y="971200"/>
            <a:chExt cx="515825" cy="475400"/>
          </a:xfrm>
        </p:grpSpPr>
        <p:sp>
          <p:nvSpPr>
            <p:cNvPr id="3212" name="Google Shape;3212;p24"/>
            <p:cNvSpPr/>
            <p:nvPr/>
          </p:nvSpPr>
          <p:spPr>
            <a:xfrm>
              <a:off x="614500" y="1197300"/>
              <a:ext cx="138500" cy="120150"/>
            </a:xfrm>
            <a:custGeom>
              <a:rect b="b" l="l" r="r" t="t"/>
              <a:pathLst>
                <a:path extrusionOk="0" h="4806" w="5540">
                  <a:moveTo>
                    <a:pt x="1002" y="675"/>
                  </a:moveTo>
                  <a:lnTo>
                    <a:pt x="3263" y="925"/>
                  </a:lnTo>
                  <a:cubicBezTo>
                    <a:pt x="3273" y="927"/>
                    <a:pt x="3283" y="927"/>
                    <a:pt x="3297" y="927"/>
                  </a:cubicBezTo>
                  <a:cubicBezTo>
                    <a:pt x="4198" y="927"/>
                    <a:pt x="4933" y="1662"/>
                    <a:pt x="4933" y="2563"/>
                  </a:cubicBezTo>
                  <a:cubicBezTo>
                    <a:pt x="4931" y="2733"/>
                    <a:pt x="4905" y="2895"/>
                    <a:pt x="4856" y="3051"/>
                  </a:cubicBezTo>
                  <a:lnTo>
                    <a:pt x="4191" y="2071"/>
                  </a:lnTo>
                  <a:cubicBezTo>
                    <a:pt x="4136" y="1987"/>
                    <a:pt x="4042" y="1938"/>
                    <a:pt x="3941" y="1938"/>
                  </a:cubicBezTo>
                  <a:lnTo>
                    <a:pt x="954" y="1938"/>
                  </a:lnTo>
                  <a:lnTo>
                    <a:pt x="1286" y="1439"/>
                  </a:lnTo>
                  <a:cubicBezTo>
                    <a:pt x="1355" y="1337"/>
                    <a:pt x="1355" y="1206"/>
                    <a:pt x="1286" y="1104"/>
                  </a:cubicBezTo>
                  <a:lnTo>
                    <a:pt x="1002" y="675"/>
                  </a:lnTo>
                  <a:close/>
                  <a:moveTo>
                    <a:pt x="3778" y="2544"/>
                  </a:moveTo>
                  <a:lnTo>
                    <a:pt x="4522" y="3642"/>
                  </a:lnTo>
                  <a:cubicBezTo>
                    <a:pt x="4215" y="3993"/>
                    <a:pt x="3768" y="4199"/>
                    <a:pt x="3295" y="4199"/>
                  </a:cubicBezTo>
                  <a:cubicBezTo>
                    <a:pt x="2393" y="4199"/>
                    <a:pt x="1660" y="3464"/>
                    <a:pt x="1660" y="2563"/>
                  </a:cubicBezTo>
                  <a:lnTo>
                    <a:pt x="1660" y="2544"/>
                  </a:lnTo>
                  <a:close/>
                  <a:moveTo>
                    <a:pt x="388" y="0"/>
                  </a:moveTo>
                  <a:cubicBezTo>
                    <a:pt x="156" y="0"/>
                    <a:pt x="1" y="270"/>
                    <a:pt x="137" y="472"/>
                  </a:cubicBezTo>
                  <a:lnTo>
                    <a:pt x="669" y="1272"/>
                  </a:lnTo>
                  <a:lnTo>
                    <a:pt x="137" y="2073"/>
                  </a:lnTo>
                  <a:cubicBezTo>
                    <a:pt x="3" y="2270"/>
                    <a:pt x="152" y="2544"/>
                    <a:pt x="389" y="2544"/>
                  </a:cubicBezTo>
                  <a:lnTo>
                    <a:pt x="1055" y="2544"/>
                  </a:lnTo>
                  <a:lnTo>
                    <a:pt x="1055" y="2563"/>
                  </a:lnTo>
                  <a:cubicBezTo>
                    <a:pt x="1055" y="3798"/>
                    <a:pt x="2059" y="4805"/>
                    <a:pt x="3297" y="4805"/>
                  </a:cubicBezTo>
                  <a:cubicBezTo>
                    <a:pt x="4027" y="4805"/>
                    <a:pt x="4712" y="4447"/>
                    <a:pt x="5132" y="3849"/>
                  </a:cubicBezTo>
                  <a:cubicBezTo>
                    <a:pt x="5137" y="3846"/>
                    <a:pt x="5138" y="3839"/>
                    <a:pt x="5142" y="3832"/>
                  </a:cubicBezTo>
                  <a:cubicBezTo>
                    <a:pt x="5145" y="3829"/>
                    <a:pt x="5149" y="3827"/>
                    <a:pt x="5150" y="3822"/>
                  </a:cubicBezTo>
                  <a:cubicBezTo>
                    <a:pt x="5404" y="3450"/>
                    <a:pt x="5539" y="3015"/>
                    <a:pt x="5539" y="2563"/>
                  </a:cubicBezTo>
                  <a:cubicBezTo>
                    <a:pt x="5536" y="1335"/>
                    <a:pt x="4541" y="333"/>
                    <a:pt x="3312" y="324"/>
                  </a:cubicBezTo>
                  <a:lnTo>
                    <a:pt x="421" y="2"/>
                  </a:lnTo>
                  <a:cubicBezTo>
                    <a:pt x="410" y="1"/>
                    <a:pt x="399" y="0"/>
                    <a:pt x="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4"/>
            <p:cNvSpPr/>
            <p:nvPr/>
          </p:nvSpPr>
          <p:spPr>
            <a:xfrm>
              <a:off x="632775" y="1318450"/>
              <a:ext cx="128175" cy="128150"/>
            </a:xfrm>
            <a:custGeom>
              <a:rect b="b" l="l" r="r" t="t"/>
              <a:pathLst>
                <a:path extrusionOk="0" h="5126" w="5127">
                  <a:moveTo>
                    <a:pt x="2790" y="605"/>
                  </a:moveTo>
                  <a:lnTo>
                    <a:pt x="2669" y="970"/>
                  </a:lnTo>
                  <a:lnTo>
                    <a:pt x="2458" y="970"/>
                  </a:lnTo>
                  <a:lnTo>
                    <a:pt x="2337" y="605"/>
                  </a:lnTo>
                  <a:close/>
                  <a:moveTo>
                    <a:pt x="2624" y="1573"/>
                  </a:moveTo>
                  <a:lnTo>
                    <a:pt x="2890" y="3426"/>
                  </a:lnTo>
                  <a:lnTo>
                    <a:pt x="2564" y="3752"/>
                  </a:lnTo>
                  <a:lnTo>
                    <a:pt x="2239" y="3426"/>
                  </a:lnTo>
                  <a:lnTo>
                    <a:pt x="2504" y="1573"/>
                  </a:lnTo>
                  <a:close/>
                  <a:moveTo>
                    <a:pt x="3859" y="605"/>
                  </a:moveTo>
                  <a:cubicBezTo>
                    <a:pt x="4228" y="605"/>
                    <a:pt x="4526" y="905"/>
                    <a:pt x="4526" y="1271"/>
                  </a:cubicBezTo>
                  <a:lnTo>
                    <a:pt x="4522" y="4521"/>
                  </a:lnTo>
                  <a:lnTo>
                    <a:pt x="606" y="4521"/>
                  </a:lnTo>
                  <a:lnTo>
                    <a:pt x="606" y="1271"/>
                  </a:lnTo>
                  <a:cubicBezTo>
                    <a:pt x="606" y="903"/>
                    <a:pt x="906" y="605"/>
                    <a:pt x="1273" y="605"/>
                  </a:cubicBezTo>
                  <a:lnTo>
                    <a:pt x="1701" y="605"/>
                  </a:lnTo>
                  <a:lnTo>
                    <a:pt x="1932" y="1299"/>
                  </a:lnTo>
                  <a:lnTo>
                    <a:pt x="1619" y="3490"/>
                  </a:lnTo>
                  <a:cubicBezTo>
                    <a:pt x="1607" y="3584"/>
                    <a:pt x="1639" y="3680"/>
                    <a:pt x="1704" y="3746"/>
                  </a:cubicBezTo>
                  <a:lnTo>
                    <a:pt x="2352" y="4394"/>
                  </a:lnTo>
                  <a:cubicBezTo>
                    <a:pt x="2409" y="4451"/>
                    <a:pt x="2487" y="4480"/>
                    <a:pt x="2565" y="4480"/>
                  </a:cubicBezTo>
                  <a:cubicBezTo>
                    <a:pt x="2644" y="4480"/>
                    <a:pt x="2722" y="4451"/>
                    <a:pt x="2780" y="4394"/>
                  </a:cubicBezTo>
                  <a:lnTo>
                    <a:pt x="3426" y="3746"/>
                  </a:lnTo>
                  <a:cubicBezTo>
                    <a:pt x="3493" y="3680"/>
                    <a:pt x="3525" y="3584"/>
                    <a:pt x="3512" y="3490"/>
                  </a:cubicBezTo>
                  <a:lnTo>
                    <a:pt x="3200" y="1299"/>
                  </a:lnTo>
                  <a:lnTo>
                    <a:pt x="3431" y="605"/>
                  </a:lnTo>
                  <a:close/>
                  <a:moveTo>
                    <a:pt x="1273" y="0"/>
                  </a:moveTo>
                  <a:cubicBezTo>
                    <a:pt x="571" y="0"/>
                    <a:pt x="0" y="569"/>
                    <a:pt x="0" y="1271"/>
                  </a:cubicBezTo>
                  <a:lnTo>
                    <a:pt x="0" y="4824"/>
                  </a:lnTo>
                  <a:cubicBezTo>
                    <a:pt x="0" y="4990"/>
                    <a:pt x="135" y="5125"/>
                    <a:pt x="303" y="5125"/>
                  </a:cubicBezTo>
                  <a:lnTo>
                    <a:pt x="4825" y="5125"/>
                  </a:lnTo>
                  <a:cubicBezTo>
                    <a:pt x="4992" y="5125"/>
                    <a:pt x="5127" y="4990"/>
                    <a:pt x="5127" y="4824"/>
                  </a:cubicBezTo>
                  <a:lnTo>
                    <a:pt x="5127" y="1271"/>
                  </a:lnTo>
                  <a:cubicBezTo>
                    <a:pt x="5127" y="569"/>
                    <a:pt x="4556" y="0"/>
                    <a:pt x="3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4"/>
            <p:cNvSpPr/>
            <p:nvPr/>
          </p:nvSpPr>
          <p:spPr>
            <a:xfrm>
              <a:off x="794325" y="1173100"/>
              <a:ext cx="160450" cy="112000"/>
            </a:xfrm>
            <a:custGeom>
              <a:rect b="b" l="l" r="r" t="t"/>
              <a:pathLst>
                <a:path extrusionOk="0" h="4480" w="6418">
                  <a:moveTo>
                    <a:pt x="5234" y="607"/>
                  </a:moveTo>
                  <a:lnTo>
                    <a:pt x="3207" y="2180"/>
                  </a:lnTo>
                  <a:lnTo>
                    <a:pt x="1185" y="607"/>
                  </a:lnTo>
                  <a:close/>
                  <a:moveTo>
                    <a:pt x="302" y="1"/>
                  </a:moveTo>
                  <a:cubicBezTo>
                    <a:pt x="138" y="1"/>
                    <a:pt x="1" y="138"/>
                    <a:pt x="1" y="302"/>
                  </a:cubicBezTo>
                  <a:lnTo>
                    <a:pt x="1" y="4179"/>
                  </a:lnTo>
                  <a:cubicBezTo>
                    <a:pt x="1" y="4345"/>
                    <a:pt x="136" y="4480"/>
                    <a:pt x="302" y="4480"/>
                  </a:cubicBezTo>
                  <a:lnTo>
                    <a:pt x="1150" y="4480"/>
                  </a:lnTo>
                  <a:cubicBezTo>
                    <a:pt x="1316" y="4480"/>
                    <a:pt x="1452" y="4345"/>
                    <a:pt x="1452" y="4179"/>
                  </a:cubicBezTo>
                  <a:cubicBezTo>
                    <a:pt x="1452" y="4011"/>
                    <a:pt x="1316" y="3875"/>
                    <a:pt x="1150" y="3875"/>
                  </a:cubicBezTo>
                  <a:lnTo>
                    <a:pt x="604" y="3875"/>
                  </a:lnTo>
                  <a:lnTo>
                    <a:pt x="604" y="921"/>
                  </a:lnTo>
                  <a:lnTo>
                    <a:pt x="3022" y="2801"/>
                  </a:lnTo>
                  <a:cubicBezTo>
                    <a:pt x="3076" y="2842"/>
                    <a:pt x="3141" y="2863"/>
                    <a:pt x="3207" y="2863"/>
                  </a:cubicBezTo>
                  <a:cubicBezTo>
                    <a:pt x="3273" y="2863"/>
                    <a:pt x="3339" y="2842"/>
                    <a:pt x="3394" y="2801"/>
                  </a:cubicBezTo>
                  <a:lnTo>
                    <a:pt x="5811" y="921"/>
                  </a:lnTo>
                  <a:lnTo>
                    <a:pt x="5811" y="3875"/>
                  </a:lnTo>
                  <a:lnTo>
                    <a:pt x="2521" y="3875"/>
                  </a:lnTo>
                  <a:cubicBezTo>
                    <a:pt x="2354" y="3875"/>
                    <a:pt x="2219" y="4011"/>
                    <a:pt x="2219" y="4179"/>
                  </a:cubicBezTo>
                  <a:cubicBezTo>
                    <a:pt x="2219" y="4345"/>
                    <a:pt x="2354" y="4480"/>
                    <a:pt x="2521" y="4480"/>
                  </a:cubicBezTo>
                  <a:lnTo>
                    <a:pt x="6114" y="4480"/>
                  </a:lnTo>
                  <a:cubicBezTo>
                    <a:pt x="6280" y="4480"/>
                    <a:pt x="6416" y="4345"/>
                    <a:pt x="6416" y="4179"/>
                  </a:cubicBezTo>
                  <a:lnTo>
                    <a:pt x="6416" y="302"/>
                  </a:lnTo>
                  <a:cubicBezTo>
                    <a:pt x="6417" y="300"/>
                    <a:pt x="6417" y="295"/>
                    <a:pt x="6417" y="294"/>
                  </a:cubicBezTo>
                  <a:cubicBezTo>
                    <a:pt x="6414" y="133"/>
                    <a:pt x="6277" y="1"/>
                    <a:pt x="6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4"/>
            <p:cNvSpPr/>
            <p:nvPr/>
          </p:nvSpPr>
          <p:spPr>
            <a:xfrm>
              <a:off x="618625" y="971200"/>
              <a:ext cx="158475" cy="158475"/>
            </a:xfrm>
            <a:custGeom>
              <a:rect b="b" l="l" r="r" t="t"/>
              <a:pathLst>
                <a:path extrusionOk="0" h="6339" w="6339">
                  <a:moveTo>
                    <a:pt x="3170" y="2246"/>
                  </a:moveTo>
                  <a:cubicBezTo>
                    <a:pt x="3569" y="2246"/>
                    <a:pt x="3893" y="2661"/>
                    <a:pt x="3893" y="3171"/>
                  </a:cubicBezTo>
                  <a:cubicBezTo>
                    <a:pt x="3893" y="3681"/>
                    <a:pt x="3569" y="4096"/>
                    <a:pt x="3170" y="4096"/>
                  </a:cubicBezTo>
                  <a:cubicBezTo>
                    <a:pt x="2772" y="4096"/>
                    <a:pt x="2449" y="3681"/>
                    <a:pt x="2449" y="3171"/>
                  </a:cubicBezTo>
                  <a:cubicBezTo>
                    <a:pt x="2449" y="2661"/>
                    <a:pt x="2772" y="2246"/>
                    <a:pt x="3170" y="2246"/>
                  </a:cubicBezTo>
                  <a:close/>
                  <a:moveTo>
                    <a:pt x="3170" y="0"/>
                  </a:moveTo>
                  <a:cubicBezTo>
                    <a:pt x="1423" y="0"/>
                    <a:pt x="1" y="1422"/>
                    <a:pt x="1" y="3169"/>
                  </a:cubicBezTo>
                  <a:cubicBezTo>
                    <a:pt x="1" y="4916"/>
                    <a:pt x="1423" y="6338"/>
                    <a:pt x="3170" y="6338"/>
                  </a:cubicBezTo>
                  <a:cubicBezTo>
                    <a:pt x="3338" y="6338"/>
                    <a:pt x="3473" y="6203"/>
                    <a:pt x="3473" y="6037"/>
                  </a:cubicBezTo>
                  <a:cubicBezTo>
                    <a:pt x="3473" y="5869"/>
                    <a:pt x="3338" y="5733"/>
                    <a:pt x="3170" y="5733"/>
                  </a:cubicBezTo>
                  <a:cubicBezTo>
                    <a:pt x="1757" y="5733"/>
                    <a:pt x="607" y="4584"/>
                    <a:pt x="607" y="3171"/>
                  </a:cubicBezTo>
                  <a:cubicBezTo>
                    <a:pt x="607" y="1758"/>
                    <a:pt x="1757" y="607"/>
                    <a:pt x="3170" y="607"/>
                  </a:cubicBezTo>
                  <a:cubicBezTo>
                    <a:pt x="4681" y="607"/>
                    <a:pt x="5734" y="1576"/>
                    <a:pt x="5734" y="2965"/>
                  </a:cubicBezTo>
                  <a:cubicBezTo>
                    <a:pt x="5734" y="4091"/>
                    <a:pt x="4951" y="4396"/>
                    <a:pt x="4496" y="4475"/>
                  </a:cubicBezTo>
                  <a:lnTo>
                    <a:pt x="4496" y="1737"/>
                  </a:lnTo>
                  <a:cubicBezTo>
                    <a:pt x="4496" y="1569"/>
                    <a:pt x="4360" y="1434"/>
                    <a:pt x="4194" y="1434"/>
                  </a:cubicBezTo>
                  <a:cubicBezTo>
                    <a:pt x="4026" y="1434"/>
                    <a:pt x="3893" y="1569"/>
                    <a:pt x="3893" y="1737"/>
                  </a:cubicBezTo>
                  <a:lnTo>
                    <a:pt x="3893" y="1886"/>
                  </a:lnTo>
                  <a:cubicBezTo>
                    <a:pt x="3684" y="1730"/>
                    <a:pt x="3435" y="1640"/>
                    <a:pt x="3170" y="1640"/>
                  </a:cubicBezTo>
                  <a:cubicBezTo>
                    <a:pt x="2438" y="1640"/>
                    <a:pt x="1842" y="2328"/>
                    <a:pt x="1842" y="3171"/>
                  </a:cubicBezTo>
                  <a:cubicBezTo>
                    <a:pt x="1842" y="4014"/>
                    <a:pt x="2438" y="4702"/>
                    <a:pt x="3170" y="4702"/>
                  </a:cubicBezTo>
                  <a:cubicBezTo>
                    <a:pt x="3435" y="4702"/>
                    <a:pt x="3684" y="4612"/>
                    <a:pt x="3893" y="4456"/>
                  </a:cubicBezTo>
                  <a:lnTo>
                    <a:pt x="3893" y="4809"/>
                  </a:lnTo>
                  <a:cubicBezTo>
                    <a:pt x="3893" y="4976"/>
                    <a:pt x="4026" y="5112"/>
                    <a:pt x="4194" y="5112"/>
                  </a:cubicBezTo>
                  <a:cubicBezTo>
                    <a:pt x="4305" y="5112"/>
                    <a:pt x="4891" y="5095"/>
                    <a:pt x="5429" y="4757"/>
                  </a:cubicBezTo>
                  <a:cubicBezTo>
                    <a:pt x="5845" y="4498"/>
                    <a:pt x="6339" y="3976"/>
                    <a:pt x="6339" y="2965"/>
                  </a:cubicBezTo>
                  <a:cubicBezTo>
                    <a:pt x="6339" y="1249"/>
                    <a:pt x="5008" y="0"/>
                    <a:pt x="3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4"/>
            <p:cNvSpPr/>
            <p:nvPr/>
          </p:nvSpPr>
          <p:spPr>
            <a:xfrm>
              <a:off x="438950" y="1116575"/>
              <a:ext cx="144375" cy="225100"/>
            </a:xfrm>
            <a:custGeom>
              <a:rect b="b" l="l" r="r" t="t"/>
              <a:pathLst>
                <a:path extrusionOk="0" h="9004" w="5775">
                  <a:moveTo>
                    <a:pt x="4502" y="607"/>
                  </a:moveTo>
                  <a:cubicBezTo>
                    <a:pt x="4761" y="607"/>
                    <a:pt x="4983" y="754"/>
                    <a:pt x="5095" y="970"/>
                  </a:cubicBezTo>
                  <a:lnTo>
                    <a:pt x="682" y="970"/>
                  </a:lnTo>
                  <a:cubicBezTo>
                    <a:pt x="790" y="754"/>
                    <a:pt x="1016" y="607"/>
                    <a:pt x="1273" y="607"/>
                  </a:cubicBezTo>
                  <a:close/>
                  <a:moveTo>
                    <a:pt x="5170" y="1575"/>
                  </a:moveTo>
                  <a:lnTo>
                    <a:pt x="5170" y="6782"/>
                  </a:lnTo>
                  <a:lnTo>
                    <a:pt x="607" y="6782"/>
                  </a:lnTo>
                  <a:lnTo>
                    <a:pt x="607" y="1575"/>
                  </a:lnTo>
                  <a:close/>
                  <a:moveTo>
                    <a:pt x="5170" y="7390"/>
                  </a:moveTo>
                  <a:lnTo>
                    <a:pt x="5170" y="7733"/>
                  </a:lnTo>
                  <a:cubicBezTo>
                    <a:pt x="5170" y="8101"/>
                    <a:pt x="4870" y="8397"/>
                    <a:pt x="4504" y="8397"/>
                  </a:cubicBezTo>
                  <a:lnTo>
                    <a:pt x="1273" y="8397"/>
                  </a:lnTo>
                  <a:cubicBezTo>
                    <a:pt x="905" y="8397"/>
                    <a:pt x="607" y="8098"/>
                    <a:pt x="607" y="7733"/>
                  </a:cubicBezTo>
                  <a:lnTo>
                    <a:pt x="607" y="7390"/>
                  </a:lnTo>
                  <a:close/>
                  <a:moveTo>
                    <a:pt x="1273" y="1"/>
                  </a:moveTo>
                  <a:cubicBezTo>
                    <a:pt x="571" y="1"/>
                    <a:pt x="1" y="569"/>
                    <a:pt x="1" y="1272"/>
                  </a:cubicBezTo>
                  <a:lnTo>
                    <a:pt x="1" y="7731"/>
                  </a:lnTo>
                  <a:cubicBezTo>
                    <a:pt x="1" y="8433"/>
                    <a:pt x="571" y="9004"/>
                    <a:pt x="1273" y="9004"/>
                  </a:cubicBezTo>
                  <a:lnTo>
                    <a:pt x="4502" y="9004"/>
                  </a:lnTo>
                  <a:cubicBezTo>
                    <a:pt x="5204" y="9004"/>
                    <a:pt x="5773" y="8435"/>
                    <a:pt x="5773" y="7733"/>
                  </a:cubicBezTo>
                  <a:lnTo>
                    <a:pt x="5773" y="1272"/>
                  </a:lnTo>
                  <a:cubicBezTo>
                    <a:pt x="5775" y="569"/>
                    <a:pt x="5204" y="1"/>
                    <a:pt x="4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4"/>
            <p:cNvSpPr/>
            <p:nvPr/>
          </p:nvSpPr>
          <p:spPr>
            <a:xfrm>
              <a:off x="503100" y="1306325"/>
              <a:ext cx="16175" cy="15150"/>
            </a:xfrm>
            <a:custGeom>
              <a:rect b="b" l="l" r="r" t="t"/>
              <a:pathLst>
                <a:path extrusionOk="0" h="606" w="647">
                  <a:moveTo>
                    <a:pt x="302" y="1"/>
                  </a:moveTo>
                  <a:cubicBezTo>
                    <a:pt x="134" y="1"/>
                    <a:pt x="0" y="136"/>
                    <a:pt x="0" y="302"/>
                  </a:cubicBezTo>
                  <a:cubicBezTo>
                    <a:pt x="0" y="470"/>
                    <a:pt x="134" y="605"/>
                    <a:pt x="302" y="605"/>
                  </a:cubicBezTo>
                  <a:lnTo>
                    <a:pt x="343" y="605"/>
                  </a:lnTo>
                  <a:cubicBezTo>
                    <a:pt x="509" y="605"/>
                    <a:pt x="645" y="470"/>
                    <a:pt x="645" y="302"/>
                  </a:cubicBezTo>
                  <a:cubicBezTo>
                    <a:pt x="646" y="136"/>
                    <a:pt x="509"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4"/>
            <p:cNvSpPr/>
            <p:nvPr/>
          </p:nvSpPr>
          <p:spPr>
            <a:xfrm>
              <a:off x="730325" y="1106175"/>
              <a:ext cx="22750" cy="16950"/>
            </a:xfrm>
            <a:custGeom>
              <a:rect b="b" l="l" r="r" t="t"/>
              <a:pathLst>
                <a:path extrusionOk="0" h="678" w="910">
                  <a:moveTo>
                    <a:pt x="336" y="1"/>
                  </a:moveTo>
                  <a:cubicBezTo>
                    <a:pt x="204" y="1"/>
                    <a:pt x="84" y="87"/>
                    <a:pt x="45" y="221"/>
                  </a:cubicBezTo>
                  <a:cubicBezTo>
                    <a:pt x="0" y="382"/>
                    <a:pt x="93" y="549"/>
                    <a:pt x="255" y="597"/>
                  </a:cubicBezTo>
                  <a:cubicBezTo>
                    <a:pt x="327" y="617"/>
                    <a:pt x="403" y="639"/>
                    <a:pt x="475" y="663"/>
                  </a:cubicBezTo>
                  <a:cubicBezTo>
                    <a:pt x="507" y="674"/>
                    <a:pt x="536" y="677"/>
                    <a:pt x="569" y="677"/>
                  </a:cubicBezTo>
                  <a:cubicBezTo>
                    <a:pt x="697" y="677"/>
                    <a:pt x="815" y="597"/>
                    <a:pt x="857" y="468"/>
                  </a:cubicBezTo>
                  <a:cubicBezTo>
                    <a:pt x="910" y="309"/>
                    <a:pt x="822" y="138"/>
                    <a:pt x="663" y="86"/>
                  </a:cubicBezTo>
                  <a:cubicBezTo>
                    <a:pt x="583" y="60"/>
                    <a:pt x="500" y="35"/>
                    <a:pt x="420" y="12"/>
                  </a:cubicBezTo>
                  <a:cubicBezTo>
                    <a:pt x="392" y="4"/>
                    <a:pt x="364"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4"/>
            <p:cNvSpPr/>
            <p:nvPr/>
          </p:nvSpPr>
          <p:spPr>
            <a:xfrm>
              <a:off x="762700" y="1119625"/>
              <a:ext cx="29700" cy="22900"/>
            </a:xfrm>
            <a:custGeom>
              <a:rect b="b" l="l" r="r" t="t"/>
              <a:pathLst>
                <a:path extrusionOk="0" h="916" w="1188">
                  <a:moveTo>
                    <a:pt x="348" y="0"/>
                  </a:moveTo>
                  <a:cubicBezTo>
                    <a:pt x="241" y="0"/>
                    <a:pt x="137" y="57"/>
                    <a:pt x="82" y="156"/>
                  </a:cubicBezTo>
                  <a:cubicBezTo>
                    <a:pt x="0" y="302"/>
                    <a:pt x="53" y="487"/>
                    <a:pt x="199" y="567"/>
                  </a:cubicBezTo>
                  <a:cubicBezTo>
                    <a:pt x="360" y="658"/>
                    <a:pt x="519" y="756"/>
                    <a:pt x="673" y="862"/>
                  </a:cubicBezTo>
                  <a:cubicBezTo>
                    <a:pt x="725" y="898"/>
                    <a:pt x="785" y="915"/>
                    <a:pt x="845" y="915"/>
                  </a:cubicBezTo>
                  <a:cubicBezTo>
                    <a:pt x="940" y="915"/>
                    <a:pt x="1035" y="870"/>
                    <a:pt x="1095" y="785"/>
                  </a:cubicBezTo>
                  <a:cubicBezTo>
                    <a:pt x="1187" y="648"/>
                    <a:pt x="1149" y="459"/>
                    <a:pt x="1012" y="362"/>
                  </a:cubicBezTo>
                  <a:cubicBezTo>
                    <a:pt x="846" y="247"/>
                    <a:pt x="670" y="137"/>
                    <a:pt x="493" y="38"/>
                  </a:cubicBezTo>
                  <a:cubicBezTo>
                    <a:pt x="447" y="13"/>
                    <a:pt x="397"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4"/>
            <p:cNvSpPr/>
            <p:nvPr/>
          </p:nvSpPr>
          <p:spPr>
            <a:xfrm>
              <a:off x="797750" y="1146100"/>
              <a:ext cx="20925" cy="19575"/>
            </a:xfrm>
            <a:custGeom>
              <a:rect b="b" l="l" r="r" t="t"/>
              <a:pathLst>
                <a:path extrusionOk="0" h="783" w="837">
                  <a:moveTo>
                    <a:pt x="335" y="1"/>
                  </a:moveTo>
                  <a:cubicBezTo>
                    <a:pt x="258" y="1"/>
                    <a:pt x="181" y="30"/>
                    <a:pt x="121" y="89"/>
                  </a:cubicBezTo>
                  <a:cubicBezTo>
                    <a:pt x="1" y="207"/>
                    <a:pt x="1" y="397"/>
                    <a:pt x="119" y="517"/>
                  </a:cubicBezTo>
                  <a:cubicBezTo>
                    <a:pt x="172" y="574"/>
                    <a:pt x="225" y="629"/>
                    <a:pt x="277" y="683"/>
                  </a:cubicBezTo>
                  <a:cubicBezTo>
                    <a:pt x="337" y="750"/>
                    <a:pt x="419" y="783"/>
                    <a:pt x="501" y="783"/>
                  </a:cubicBezTo>
                  <a:cubicBezTo>
                    <a:pt x="575" y="783"/>
                    <a:pt x="647" y="757"/>
                    <a:pt x="705" y="704"/>
                  </a:cubicBezTo>
                  <a:cubicBezTo>
                    <a:pt x="830" y="591"/>
                    <a:pt x="837" y="399"/>
                    <a:pt x="724" y="276"/>
                  </a:cubicBezTo>
                  <a:cubicBezTo>
                    <a:pt x="669" y="214"/>
                    <a:pt x="609" y="151"/>
                    <a:pt x="549" y="91"/>
                  </a:cubicBezTo>
                  <a:cubicBezTo>
                    <a:pt x="490" y="31"/>
                    <a:pt x="412" y="1"/>
                    <a:pt x="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4"/>
            <p:cNvSpPr/>
            <p:nvPr/>
          </p:nvSpPr>
          <p:spPr>
            <a:xfrm>
              <a:off x="592050" y="1130650"/>
              <a:ext cx="21900" cy="18925"/>
            </a:xfrm>
            <a:custGeom>
              <a:rect b="b" l="l" r="r" t="t"/>
              <a:pathLst>
                <a:path extrusionOk="0" h="757" w="876">
                  <a:moveTo>
                    <a:pt x="533" y="0"/>
                  </a:moveTo>
                  <a:cubicBezTo>
                    <a:pt x="470" y="0"/>
                    <a:pt x="406" y="20"/>
                    <a:pt x="351" y="61"/>
                  </a:cubicBezTo>
                  <a:cubicBezTo>
                    <a:pt x="284" y="109"/>
                    <a:pt x="216" y="164"/>
                    <a:pt x="151" y="217"/>
                  </a:cubicBezTo>
                  <a:cubicBezTo>
                    <a:pt x="19" y="322"/>
                    <a:pt x="0" y="512"/>
                    <a:pt x="105" y="642"/>
                  </a:cubicBezTo>
                  <a:cubicBezTo>
                    <a:pt x="165" y="717"/>
                    <a:pt x="254" y="757"/>
                    <a:pt x="341" y="757"/>
                  </a:cubicBezTo>
                  <a:cubicBezTo>
                    <a:pt x="408" y="757"/>
                    <a:pt x="473" y="734"/>
                    <a:pt x="531" y="690"/>
                  </a:cubicBezTo>
                  <a:cubicBezTo>
                    <a:pt x="591" y="640"/>
                    <a:pt x="653" y="594"/>
                    <a:pt x="713" y="548"/>
                  </a:cubicBezTo>
                  <a:cubicBezTo>
                    <a:pt x="848" y="448"/>
                    <a:pt x="875" y="258"/>
                    <a:pt x="776" y="123"/>
                  </a:cubicBezTo>
                  <a:cubicBezTo>
                    <a:pt x="716" y="43"/>
                    <a:pt x="625" y="0"/>
                    <a:pt x="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4"/>
            <p:cNvSpPr/>
            <p:nvPr/>
          </p:nvSpPr>
          <p:spPr>
            <a:xfrm>
              <a:off x="618325" y="1114525"/>
              <a:ext cx="22775" cy="17800"/>
            </a:xfrm>
            <a:custGeom>
              <a:rect b="b" l="l" r="r" t="t"/>
              <a:pathLst>
                <a:path extrusionOk="0" h="712" w="911">
                  <a:moveTo>
                    <a:pt x="566" y="1"/>
                  </a:moveTo>
                  <a:cubicBezTo>
                    <a:pt x="523" y="1"/>
                    <a:pt x="479" y="10"/>
                    <a:pt x="438" y="30"/>
                  </a:cubicBezTo>
                  <a:cubicBezTo>
                    <a:pt x="361" y="66"/>
                    <a:pt x="284" y="102"/>
                    <a:pt x="208" y="141"/>
                  </a:cubicBezTo>
                  <a:cubicBezTo>
                    <a:pt x="61" y="218"/>
                    <a:pt x="1" y="400"/>
                    <a:pt x="78" y="547"/>
                  </a:cubicBezTo>
                  <a:cubicBezTo>
                    <a:pt x="131" y="651"/>
                    <a:pt x="239" y="711"/>
                    <a:pt x="347" y="711"/>
                  </a:cubicBezTo>
                  <a:cubicBezTo>
                    <a:pt x="395" y="711"/>
                    <a:pt x="441" y="701"/>
                    <a:pt x="484" y="677"/>
                  </a:cubicBezTo>
                  <a:cubicBezTo>
                    <a:pt x="552" y="643"/>
                    <a:pt x="621" y="609"/>
                    <a:pt x="693" y="578"/>
                  </a:cubicBezTo>
                  <a:cubicBezTo>
                    <a:pt x="844" y="509"/>
                    <a:pt x="910" y="329"/>
                    <a:pt x="840" y="177"/>
                  </a:cubicBezTo>
                  <a:cubicBezTo>
                    <a:pt x="789" y="66"/>
                    <a:pt x="680"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4"/>
            <p:cNvSpPr/>
            <p:nvPr/>
          </p:nvSpPr>
          <p:spPr>
            <a:xfrm>
              <a:off x="602150" y="1380800"/>
              <a:ext cx="22375" cy="18475"/>
            </a:xfrm>
            <a:custGeom>
              <a:rect b="b" l="l" r="r" t="t"/>
              <a:pathLst>
                <a:path extrusionOk="0" h="739" w="895">
                  <a:moveTo>
                    <a:pt x="344" y="1"/>
                  </a:moveTo>
                  <a:cubicBezTo>
                    <a:pt x="247" y="1"/>
                    <a:pt x="152" y="47"/>
                    <a:pt x="95" y="134"/>
                  </a:cubicBezTo>
                  <a:cubicBezTo>
                    <a:pt x="0" y="274"/>
                    <a:pt x="38" y="463"/>
                    <a:pt x="177" y="554"/>
                  </a:cubicBezTo>
                  <a:cubicBezTo>
                    <a:pt x="247" y="602"/>
                    <a:pt x="317" y="648"/>
                    <a:pt x="389" y="694"/>
                  </a:cubicBezTo>
                  <a:cubicBezTo>
                    <a:pt x="437" y="724"/>
                    <a:pt x="492" y="739"/>
                    <a:pt x="546" y="739"/>
                  </a:cubicBezTo>
                  <a:cubicBezTo>
                    <a:pt x="648" y="739"/>
                    <a:pt x="748" y="688"/>
                    <a:pt x="805" y="596"/>
                  </a:cubicBezTo>
                  <a:cubicBezTo>
                    <a:pt x="895" y="454"/>
                    <a:pt x="852" y="268"/>
                    <a:pt x="708" y="180"/>
                  </a:cubicBezTo>
                  <a:cubicBezTo>
                    <a:pt x="643" y="139"/>
                    <a:pt x="578" y="96"/>
                    <a:pt x="514" y="53"/>
                  </a:cubicBezTo>
                  <a:cubicBezTo>
                    <a:pt x="462" y="18"/>
                    <a:pt x="403" y="1"/>
                    <a:pt x="3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4"/>
            <p:cNvSpPr/>
            <p:nvPr/>
          </p:nvSpPr>
          <p:spPr>
            <a:xfrm>
              <a:off x="582225" y="1364500"/>
              <a:ext cx="23275" cy="20950"/>
            </a:xfrm>
            <a:custGeom>
              <a:rect b="b" l="l" r="r" t="t"/>
              <a:pathLst>
                <a:path extrusionOk="0" h="838" w="931">
                  <a:moveTo>
                    <a:pt x="336" y="1"/>
                  </a:moveTo>
                  <a:cubicBezTo>
                    <a:pt x="256" y="1"/>
                    <a:pt x="176" y="32"/>
                    <a:pt x="117" y="94"/>
                  </a:cubicBezTo>
                  <a:cubicBezTo>
                    <a:pt x="1" y="214"/>
                    <a:pt x="6" y="406"/>
                    <a:pt x="126" y="522"/>
                  </a:cubicBezTo>
                  <a:cubicBezTo>
                    <a:pt x="213" y="604"/>
                    <a:pt x="304" y="687"/>
                    <a:pt x="395" y="765"/>
                  </a:cubicBezTo>
                  <a:cubicBezTo>
                    <a:pt x="452" y="814"/>
                    <a:pt x="522" y="837"/>
                    <a:pt x="592" y="837"/>
                  </a:cubicBezTo>
                  <a:cubicBezTo>
                    <a:pt x="678" y="837"/>
                    <a:pt x="763" y="802"/>
                    <a:pt x="821" y="733"/>
                  </a:cubicBezTo>
                  <a:cubicBezTo>
                    <a:pt x="931" y="604"/>
                    <a:pt x="916" y="414"/>
                    <a:pt x="789" y="305"/>
                  </a:cubicBezTo>
                  <a:cubicBezTo>
                    <a:pt x="707" y="234"/>
                    <a:pt x="624" y="159"/>
                    <a:pt x="546" y="85"/>
                  </a:cubicBezTo>
                  <a:cubicBezTo>
                    <a:pt x="487" y="29"/>
                    <a:pt x="412"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4"/>
            <p:cNvSpPr/>
            <p:nvPr/>
          </p:nvSpPr>
          <p:spPr>
            <a:xfrm>
              <a:off x="566475" y="1347025"/>
              <a:ext cx="20850" cy="19900"/>
            </a:xfrm>
            <a:custGeom>
              <a:rect b="b" l="l" r="r" t="t"/>
              <a:pathLst>
                <a:path extrusionOk="0" h="796" w="834">
                  <a:moveTo>
                    <a:pt x="342" y="1"/>
                  </a:moveTo>
                  <a:cubicBezTo>
                    <a:pt x="278" y="1"/>
                    <a:pt x="213" y="21"/>
                    <a:pt x="158" y="65"/>
                  </a:cubicBezTo>
                  <a:cubicBezTo>
                    <a:pt x="25" y="166"/>
                    <a:pt x="1" y="354"/>
                    <a:pt x="102" y="488"/>
                  </a:cubicBezTo>
                  <a:cubicBezTo>
                    <a:pt x="153" y="555"/>
                    <a:pt x="208" y="622"/>
                    <a:pt x="261" y="687"/>
                  </a:cubicBezTo>
                  <a:cubicBezTo>
                    <a:pt x="320" y="758"/>
                    <a:pt x="407" y="795"/>
                    <a:pt x="495" y="795"/>
                  </a:cubicBezTo>
                  <a:cubicBezTo>
                    <a:pt x="563" y="795"/>
                    <a:pt x="632" y="773"/>
                    <a:pt x="687" y="726"/>
                  </a:cubicBezTo>
                  <a:cubicBezTo>
                    <a:pt x="816" y="622"/>
                    <a:pt x="833" y="428"/>
                    <a:pt x="725" y="300"/>
                  </a:cubicBezTo>
                  <a:cubicBezTo>
                    <a:pt x="677" y="240"/>
                    <a:pt x="629" y="180"/>
                    <a:pt x="581" y="120"/>
                  </a:cubicBezTo>
                  <a:cubicBezTo>
                    <a:pt x="521" y="42"/>
                    <a:pt x="432" y="1"/>
                    <a:pt x="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4"/>
            <p:cNvSpPr/>
            <p:nvPr/>
          </p:nvSpPr>
          <p:spPr>
            <a:xfrm>
              <a:off x="831625" y="1303050"/>
              <a:ext cx="19100" cy="20900"/>
            </a:xfrm>
            <a:custGeom>
              <a:rect b="b" l="l" r="r" t="t"/>
              <a:pathLst>
                <a:path extrusionOk="0" h="836" w="764">
                  <a:moveTo>
                    <a:pt x="423" y="0"/>
                  </a:moveTo>
                  <a:cubicBezTo>
                    <a:pt x="297" y="0"/>
                    <a:pt x="180" y="80"/>
                    <a:pt x="138" y="207"/>
                  </a:cubicBezTo>
                  <a:cubicBezTo>
                    <a:pt x="114" y="279"/>
                    <a:pt x="86" y="353"/>
                    <a:pt x="61" y="423"/>
                  </a:cubicBezTo>
                  <a:cubicBezTo>
                    <a:pt x="1" y="579"/>
                    <a:pt x="78" y="755"/>
                    <a:pt x="234" y="815"/>
                  </a:cubicBezTo>
                  <a:cubicBezTo>
                    <a:pt x="269" y="829"/>
                    <a:pt x="305" y="835"/>
                    <a:pt x="341" y="835"/>
                  </a:cubicBezTo>
                  <a:cubicBezTo>
                    <a:pt x="463" y="835"/>
                    <a:pt x="580" y="761"/>
                    <a:pt x="626" y="642"/>
                  </a:cubicBezTo>
                  <a:cubicBezTo>
                    <a:pt x="655" y="562"/>
                    <a:pt x="686" y="483"/>
                    <a:pt x="712" y="402"/>
                  </a:cubicBezTo>
                  <a:cubicBezTo>
                    <a:pt x="763" y="243"/>
                    <a:pt x="679" y="70"/>
                    <a:pt x="522" y="17"/>
                  </a:cubicBezTo>
                  <a:cubicBezTo>
                    <a:pt x="489" y="6"/>
                    <a:pt x="456"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4"/>
            <p:cNvSpPr/>
            <p:nvPr/>
          </p:nvSpPr>
          <p:spPr>
            <a:xfrm>
              <a:off x="793400" y="1357525"/>
              <a:ext cx="24950" cy="23375"/>
            </a:xfrm>
            <a:custGeom>
              <a:rect b="b" l="l" r="r" t="t"/>
              <a:pathLst>
                <a:path extrusionOk="0" h="935" w="998">
                  <a:moveTo>
                    <a:pt x="662" y="1"/>
                  </a:moveTo>
                  <a:cubicBezTo>
                    <a:pt x="580" y="1"/>
                    <a:pt x="498" y="34"/>
                    <a:pt x="439" y="101"/>
                  </a:cubicBezTo>
                  <a:cubicBezTo>
                    <a:pt x="339" y="207"/>
                    <a:pt x="235" y="313"/>
                    <a:pt x="129" y="412"/>
                  </a:cubicBezTo>
                  <a:cubicBezTo>
                    <a:pt x="7" y="527"/>
                    <a:pt x="0" y="719"/>
                    <a:pt x="117" y="841"/>
                  </a:cubicBezTo>
                  <a:cubicBezTo>
                    <a:pt x="176" y="903"/>
                    <a:pt x="257" y="935"/>
                    <a:pt x="339" y="935"/>
                  </a:cubicBezTo>
                  <a:cubicBezTo>
                    <a:pt x="413" y="935"/>
                    <a:pt x="488" y="908"/>
                    <a:pt x="545" y="854"/>
                  </a:cubicBezTo>
                  <a:cubicBezTo>
                    <a:pt x="663" y="745"/>
                    <a:pt x="776" y="626"/>
                    <a:pt x="886" y="510"/>
                  </a:cubicBezTo>
                  <a:cubicBezTo>
                    <a:pt x="997" y="385"/>
                    <a:pt x="989" y="195"/>
                    <a:pt x="867" y="82"/>
                  </a:cubicBezTo>
                  <a:cubicBezTo>
                    <a:pt x="808" y="28"/>
                    <a:pt x="735" y="1"/>
                    <a:pt x="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4"/>
            <p:cNvSpPr/>
            <p:nvPr/>
          </p:nvSpPr>
          <p:spPr>
            <a:xfrm>
              <a:off x="815575" y="1329550"/>
              <a:ext cx="23375" cy="24950"/>
            </a:xfrm>
            <a:custGeom>
              <a:rect b="b" l="l" r="r" t="t"/>
              <a:pathLst>
                <a:path extrusionOk="0" h="998" w="935">
                  <a:moveTo>
                    <a:pt x="589" y="1"/>
                  </a:moveTo>
                  <a:cubicBezTo>
                    <a:pt x="484" y="1"/>
                    <a:pt x="383" y="56"/>
                    <a:pt x="326" y="154"/>
                  </a:cubicBezTo>
                  <a:cubicBezTo>
                    <a:pt x="252" y="281"/>
                    <a:pt x="177" y="408"/>
                    <a:pt x="95" y="528"/>
                  </a:cubicBezTo>
                  <a:cubicBezTo>
                    <a:pt x="1" y="666"/>
                    <a:pt x="40" y="855"/>
                    <a:pt x="177" y="947"/>
                  </a:cubicBezTo>
                  <a:cubicBezTo>
                    <a:pt x="228" y="982"/>
                    <a:pt x="286" y="998"/>
                    <a:pt x="344" y="998"/>
                  </a:cubicBezTo>
                  <a:cubicBezTo>
                    <a:pt x="442" y="998"/>
                    <a:pt x="538" y="951"/>
                    <a:pt x="595" y="865"/>
                  </a:cubicBezTo>
                  <a:cubicBezTo>
                    <a:pt x="686" y="733"/>
                    <a:pt x="771" y="594"/>
                    <a:pt x="850" y="454"/>
                  </a:cubicBezTo>
                  <a:cubicBezTo>
                    <a:pt x="934" y="308"/>
                    <a:pt x="883" y="125"/>
                    <a:pt x="739" y="41"/>
                  </a:cubicBezTo>
                  <a:cubicBezTo>
                    <a:pt x="691" y="14"/>
                    <a:pt x="640" y="1"/>
                    <a:pt x="5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4"/>
            <p:cNvSpPr/>
            <p:nvPr/>
          </p:nvSpPr>
          <p:spPr>
            <a:xfrm>
              <a:off x="770050" y="1380225"/>
              <a:ext cx="22375" cy="18475"/>
            </a:xfrm>
            <a:custGeom>
              <a:rect b="b" l="l" r="r" t="t"/>
              <a:pathLst>
                <a:path extrusionOk="0" h="739" w="895">
                  <a:moveTo>
                    <a:pt x="552" y="1"/>
                  </a:moveTo>
                  <a:cubicBezTo>
                    <a:pt x="492" y="1"/>
                    <a:pt x="431" y="19"/>
                    <a:pt x="378" y="56"/>
                  </a:cubicBezTo>
                  <a:cubicBezTo>
                    <a:pt x="316" y="99"/>
                    <a:pt x="249" y="142"/>
                    <a:pt x="186" y="181"/>
                  </a:cubicBezTo>
                  <a:cubicBezTo>
                    <a:pt x="44" y="272"/>
                    <a:pt x="1" y="458"/>
                    <a:pt x="91" y="599"/>
                  </a:cubicBezTo>
                  <a:cubicBezTo>
                    <a:pt x="148" y="689"/>
                    <a:pt x="248" y="738"/>
                    <a:pt x="349" y="738"/>
                  </a:cubicBezTo>
                  <a:cubicBezTo>
                    <a:pt x="404" y="738"/>
                    <a:pt x="460" y="724"/>
                    <a:pt x="509" y="693"/>
                  </a:cubicBezTo>
                  <a:cubicBezTo>
                    <a:pt x="580" y="649"/>
                    <a:pt x="652" y="601"/>
                    <a:pt x="720" y="554"/>
                  </a:cubicBezTo>
                  <a:cubicBezTo>
                    <a:pt x="861" y="458"/>
                    <a:pt x="895" y="270"/>
                    <a:pt x="801" y="133"/>
                  </a:cubicBezTo>
                  <a:cubicBezTo>
                    <a:pt x="742" y="47"/>
                    <a:pt x="648" y="1"/>
                    <a:pt x="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0" name="Google Shape;3230;p24"/>
          <p:cNvGrpSpPr/>
          <p:nvPr/>
        </p:nvGrpSpPr>
        <p:grpSpPr>
          <a:xfrm>
            <a:off x="2560751" y="3849843"/>
            <a:ext cx="306973" cy="304904"/>
            <a:chOff x="541775" y="3138225"/>
            <a:chExt cx="519150" cy="515650"/>
          </a:xfrm>
        </p:grpSpPr>
        <p:sp>
          <p:nvSpPr>
            <p:cNvPr id="3231" name="Google Shape;3231;p24"/>
            <p:cNvSpPr/>
            <p:nvPr/>
          </p:nvSpPr>
          <p:spPr>
            <a:xfrm>
              <a:off x="598300" y="3307675"/>
              <a:ext cx="184700" cy="15150"/>
            </a:xfrm>
            <a:custGeom>
              <a:rect b="b" l="l" r="r" t="t"/>
              <a:pathLst>
                <a:path extrusionOk="0" h="606" w="7388">
                  <a:moveTo>
                    <a:pt x="303" y="1"/>
                  </a:moveTo>
                  <a:cubicBezTo>
                    <a:pt x="136" y="1"/>
                    <a:pt x="0" y="136"/>
                    <a:pt x="0" y="304"/>
                  </a:cubicBezTo>
                  <a:cubicBezTo>
                    <a:pt x="0" y="470"/>
                    <a:pt x="136" y="605"/>
                    <a:pt x="303" y="605"/>
                  </a:cubicBezTo>
                  <a:lnTo>
                    <a:pt x="7083" y="605"/>
                  </a:lnTo>
                  <a:cubicBezTo>
                    <a:pt x="7251" y="605"/>
                    <a:pt x="7386" y="470"/>
                    <a:pt x="7386" y="304"/>
                  </a:cubicBezTo>
                  <a:cubicBezTo>
                    <a:pt x="7388" y="138"/>
                    <a:pt x="7253" y="1"/>
                    <a:pt x="7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4"/>
            <p:cNvSpPr/>
            <p:nvPr/>
          </p:nvSpPr>
          <p:spPr>
            <a:xfrm>
              <a:off x="598300" y="3372300"/>
              <a:ext cx="104000" cy="15150"/>
            </a:xfrm>
            <a:custGeom>
              <a:rect b="b" l="l" r="r" t="t"/>
              <a:pathLst>
                <a:path extrusionOk="0" h="606" w="4160">
                  <a:moveTo>
                    <a:pt x="303" y="1"/>
                  </a:moveTo>
                  <a:cubicBezTo>
                    <a:pt x="136" y="1"/>
                    <a:pt x="0" y="136"/>
                    <a:pt x="0" y="302"/>
                  </a:cubicBezTo>
                  <a:cubicBezTo>
                    <a:pt x="0" y="470"/>
                    <a:pt x="136" y="605"/>
                    <a:pt x="303" y="605"/>
                  </a:cubicBezTo>
                  <a:lnTo>
                    <a:pt x="3854" y="605"/>
                  </a:lnTo>
                  <a:cubicBezTo>
                    <a:pt x="4022" y="605"/>
                    <a:pt x="4157" y="470"/>
                    <a:pt x="4157" y="302"/>
                  </a:cubicBezTo>
                  <a:cubicBezTo>
                    <a:pt x="4159" y="136"/>
                    <a:pt x="4022" y="1"/>
                    <a:pt x="38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4"/>
            <p:cNvSpPr/>
            <p:nvPr/>
          </p:nvSpPr>
          <p:spPr>
            <a:xfrm>
              <a:off x="598300" y="3436925"/>
              <a:ext cx="71650" cy="15100"/>
            </a:xfrm>
            <a:custGeom>
              <a:rect b="b" l="l" r="r" t="t"/>
              <a:pathLst>
                <a:path extrusionOk="0" h="604" w="2866">
                  <a:moveTo>
                    <a:pt x="303" y="0"/>
                  </a:moveTo>
                  <a:cubicBezTo>
                    <a:pt x="136" y="0"/>
                    <a:pt x="0" y="136"/>
                    <a:pt x="0" y="302"/>
                  </a:cubicBezTo>
                  <a:cubicBezTo>
                    <a:pt x="0" y="470"/>
                    <a:pt x="136" y="603"/>
                    <a:pt x="303" y="603"/>
                  </a:cubicBezTo>
                  <a:lnTo>
                    <a:pt x="2564" y="603"/>
                  </a:lnTo>
                  <a:cubicBezTo>
                    <a:pt x="2731" y="603"/>
                    <a:pt x="2866" y="470"/>
                    <a:pt x="2866" y="302"/>
                  </a:cubicBezTo>
                  <a:cubicBezTo>
                    <a:pt x="2866" y="134"/>
                    <a:pt x="2731" y="0"/>
                    <a:pt x="25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4"/>
            <p:cNvSpPr/>
            <p:nvPr/>
          </p:nvSpPr>
          <p:spPr>
            <a:xfrm>
              <a:off x="679025" y="3436925"/>
              <a:ext cx="37400" cy="15100"/>
            </a:xfrm>
            <a:custGeom>
              <a:rect b="b" l="l" r="r" t="t"/>
              <a:pathLst>
                <a:path extrusionOk="0" h="604" w="1496">
                  <a:moveTo>
                    <a:pt x="303" y="0"/>
                  </a:moveTo>
                  <a:cubicBezTo>
                    <a:pt x="135" y="0"/>
                    <a:pt x="0" y="136"/>
                    <a:pt x="0" y="302"/>
                  </a:cubicBezTo>
                  <a:cubicBezTo>
                    <a:pt x="0" y="470"/>
                    <a:pt x="135" y="603"/>
                    <a:pt x="303" y="603"/>
                  </a:cubicBezTo>
                  <a:lnTo>
                    <a:pt x="1191" y="603"/>
                  </a:lnTo>
                  <a:cubicBezTo>
                    <a:pt x="1358" y="603"/>
                    <a:pt x="1494" y="470"/>
                    <a:pt x="1494" y="302"/>
                  </a:cubicBezTo>
                  <a:cubicBezTo>
                    <a:pt x="1495" y="134"/>
                    <a:pt x="1358" y="0"/>
                    <a:pt x="1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4"/>
            <p:cNvSpPr/>
            <p:nvPr/>
          </p:nvSpPr>
          <p:spPr>
            <a:xfrm>
              <a:off x="654825" y="3210825"/>
              <a:ext cx="144325" cy="15100"/>
            </a:xfrm>
            <a:custGeom>
              <a:rect b="b" l="l" r="r" t="t"/>
              <a:pathLst>
                <a:path extrusionOk="0" h="604" w="5773">
                  <a:moveTo>
                    <a:pt x="303" y="0"/>
                  </a:moveTo>
                  <a:cubicBezTo>
                    <a:pt x="136" y="0"/>
                    <a:pt x="0" y="135"/>
                    <a:pt x="0" y="302"/>
                  </a:cubicBezTo>
                  <a:cubicBezTo>
                    <a:pt x="0" y="469"/>
                    <a:pt x="136" y="603"/>
                    <a:pt x="303" y="603"/>
                  </a:cubicBezTo>
                  <a:lnTo>
                    <a:pt x="5470" y="603"/>
                  </a:lnTo>
                  <a:cubicBezTo>
                    <a:pt x="5636" y="603"/>
                    <a:pt x="5771" y="469"/>
                    <a:pt x="5771" y="302"/>
                  </a:cubicBezTo>
                  <a:cubicBezTo>
                    <a:pt x="5773" y="137"/>
                    <a:pt x="5636" y="0"/>
                    <a:pt x="5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4"/>
            <p:cNvSpPr/>
            <p:nvPr/>
          </p:nvSpPr>
          <p:spPr>
            <a:xfrm>
              <a:off x="646775" y="3533775"/>
              <a:ext cx="79700" cy="15150"/>
            </a:xfrm>
            <a:custGeom>
              <a:rect b="b" l="l" r="r" t="t"/>
              <a:pathLst>
                <a:path extrusionOk="0" h="606" w="3188">
                  <a:moveTo>
                    <a:pt x="302" y="1"/>
                  </a:moveTo>
                  <a:cubicBezTo>
                    <a:pt x="134" y="1"/>
                    <a:pt x="0" y="136"/>
                    <a:pt x="0" y="304"/>
                  </a:cubicBezTo>
                  <a:cubicBezTo>
                    <a:pt x="0" y="470"/>
                    <a:pt x="134" y="606"/>
                    <a:pt x="302" y="606"/>
                  </a:cubicBezTo>
                  <a:lnTo>
                    <a:pt x="2886" y="606"/>
                  </a:lnTo>
                  <a:cubicBezTo>
                    <a:pt x="3053" y="606"/>
                    <a:pt x="3188" y="470"/>
                    <a:pt x="3188" y="304"/>
                  </a:cubicBezTo>
                  <a:cubicBezTo>
                    <a:pt x="3188" y="136"/>
                    <a:pt x="3053" y="1"/>
                    <a:pt x="28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4"/>
            <p:cNvSpPr/>
            <p:nvPr/>
          </p:nvSpPr>
          <p:spPr>
            <a:xfrm>
              <a:off x="735550" y="3533775"/>
              <a:ext cx="63575" cy="15150"/>
            </a:xfrm>
            <a:custGeom>
              <a:rect b="b" l="l" r="r" t="t"/>
              <a:pathLst>
                <a:path extrusionOk="0" h="606" w="2543">
                  <a:moveTo>
                    <a:pt x="303" y="1"/>
                  </a:moveTo>
                  <a:cubicBezTo>
                    <a:pt x="135" y="1"/>
                    <a:pt x="0" y="136"/>
                    <a:pt x="0" y="304"/>
                  </a:cubicBezTo>
                  <a:cubicBezTo>
                    <a:pt x="0" y="470"/>
                    <a:pt x="135" y="606"/>
                    <a:pt x="303" y="606"/>
                  </a:cubicBezTo>
                  <a:lnTo>
                    <a:pt x="2241" y="606"/>
                  </a:lnTo>
                  <a:cubicBezTo>
                    <a:pt x="2407" y="606"/>
                    <a:pt x="2542" y="470"/>
                    <a:pt x="2542" y="304"/>
                  </a:cubicBezTo>
                  <a:cubicBezTo>
                    <a:pt x="2542" y="136"/>
                    <a:pt x="2407" y="1"/>
                    <a:pt x="2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4"/>
            <p:cNvSpPr/>
            <p:nvPr/>
          </p:nvSpPr>
          <p:spPr>
            <a:xfrm>
              <a:off x="598300" y="3259250"/>
              <a:ext cx="47475" cy="15150"/>
            </a:xfrm>
            <a:custGeom>
              <a:rect b="b" l="l" r="r" t="t"/>
              <a:pathLst>
                <a:path extrusionOk="0" h="606" w="1899">
                  <a:moveTo>
                    <a:pt x="303" y="0"/>
                  </a:moveTo>
                  <a:cubicBezTo>
                    <a:pt x="136" y="0"/>
                    <a:pt x="0" y="136"/>
                    <a:pt x="0" y="302"/>
                  </a:cubicBezTo>
                  <a:cubicBezTo>
                    <a:pt x="0" y="470"/>
                    <a:pt x="136" y="605"/>
                    <a:pt x="303" y="605"/>
                  </a:cubicBezTo>
                  <a:lnTo>
                    <a:pt x="1593" y="605"/>
                  </a:lnTo>
                  <a:cubicBezTo>
                    <a:pt x="1761" y="605"/>
                    <a:pt x="1896" y="470"/>
                    <a:pt x="1896" y="302"/>
                  </a:cubicBezTo>
                  <a:cubicBezTo>
                    <a:pt x="1898" y="137"/>
                    <a:pt x="1763" y="0"/>
                    <a:pt x="1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4"/>
            <p:cNvSpPr/>
            <p:nvPr/>
          </p:nvSpPr>
          <p:spPr>
            <a:xfrm>
              <a:off x="662925" y="3259250"/>
              <a:ext cx="95900" cy="15150"/>
            </a:xfrm>
            <a:custGeom>
              <a:rect b="b" l="l" r="r" t="t"/>
              <a:pathLst>
                <a:path extrusionOk="0" h="606" w="3836">
                  <a:moveTo>
                    <a:pt x="301" y="0"/>
                  </a:moveTo>
                  <a:cubicBezTo>
                    <a:pt x="135" y="0"/>
                    <a:pt x="0" y="136"/>
                    <a:pt x="0" y="302"/>
                  </a:cubicBezTo>
                  <a:cubicBezTo>
                    <a:pt x="0" y="470"/>
                    <a:pt x="135" y="605"/>
                    <a:pt x="301" y="605"/>
                  </a:cubicBezTo>
                  <a:lnTo>
                    <a:pt x="3530" y="605"/>
                  </a:lnTo>
                  <a:cubicBezTo>
                    <a:pt x="3698" y="605"/>
                    <a:pt x="3833" y="470"/>
                    <a:pt x="3833" y="302"/>
                  </a:cubicBezTo>
                  <a:cubicBezTo>
                    <a:pt x="3835" y="137"/>
                    <a:pt x="3698" y="0"/>
                    <a:pt x="3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4"/>
            <p:cNvSpPr/>
            <p:nvPr/>
          </p:nvSpPr>
          <p:spPr>
            <a:xfrm>
              <a:off x="792075" y="3307675"/>
              <a:ext cx="48500" cy="15150"/>
            </a:xfrm>
            <a:custGeom>
              <a:rect b="b" l="l" r="r" t="t"/>
              <a:pathLst>
                <a:path extrusionOk="0" h="606" w="1940">
                  <a:moveTo>
                    <a:pt x="303" y="1"/>
                  </a:moveTo>
                  <a:cubicBezTo>
                    <a:pt x="135" y="1"/>
                    <a:pt x="0" y="136"/>
                    <a:pt x="0" y="304"/>
                  </a:cubicBezTo>
                  <a:cubicBezTo>
                    <a:pt x="0" y="470"/>
                    <a:pt x="135" y="605"/>
                    <a:pt x="303" y="605"/>
                  </a:cubicBezTo>
                  <a:lnTo>
                    <a:pt x="1634" y="605"/>
                  </a:lnTo>
                  <a:cubicBezTo>
                    <a:pt x="1802" y="605"/>
                    <a:pt x="1936" y="470"/>
                    <a:pt x="1936" y="304"/>
                  </a:cubicBezTo>
                  <a:cubicBezTo>
                    <a:pt x="1939" y="138"/>
                    <a:pt x="1802" y="1"/>
                    <a:pt x="1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4"/>
            <p:cNvSpPr/>
            <p:nvPr/>
          </p:nvSpPr>
          <p:spPr>
            <a:xfrm>
              <a:off x="541775" y="3138225"/>
              <a:ext cx="519150" cy="515650"/>
            </a:xfrm>
            <a:custGeom>
              <a:rect b="b" l="l" r="r" t="t"/>
              <a:pathLst>
                <a:path extrusionOk="0" h="20626" w="20766">
                  <a:moveTo>
                    <a:pt x="16526" y="1969"/>
                  </a:moveTo>
                  <a:lnTo>
                    <a:pt x="17013" y="2454"/>
                  </a:lnTo>
                  <a:lnTo>
                    <a:pt x="14815" y="4650"/>
                  </a:lnTo>
                  <a:lnTo>
                    <a:pt x="14815" y="3678"/>
                  </a:lnTo>
                  <a:lnTo>
                    <a:pt x="16526" y="1969"/>
                  </a:lnTo>
                  <a:close/>
                  <a:moveTo>
                    <a:pt x="19038" y="1697"/>
                  </a:moveTo>
                  <a:cubicBezTo>
                    <a:pt x="19293" y="1697"/>
                    <a:pt x="19547" y="1792"/>
                    <a:pt x="19738" y="1983"/>
                  </a:cubicBezTo>
                  <a:cubicBezTo>
                    <a:pt x="20118" y="2365"/>
                    <a:pt x="20118" y="3000"/>
                    <a:pt x="19738" y="3382"/>
                  </a:cubicBezTo>
                  <a:lnTo>
                    <a:pt x="15613" y="7505"/>
                  </a:lnTo>
                  <a:lnTo>
                    <a:pt x="14216" y="6107"/>
                  </a:lnTo>
                  <a:lnTo>
                    <a:pt x="18340" y="1983"/>
                  </a:lnTo>
                  <a:cubicBezTo>
                    <a:pt x="18530" y="1792"/>
                    <a:pt x="18784" y="1697"/>
                    <a:pt x="19038" y="1697"/>
                  </a:cubicBezTo>
                  <a:close/>
                  <a:moveTo>
                    <a:pt x="13786" y="6537"/>
                  </a:moveTo>
                  <a:lnTo>
                    <a:pt x="15183" y="7935"/>
                  </a:lnTo>
                  <a:lnTo>
                    <a:pt x="9219" y="13901"/>
                  </a:lnTo>
                  <a:lnTo>
                    <a:pt x="7820" y="12503"/>
                  </a:lnTo>
                  <a:lnTo>
                    <a:pt x="13786" y="6537"/>
                  </a:lnTo>
                  <a:close/>
                  <a:moveTo>
                    <a:pt x="7508" y="13046"/>
                  </a:moveTo>
                  <a:lnTo>
                    <a:pt x="8676" y="14216"/>
                  </a:lnTo>
                  <a:lnTo>
                    <a:pt x="6778" y="14944"/>
                  </a:lnTo>
                  <a:lnTo>
                    <a:pt x="7508" y="13046"/>
                  </a:lnTo>
                  <a:close/>
                  <a:moveTo>
                    <a:pt x="3553" y="17073"/>
                  </a:moveTo>
                  <a:lnTo>
                    <a:pt x="3553" y="19591"/>
                  </a:lnTo>
                  <a:lnTo>
                    <a:pt x="1035" y="17073"/>
                  </a:lnTo>
                  <a:close/>
                  <a:moveTo>
                    <a:pt x="303" y="1"/>
                  </a:moveTo>
                  <a:cubicBezTo>
                    <a:pt x="136" y="1"/>
                    <a:pt x="0" y="134"/>
                    <a:pt x="0" y="302"/>
                  </a:cubicBezTo>
                  <a:lnTo>
                    <a:pt x="0" y="16772"/>
                  </a:lnTo>
                  <a:cubicBezTo>
                    <a:pt x="0" y="16851"/>
                    <a:pt x="33" y="16929"/>
                    <a:pt x="89" y="16986"/>
                  </a:cubicBezTo>
                  <a:lnTo>
                    <a:pt x="3640" y="20538"/>
                  </a:lnTo>
                  <a:cubicBezTo>
                    <a:pt x="3697" y="20593"/>
                    <a:pt x="3775" y="20626"/>
                    <a:pt x="3854" y="20626"/>
                  </a:cubicBezTo>
                  <a:lnTo>
                    <a:pt x="14512" y="20626"/>
                  </a:lnTo>
                  <a:cubicBezTo>
                    <a:pt x="14678" y="20626"/>
                    <a:pt x="14813" y="20491"/>
                    <a:pt x="14813" y="20324"/>
                  </a:cubicBezTo>
                  <a:lnTo>
                    <a:pt x="14813" y="15641"/>
                  </a:lnTo>
                  <a:cubicBezTo>
                    <a:pt x="14813" y="15473"/>
                    <a:pt x="14678" y="15340"/>
                    <a:pt x="14512" y="15340"/>
                  </a:cubicBezTo>
                  <a:cubicBezTo>
                    <a:pt x="14344" y="15340"/>
                    <a:pt x="14209" y="15473"/>
                    <a:pt x="14209" y="15641"/>
                  </a:cubicBezTo>
                  <a:lnTo>
                    <a:pt x="14209" y="20021"/>
                  </a:lnTo>
                  <a:lnTo>
                    <a:pt x="4159" y="20021"/>
                  </a:lnTo>
                  <a:lnTo>
                    <a:pt x="4159" y="16772"/>
                  </a:lnTo>
                  <a:cubicBezTo>
                    <a:pt x="4159" y="16604"/>
                    <a:pt x="4024" y="16470"/>
                    <a:pt x="3858" y="16470"/>
                  </a:cubicBezTo>
                  <a:lnTo>
                    <a:pt x="607" y="16470"/>
                  </a:lnTo>
                  <a:lnTo>
                    <a:pt x="607" y="604"/>
                  </a:lnTo>
                  <a:lnTo>
                    <a:pt x="14212" y="604"/>
                  </a:lnTo>
                  <a:lnTo>
                    <a:pt x="14212" y="3428"/>
                  </a:lnTo>
                  <a:lnTo>
                    <a:pt x="12659" y="4980"/>
                  </a:lnTo>
                  <a:cubicBezTo>
                    <a:pt x="12542" y="5098"/>
                    <a:pt x="12544" y="5302"/>
                    <a:pt x="12665" y="5415"/>
                  </a:cubicBezTo>
                  <a:cubicBezTo>
                    <a:pt x="12723" y="5469"/>
                    <a:pt x="12797" y="5495"/>
                    <a:pt x="12872" y="5495"/>
                  </a:cubicBezTo>
                  <a:cubicBezTo>
                    <a:pt x="12950" y="5495"/>
                    <a:pt x="13029" y="5466"/>
                    <a:pt x="13087" y="5408"/>
                  </a:cubicBezTo>
                  <a:lnTo>
                    <a:pt x="14212" y="4285"/>
                  </a:lnTo>
                  <a:lnTo>
                    <a:pt x="14212" y="5105"/>
                  </a:lnTo>
                  <a:cubicBezTo>
                    <a:pt x="14212" y="5150"/>
                    <a:pt x="14222" y="5191"/>
                    <a:pt x="14238" y="5229"/>
                  </a:cubicBezTo>
                  <a:lnTo>
                    <a:pt x="10103" y="9364"/>
                  </a:lnTo>
                  <a:lnTo>
                    <a:pt x="7086" y="9364"/>
                  </a:lnTo>
                  <a:cubicBezTo>
                    <a:pt x="6919" y="9364"/>
                    <a:pt x="6783" y="9499"/>
                    <a:pt x="6783" y="9665"/>
                  </a:cubicBezTo>
                  <a:cubicBezTo>
                    <a:pt x="6783" y="9833"/>
                    <a:pt x="6919" y="9966"/>
                    <a:pt x="7086" y="9966"/>
                  </a:cubicBezTo>
                  <a:lnTo>
                    <a:pt x="9497" y="9966"/>
                  </a:lnTo>
                  <a:lnTo>
                    <a:pt x="7177" y="12289"/>
                  </a:lnTo>
                  <a:cubicBezTo>
                    <a:pt x="7148" y="12318"/>
                    <a:pt x="7124" y="12354"/>
                    <a:pt x="7109" y="12394"/>
                  </a:cubicBezTo>
                  <a:lnTo>
                    <a:pt x="6287" y="14530"/>
                  </a:lnTo>
                  <a:lnTo>
                    <a:pt x="5471" y="14530"/>
                  </a:lnTo>
                  <a:cubicBezTo>
                    <a:pt x="5305" y="14530"/>
                    <a:pt x="5170" y="14665"/>
                    <a:pt x="5170" y="14833"/>
                  </a:cubicBezTo>
                  <a:cubicBezTo>
                    <a:pt x="5170" y="14999"/>
                    <a:pt x="5303" y="15134"/>
                    <a:pt x="5471" y="15134"/>
                  </a:cubicBezTo>
                  <a:lnTo>
                    <a:pt x="6054" y="15134"/>
                  </a:lnTo>
                  <a:cubicBezTo>
                    <a:pt x="6028" y="15203"/>
                    <a:pt x="6001" y="15271"/>
                    <a:pt x="5975" y="15342"/>
                  </a:cubicBezTo>
                  <a:cubicBezTo>
                    <a:pt x="5930" y="15460"/>
                    <a:pt x="5942" y="15590"/>
                    <a:pt x="6036" y="15684"/>
                  </a:cubicBezTo>
                  <a:cubicBezTo>
                    <a:pt x="6094" y="15742"/>
                    <a:pt x="6172" y="15773"/>
                    <a:pt x="6252" y="15773"/>
                  </a:cubicBezTo>
                  <a:cubicBezTo>
                    <a:pt x="6288" y="15773"/>
                    <a:pt x="6325" y="15766"/>
                    <a:pt x="6360" y="15753"/>
                  </a:cubicBezTo>
                  <a:lnTo>
                    <a:pt x="9330" y="14612"/>
                  </a:lnTo>
                  <a:cubicBezTo>
                    <a:pt x="9368" y="14596"/>
                    <a:pt x="9404" y="14572"/>
                    <a:pt x="9435" y="14543"/>
                  </a:cubicBezTo>
                  <a:lnTo>
                    <a:pt x="14212" y="9766"/>
                  </a:lnTo>
                  <a:lnTo>
                    <a:pt x="14212" y="14209"/>
                  </a:lnTo>
                  <a:cubicBezTo>
                    <a:pt x="14212" y="14375"/>
                    <a:pt x="14346" y="14511"/>
                    <a:pt x="14514" y="14511"/>
                  </a:cubicBezTo>
                  <a:cubicBezTo>
                    <a:pt x="14680" y="14511"/>
                    <a:pt x="14815" y="14375"/>
                    <a:pt x="14815" y="14209"/>
                  </a:cubicBezTo>
                  <a:lnTo>
                    <a:pt x="14815" y="9225"/>
                  </a:lnTo>
                  <a:cubicBezTo>
                    <a:pt x="14815" y="9206"/>
                    <a:pt x="14813" y="9185"/>
                    <a:pt x="14808" y="9168"/>
                  </a:cubicBezTo>
                  <a:lnTo>
                    <a:pt x="20163" y="3814"/>
                  </a:lnTo>
                  <a:cubicBezTo>
                    <a:pt x="20636" y="3341"/>
                    <a:pt x="20766" y="2608"/>
                    <a:pt x="20485" y="2008"/>
                  </a:cubicBezTo>
                  <a:cubicBezTo>
                    <a:pt x="20406" y="1842"/>
                    <a:pt x="20298" y="1688"/>
                    <a:pt x="20166" y="1556"/>
                  </a:cubicBezTo>
                  <a:cubicBezTo>
                    <a:pt x="19862" y="1253"/>
                    <a:pt x="19448" y="1091"/>
                    <a:pt x="19030" y="1091"/>
                  </a:cubicBezTo>
                  <a:cubicBezTo>
                    <a:pt x="18803" y="1091"/>
                    <a:pt x="18575" y="1139"/>
                    <a:pt x="18363" y="1238"/>
                  </a:cubicBezTo>
                  <a:cubicBezTo>
                    <a:pt x="18196" y="1316"/>
                    <a:pt x="18042" y="1424"/>
                    <a:pt x="17912" y="1556"/>
                  </a:cubicBezTo>
                  <a:lnTo>
                    <a:pt x="17441" y="2027"/>
                  </a:lnTo>
                  <a:lnTo>
                    <a:pt x="16740" y="1328"/>
                  </a:lnTo>
                  <a:cubicBezTo>
                    <a:pt x="16681" y="1269"/>
                    <a:pt x="16604" y="1240"/>
                    <a:pt x="16526" y="1240"/>
                  </a:cubicBezTo>
                  <a:cubicBezTo>
                    <a:pt x="16449" y="1240"/>
                    <a:pt x="16371" y="1269"/>
                    <a:pt x="16312" y="1328"/>
                  </a:cubicBezTo>
                  <a:lnTo>
                    <a:pt x="14815" y="2824"/>
                  </a:lnTo>
                  <a:lnTo>
                    <a:pt x="14815" y="302"/>
                  </a:lnTo>
                  <a:cubicBezTo>
                    <a:pt x="14815" y="134"/>
                    <a:pt x="14680" y="1"/>
                    <a:pt x="14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4"/>
            <p:cNvSpPr/>
            <p:nvPr/>
          </p:nvSpPr>
          <p:spPr>
            <a:xfrm>
              <a:off x="986575" y="3214850"/>
              <a:ext cx="22375" cy="20850"/>
            </a:xfrm>
            <a:custGeom>
              <a:rect b="b" l="l" r="r" t="t"/>
              <a:pathLst>
                <a:path extrusionOk="0" h="834" w="895">
                  <a:moveTo>
                    <a:pt x="560" y="1"/>
                  </a:moveTo>
                  <a:cubicBezTo>
                    <a:pt x="483" y="1"/>
                    <a:pt x="405" y="30"/>
                    <a:pt x="346" y="89"/>
                  </a:cubicBezTo>
                  <a:lnTo>
                    <a:pt x="117" y="319"/>
                  </a:lnTo>
                  <a:cubicBezTo>
                    <a:pt x="0" y="435"/>
                    <a:pt x="0" y="629"/>
                    <a:pt x="117" y="747"/>
                  </a:cubicBezTo>
                  <a:cubicBezTo>
                    <a:pt x="175" y="804"/>
                    <a:pt x="253" y="833"/>
                    <a:pt x="331" y="833"/>
                  </a:cubicBezTo>
                  <a:cubicBezTo>
                    <a:pt x="409" y="833"/>
                    <a:pt x="487" y="804"/>
                    <a:pt x="545" y="747"/>
                  </a:cubicBezTo>
                  <a:lnTo>
                    <a:pt x="774" y="517"/>
                  </a:lnTo>
                  <a:cubicBezTo>
                    <a:pt x="894" y="399"/>
                    <a:pt x="894" y="207"/>
                    <a:pt x="774" y="89"/>
                  </a:cubicBezTo>
                  <a:cubicBezTo>
                    <a:pt x="715" y="30"/>
                    <a:pt x="638" y="1"/>
                    <a:pt x="5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4"/>
            <p:cNvSpPr/>
            <p:nvPr/>
          </p:nvSpPr>
          <p:spPr>
            <a:xfrm>
              <a:off x="963750" y="3237675"/>
              <a:ext cx="22325" cy="20825"/>
            </a:xfrm>
            <a:custGeom>
              <a:rect b="b" l="l" r="r" t="t"/>
              <a:pathLst>
                <a:path extrusionOk="0" h="833" w="893">
                  <a:moveTo>
                    <a:pt x="561" y="1"/>
                  </a:moveTo>
                  <a:cubicBezTo>
                    <a:pt x="484" y="1"/>
                    <a:pt x="406" y="30"/>
                    <a:pt x="348" y="89"/>
                  </a:cubicBezTo>
                  <a:lnTo>
                    <a:pt x="118" y="317"/>
                  </a:lnTo>
                  <a:cubicBezTo>
                    <a:pt x="0" y="435"/>
                    <a:pt x="0" y="629"/>
                    <a:pt x="118" y="745"/>
                  </a:cubicBezTo>
                  <a:cubicBezTo>
                    <a:pt x="176" y="803"/>
                    <a:pt x="254" y="833"/>
                    <a:pt x="332" y="833"/>
                  </a:cubicBezTo>
                  <a:cubicBezTo>
                    <a:pt x="410" y="833"/>
                    <a:pt x="488" y="803"/>
                    <a:pt x="547" y="745"/>
                  </a:cubicBezTo>
                  <a:lnTo>
                    <a:pt x="776" y="517"/>
                  </a:lnTo>
                  <a:cubicBezTo>
                    <a:pt x="893" y="399"/>
                    <a:pt x="893" y="209"/>
                    <a:pt x="776" y="89"/>
                  </a:cubicBezTo>
                  <a:cubicBezTo>
                    <a:pt x="717" y="30"/>
                    <a:pt x="639" y="1"/>
                    <a:pt x="5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4"/>
            <p:cNvSpPr/>
            <p:nvPr/>
          </p:nvSpPr>
          <p:spPr>
            <a:xfrm>
              <a:off x="940875" y="3260525"/>
              <a:ext cx="22375" cy="20850"/>
            </a:xfrm>
            <a:custGeom>
              <a:rect b="b" l="l" r="r" t="t"/>
              <a:pathLst>
                <a:path extrusionOk="0" h="834" w="895">
                  <a:moveTo>
                    <a:pt x="562" y="1"/>
                  </a:moveTo>
                  <a:cubicBezTo>
                    <a:pt x="485" y="1"/>
                    <a:pt x="407" y="30"/>
                    <a:pt x="348" y="88"/>
                  </a:cubicBezTo>
                  <a:lnTo>
                    <a:pt x="119" y="318"/>
                  </a:lnTo>
                  <a:cubicBezTo>
                    <a:pt x="9" y="427"/>
                    <a:pt x="0" y="611"/>
                    <a:pt x="102" y="729"/>
                  </a:cubicBezTo>
                  <a:cubicBezTo>
                    <a:pt x="161" y="798"/>
                    <a:pt x="247" y="834"/>
                    <a:pt x="333" y="834"/>
                  </a:cubicBezTo>
                  <a:cubicBezTo>
                    <a:pt x="410" y="834"/>
                    <a:pt x="488" y="805"/>
                    <a:pt x="545" y="746"/>
                  </a:cubicBezTo>
                  <a:lnTo>
                    <a:pt x="775" y="516"/>
                  </a:lnTo>
                  <a:cubicBezTo>
                    <a:pt x="895" y="400"/>
                    <a:pt x="895" y="206"/>
                    <a:pt x="776" y="88"/>
                  </a:cubicBezTo>
                  <a:cubicBezTo>
                    <a:pt x="717" y="30"/>
                    <a:pt x="640" y="1"/>
                    <a:pt x="5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8" name="Shape 3248"/>
        <p:cNvGrpSpPr/>
        <p:nvPr/>
      </p:nvGrpSpPr>
      <p:grpSpPr>
        <a:xfrm>
          <a:off x="0" y="0"/>
          <a:ext cx="0" cy="0"/>
          <a:chOff x="0" y="0"/>
          <a:chExt cx="0" cy="0"/>
        </a:xfrm>
      </p:grpSpPr>
      <p:sp>
        <p:nvSpPr>
          <p:cNvPr id="3249" name="Google Shape;3249;p2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solidFill>
                <a:schemeClr val="lt2"/>
              </a:solidFill>
            </a:endParaRPr>
          </a:p>
        </p:txBody>
      </p:sp>
      <p:graphicFrame>
        <p:nvGraphicFramePr>
          <p:cNvPr id="3250" name="Google Shape;3250;p25"/>
          <p:cNvGraphicFramePr/>
          <p:nvPr/>
        </p:nvGraphicFramePr>
        <p:xfrm>
          <a:off x="2462450" y="1601230"/>
          <a:ext cx="3000000" cy="3000000"/>
        </p:xfrm>
        <a:graphic>
          <a:graphicData uri="http://schemas.openxmlformats.org/drawingml/2006/table">
            <a:tbl>
              <a:tblPr>
                <a:noFill/>
                <a:tableStyleId>{6BAD8D43-8DAA-483E-8F5A-A4730001C242}</a:tableStyleId>
              </a:tblPr>
              <a:tblGrid>
                <a:gridCol w="602725"/>
                <a:gridCol w="602725"/>
                <a:gridCol w="602725"/>
                <a:gridCol w="602725"/>
                <a:gridCol w="602725"/>
                <a:gridCol w="602725"/>
                <a:gridCol w="602725"/>
              </a:tblGrid>
              <a:tr h="366550">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Mon</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Tue</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Wed</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Thu</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Fri</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Sat</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Sun</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4"/>
                    </a:solidFill>
                  </a:tcPr>
                </a:tc>
              </a:tr>
              <a:tr h="297825">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2734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2734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11</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r>
              <a:tr h="2734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r>
              <a:tr h="2734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26</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27</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28</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29</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2"/>
                    </a:solidFill>
                  </a:tcPr>
                </a:tc>
              </a:tr>
              <a:tr h="2978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31</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grpSp>
        <p:nvGrpSpPr>
          <p:cNvPr id="3251" name="Google Shape;3251;p25"/>
          <p:cNvGrpSpPr/>
          <p:nvPr/>
        </p:nvGrpSpPr>
        <p:grpSpPr>
          <a:xfrm>
            <a:off x="720000" y="2427950"/>
            <a:ext cx="1372500" cy="1054630"/>
            <a:chOff x="720000" y="1955525"/>
            <a:chExt cx="1372500" cy="1054630"/>
          </a:xfrm>
        </p:grpSpPr>
        <p:sp>
          <p:nvSpPr>
            <p:cNvPr id="3252" name="Google Shape;3252;p25"/>
            <p:cNvSpPr txBox="1"/>
            <p:nvPr/>
          </p:nvSpPr>
          <p:spPr>
            <a:xfrm>
              <a:off x="720000" y="1955525"/>
              <a:ext cx="1372500" cy="35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bril Fatface"/>
                  <a:ea typeface="Abril Fatface"/>
                  <a:cs typeface="Abril Fatface"/>
                  <a:sym typeface="Abril Fatface"/>
                </a:rPr>
                <a:t>Start</a:t>
              </a:r>
              <a:endParaRPr sz="2000">
                <a:solidFill>
                  <a:schemeClr val="lt1"/>
                </a:solidFill>
                <a:latin typeface="Abril Fatface"/>
                <a:ea typeface="Abril Fatface"/>
                <a:cs typeface="Abril Fatface"/>
                <a:sym typeface="Abril Fatface"/>
              </a:endParaRPr>
            </a:p>
          </p:txBody>
        </p:sp>
        <p:sp>
          <p:nvSpPr>
            <p:cNvPr id="3253" name="Google Shape;3253;p25"/>
            <p:cNvSpPr txBox="1"/>
            <p:nvPr/>
          </p:nvSpPr>
          <p:spPr>
            <a:xfrm>
              <a:off x="720000" y="2396955"/>
              <a:ext cx="13725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p:txBody>
        </p:sp>
      </p:grpSp>
      <p:grpSp>
        <p:nvGrpSpPr>
          <p:cNvPr id="3254" name="Google Shape;3254;p25"/>
          <p:cNvGrpSpPr/>
          <p:nvPr/>
        </p:nvGrpSpPr>
        <p:grpSpPr>
          <a:xfrm>
            <a:off x="7052025" y="2435899"/>
            <a:ext cx="1372500" cy="1046681"/>
            <a:chOff x="7052025" y="1955519"/>
            <a:chExt cx="1372500" cy="1046681"/>
          </a:xfrm>
        </p:grpSpPr>
        <p:sp>
          <p:nvSpPr>
            <p:cNvPr id="3255" name="Google Shape;3255;p25"/>
            <p:cNvSpPr txBox="1"/>
            <p:nvPr/>
          </p:nvSpPr>
          <p:spPr>
            <a:xfrm>
              <a:off x="7052025" y="1955519"/>
              <a:ext cx="1372500" cy="35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Abril Fatface"/>
                  <a:ea typeface="Abril Fatface"/>
                  <a:cs typeface="Abril Fatface"/>
                  <a:sym typeface="Abril Fatface"/>
                </a:rPr>
                <a:t>Finish</a:t>
              </a:r>
              <a:endParaRPr sz="2000">
                <a:solidFill>
                  <a:schemeClr val="lt1"/>
                </a:solidFill>
                <a:latin typeface="Abril Fatface"/>
                <a:ea typeface="Abril Fatface"/>
                <a:cs typeface="Abril Fatface"/>
                <a:sym typeface="Abril Fatface"/>
              </a:endParaRPr>
            </a:p>
          </p:txBody>
        </p:sp>
        <p:sp>
          <p:nvSpPr>
            <p:cNvPr id="3256" name="Google Shape;3256;p25"/>
            <p:cNvSpPr txBox="1"/>
            <p:nvPr/>
          </p:nvSpPr>
          <p:spPr>
            <a:xfrm>
              <a:off x="7052025" y="2389000"/>
              <a:ext cx="1372500" cy="613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grpSp>
      <p:grpSp>
        <p:nvGrpSpPr>
          <p:cNvPr id="3257" name="Google Shape;3257;p25"/>
          <p:cNvGrpSpPr/>
          <p:nvPr/>
        </p:nvGrpSpPr>
        <p:grpSpPr>
          <a:xfrm>
            <a:off x="719990" y="1879027"/>
            <a:ext cx="371883" cy="365691"/>
            <a:chOff x="860940" y="2746477"/>
            <a:chExt cx="371883" cy="365691"/>
          </a:xfrm>
        </p:grpSpPr>
        <p:sp>
          <p:nvSpPr>
            <p:cNvPr id="3258" name="Google Shape;3258;p25"/>
            <p:cNvSpPr/>
            <p:nvPr/>
          </p:nvSpPr>
          <p:spPr>
            <a:xfrm>
              <a:off x="908191" y="3026302"/>
              <a:ext cx="30294" cy="28961"/>
            </a:xfrm>
            <a:custGeom>
              <a:rect b="b" l="l" r="r" t="t"/>
              <a:pathLst>
                <a:path extrusionOk="0" h="912" w="954">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5"/>
            <p:cNvSpPr/>
            <p:nvPr/>
          </p:nvSpPr>
          <p:spPr>
            <a:xfrm>
              <a:off x="943757" y="3061836"/>
              <a:ext cx="30263" cy="28961"/>
            </a:xfrm>
            <a:custGeom>
              <a:rect b="b" l="l" r="r" t="t"/>
              <a:pathLst>
                <a:path extrusionOk="0" h="912" w="953">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5"/>
            <p:cNvSpPr/>
            <p:nvPr/>
          </p:nvSpPr>
          <p:spPr>
            <a:xfrm>
              <a:off x="926355" y="3044085"/>
              <a:ext cx="29881" cy="28579"/>
            </a:xfrm>
            <a:custGeom>
              <a:rect b="b" l="l" r="r" t="t"/>
              <a:pathLst>
                <a:path extrusionOk="0" h="900" w="941">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5"/>
            <p:cNvSpPr/>
            <p:nvPr/>
          </p:nvSpPr>
          <p:spPr>
            <a:xfrm>
              <a:off x="860940" y="2746477"/>
              <a:ext cx="371883" cy="365691"/>
            </a:xfrm>
            <a:custGeom>
              <a:rect b="b" l="l" r="r" t="t"/>
              <a:pathLst>
                <a:path extrusionOk="0" h="11516" w="11711">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5"/>
            <p:cNvSpPr/>
            <p:nvPr/>
          </p:nvSpPr>
          <p:spPr>
            <a:xfrm>
              <a:off x="1070396" y="2832057"/>
              <a:ext cx="90406" cy="69035"/>
            </a:xfrm>
            <a:custGeom>
              <a:rect b="b" l="l" r="r" t="t"/>
              <a:pathLst>
                <a:path extrusionOk="0" h="2174" w="2847">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3" name="Google Shape;3263;p25"/>
          <p:cNvSpPr/>
          <p:nvPr/>
        </p:nvSpPr>
        <p:spPr>
          <a:xfrm>
            <a:off x="8194096" y="1880583"/>
            <a:ext cx="229906" cy="364135"/>
          </a:xfrm>
          <a:custGeom>
            <a:rect b="b" l="l" r="r" t="t"/>
            <a:pathLst>
              <a:path extrusionOk="0" h="11467" w="724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7" name="Shape 3267"/>
        <p:cNvGrpSpPr/>
        <p:nvPr/>
      </p:nvGrpSpPr>
      <p:grpSpPr>
        <a:xfrm>
          <a:off x="0" y="0"/>
          <a:ext cx="0" cy="0"/>
          <a:chOff x="0" y="0"/>
          <a:chExt cx="0" cy="0"/>
        </a:xfrm>
      </p:grpSpPr>
      <p:sp>
        <p:nvSpPr>
          <p:cNvPr id="3268" name="Google Shape;3268;p2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269" name="Google Shape;3269;p26"/>
          <p:cNvGraphicFramePr/>
          <p:nvPr/>
        </p:nvGraphicFramePr>
        <p:xfrm>
          <a:off x="720000" y="1365755"/>
          <a:ext cx="3000000" cy="3000000"/>
        </p:xfrm>
        <a:graphic>
          <a:graphicData uri="http://schemas.openxmlformats.org/drawingml/2006/table">
            <a:tbl>
              <a:tblPr>
                <a:noFill/>
                <a:tableStyleId>{6BAD8D43-8DAA-483E-8F5A-A4730001C242}</a:tableStyleId>
              </a:tblPr>
              <a:tblGrid>
                <a:gridCol w="644975"/>
                <a:gridCol w="2168800"/>
                <a:gridCol w="2441500"/>
              </a:tblGrid>
              <a:tr h="435050">
                <a:tc>
                  <a:txBody>
                    <a:bodyPr/>
                    <a:lstStyle/>
                    <a:p>
                      <a:pPr indent="0" lvl="0" marL="0" rtl="0" algn="ctr">
                        <a:spcBef>
                          <a:spcPts val="0"/>
                        </a:spcBef>
                        <a:spcAft>
                          <a:spcPts val="0"/>
                        </a:spcAft>
                        <a:buNone/>
                      </a:pPr>
                      <a:r>
                        <a:t/>
                      </a:r>
                      <a:endParaRPr sz="1800">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rgbClr val="FFFFFF"/>
                          </a:solidFill>
                          <a:latin typeface="Abril Fatface"/>
                          <a:ea typeface="Abril Fatface"/>
                          <a:cs typeface="Abril Fatface"/>
                          <a:sym typeface="Abril Fatface"/>
                        </a:rPr>
                        <a:t>Schedule</a:t>
                      </a:r>
                      <a:endParaRPr sz="18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800">
                          <a:solidFill>
                            <a:srgbClr val="FFFFFF"/>
                          </a:solidFill>
                          <a:latin typeface="Abril Fatface"/>
                          <a:ea typeface="Abril Fatface"/>
                          <a:cs typeface="Abril Fatface"/>
                          <a:sym typeface="Abril Fatface"/>
                        </a:rPr>
                        <a:t>Notes</a:t>
                      </a:r>
                      <a:endParaRPr sz="18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08:00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the biggest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09:00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Mars is red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a cold place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10:00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is a hot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 has a beautiful name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11:00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third one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 </a:t>
                      </a:r>
                      <a:r>
                        <a:rPr lang="en">
                          <a:solidFill>
                            <a:schemeClr val="dk1"/>
                          </a:solidFill>
                          <a:latin typeface="Barlow Semi Condensed"/>
                          <a:ea typeface="Barlow Semi Condensed"/>
                          <a:cs typeface="Barlow Semi Condensed"/>
                          <a:sym typeface="Barlow Semi Condensed"/>
                        </a:rPr>
                        <a:t>harbors </a:t>
                      </a:r>
                      <a:r>
                        <a:rPr lang="en">
                          <a:solidFill>
                            <a:schemeClr val="dk1"/>
                          </a:solidFill>
                          <a:latin typeface="Barlow Semi Condensed"/>
                          <a:ea typeface="Barlow Semi Condensed"/>
                          <a:cs typeface="Barlow Semi Condensed"/>
                          <a:sym typeface="Barlow Semi Condensed"/>
                        </a:rPr>
                        <a:t>life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12:00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far from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78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13:00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a dwarf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Ceres is in the main asteroid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bl>
          </a:graphicData>
        </a:graphic>
      </p:graphicFrame>
      <p:graphicFrame>
        <p:nvGraphicFramePr>
          <p:cNvPr id="3270" name="Google Shape;3270;p26"/>
          <p:cNvGraphicFramePr/>
          <p:nvPr/>
        </p:nvGraphicFramePr>
        <p:xfrm>
          <a:off x="6287875" y="1365775"/>
          <a:ext cx="3000000" cy="3000000"/>
        </p:xfrm>
        <a:graphic>
          <a:graphicData uri="http://schemas.openxmlformats.org/drawingml/2006/table">
            <a:tbl>
              <a:tblPr>
                <a:noFill/>
                <a:tableStyleId>{6BAD8D43-8DAA-483E-8F5A-A4730001C242}</a:tableStyleId>
              </a:tblPr>
              <a:tblGrid>
                <a:gridCol w="2136125"/>
              </a:tblGrid>
              <a:tr h="435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Daily schedule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1137825">
                <a:tc>
                  <a:txBody>
                    <a:bodyPr/>
                    <a:lstStyle/>
                    <a:p>
                      <a:pPr indent="0" lvl="0" marL="0" rtl="0" algn="ctr">
                        <a:spcBef>
                          <a:spcPts val="0"/>
                        </a:spcBef>
                        <a:spcAft>
                          <a:spcPts val="0"/>
                        </a:spcAft>
                        <a:buNone/>
                      </a:pPr>
                      <a:r>
                        <a:rPr lang="en" sz="5000">
                          <a:solidFill>
                            <a:srgbClr val="FFFFFF"/>
                          </a:solidFill>
                          <a:latin typeface="Abril Fatface"/>
                          <a:ea typeface="Abril Fatface"/>
                          <a:cs typeface="Abril Fatface"/>
                          <a:sym typeface="Abril Fatface"/>
                        </a:rPr>
                        <a:t>20</a:t>
                      </a:r>
                      <a:endParaRPr sz="50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628575">
                <a:tc>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Friday</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9428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Saturn is </a:t>
                      </a:r>
                      <a:r>
                        <a:rPr lang="en">
                          <a:solidFill>
                            <a:schemeClr val="dk1"/>
                          </a:solidFill>
                          <a:latin typeface="Barlow Semi Condensed"/>
                          <a:ea typeface="Barlow Semi Condensed"/>
                          <a:cs typeface="Barlow Semi Condensed"/>
                          <a:sym typeface="Barlow Semi Condensed"/>
                        </a:rPr>
                        <a:t>mostly </a:t>
                      </a:r>
                      <a:r>
                        <a:rPr lang="en">
                          <a:solidFill>
                            <a:schemeClr val="dk1"/>
                          </a:solidFill>
                          <a:latin typeface="Barlow Semi Condensed"/>
                          <a:ea typeface="Barlow Semi Condensed"/>
                          <a:cs typeface="Barlow Semi Condensed"/>
                          <a:sym typeface="Barlow Semi Condensed"/>
                        </a:rPr>
                        <a:t>composed of hydrogen and helium</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grpSp>
        <p:nvGrpSpPr>
          <p:cNvPr id="3271" name="Google Shape;3271;p26"/>
          <p:cNvGrpSpPr/>
          <p:nvPr/>
        </p:nvGrpSpPr>
        <p:grpSpPr>
          <a:xfrm>
            <a:off x="851930" y="1436981"/>
            <a:ext cx="373185" cy="302466"/>
            <a:chOff x="5220616" y="2791061"/>
            <a:chExt cx="373185" cy="302466"/>
          </a:xfrm>
        </p:grpSpPr>
        <p:sp>
          <p:nvSpPr>
            <p:cNvPr id="3272" name="Google Shape;3272;p26"/>
            <p:cNvSpPr/>
            <p:nvPr/>
          </p:nvSpPr>
          <p:spPr>
            <a:xfrm>
              <a:off x="5220616" y="2791061"/>
              <a:ext cx="373185" cy="302466"/>
            </a:xfrm>
            <a:custGeom>
              <a:rect b="b" l="l" r="r" t="t"/>
              <a:pathLst>
                <a:path extrusionOk="0" h="9525" w="11752">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6"/>
            <p:cNvSpPr/>
            <p:nvPr/>
          </p:nvSpPr>
          <p:spPr>
            <a:xfrm>
              <a:off x="5244432" y="2849268"/>
              <a:ext cx="326314" cy="11368"/>
            </a:xfrm>
            <a:custGeom>
              <a:rect b="b" l="l" r="r" t="t"/>
              <a:pathLst>
                <a:path extrusionOk="0" h="358" w="10276">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6"/>
            <p:cNvSpPr/>
            <p:nvPr/>
          </p:nvSpPr>
          <p:spPr>
            <a:xfrm>
              <a:off x="5261834" y="2896139"/>
              <a:ext cx="46521" cy="11400"/>
            </a:xfrm>
            <a:custGeom>
              <a:rect b="b" l="l" r="r" t="t"/>
              <a:pathLst>
                <a:path extrusionOk="0" h="359" w="1465">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6"/>
            <p:cNvSpPr/>
            <p:nvPr/>
          </p:nvSpPr>
          <p:spPr>
            <a:xfrm>
              <a:off x="5343507" y="2896139"/>
              <a:ext cx="46521" cy="11400"/>
            </a:xfrm>
            <a:custGeom>
              <a:rect b="b" l="l" r="r" t="t"/>
              <a:pathLst>
                <a:path extrusionOk="0" h="359" w="1465">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6"/>
            <p:cNvSpPr/>
            <p:nvPr/>
          </p:nvSpPr>
          <p:spPr>
            <a:xfrm>
              <a:off x="5506823" y="2896139"/>
              <a:ext cx="46172" cy="11400"/>
            </a:xfrm>
            <a:custGeom>
              <a:rect b="b" l="l" r="r" t="t"/>
              <a:pathLst>
                <a:path extrusionOk="0" h="359" w="1454">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6"/>
            <p:cNvSpPr/>
            <p:nvPr/>
          </p:nvSpPr>
          <p:spPr>
            <a:xfrm>
              <a:off x="5261834" y="2942660"/>
              <a:ext cx="46521" cy="11368"/>
            </a:xfrm>
            <a:custGeom>
              <a:rect b="b" l="l" r="r" t="t"/>
              <a:pathLst>
                <a:path extrusionOk="0" h="358" w="1465">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6"/>
            <p:cNvSpPr/>
            <p:nvPr/>
          </p:nvSpPr>
          <p:spPr>
            <a:xfrm>
              <a:off x="5424768" y="2942660"/>
              <a:ext cx="46553" cy="11368"/>
            </a:xfrm>
            <a:custGeom>
              <a:rect b="b" l="l" r="r" t="t"/>
              <a:pathLst>
                <a:path extrusionOk="0" h="358" w="1466">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6"/>
            <p:cNvSpPr/>
            <p:nvPr/>
          </p:nvSpPr>
          <p:spPr>
            <a:xfrm>
              <a:off x="5261834" y="2989149"/>
              <a:ext cx="46521" cy="11400"/>
            </a:xfrm>
            <a:custGeom>
              <a:rect b="b" l="l" r="r" t="t"/>
              <a:pathLst>
                <a:path extrusionOk="0" h="359" w="1465">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6"/>
            <p:cNvSpPr/>
            <p:nvPr/>
          </p:nvSpPr>
          <p:spPr>
            <a:xfrm>
              <a:off x="5343507" y="2989149"/>
              <a:ext cx="46521" cy="11400"/>
            </a:xfrm>
            <a:custGeom>
              <a:rect b="b" l="l" r="r" t="t"/>
              <a:pathLst>
                <a:path extrusionOk="0" h="359" w="1465">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6"/>
            <p:cNvSpPr/>
            <p:nvPr/>
          </p:nvSpPr>
          <p:spPr>
            <a:xfrm>
              <a:off x="5506823" y="2989149"/>
              <a:ext cx="46172" cy="11400"/>
            </a:xfrm>
            <a:custGeom>
              <a:rect b="b" l="l" r="r" t="t"/>
              <a:pathLst>
                <a:path extrusionOk="0" h="359" w="1454">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6"/>
            <p:cNvSpPr/>
            <p:nvPr/>
          </p:nvSpPr>
          <p:spPr>
            <a:xfrm>
              <a:off x="5343507" y="3036051"/>
              <a:ext cx="46521" cy="10987"/>
            </a:xfrm>
            <a:custGeom>
              <a:rect b="b" l="l" r="r" t="t"/>
              <a:pathLst>
                <a:path extrusionOk="0" h="346" w="1465">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6"/>
            <p:cNvSpPr/>
            <p:nvPr/>
          </p:nvSpPr>
          <p:spPr>
            <a:xfrm>
              <a:off x="5424768" y="3036051"/>
              <a:ext cx="46553" cy="10987"/>
            </a:xfrm>
            <a:custGeom>
              <a:rect b="b" l="l" r="r" t="t"/>
              <a:pathLst>
                <a:path extrusionOk="0" h="346" w="1466">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6"/>
            <p:cNvSpPr/>
            <p:nvPr/>
          </p:nvSpPr>
          <p:spPr>
            <a:xfrm>
              <a:off x="5506823" y="3036051"/>
              <a:ext cx="46172" cy="10987"/>
            </a:xfrm>
            <a:custGeom>
              <a:rect b="b" l="l" r="r" t="t"/>
              <a:pathLst>
                <a:path extrusionOk="0" h="346" w="1454">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6"/>
            <p:cNvSpPr/>
            <p:nvPr/>
          </p:nvSpPr>
          <p:spPr>
            <a:xfrm>
              <a:off x="5343126" y="2930752"/>
              <a:ext cx="46902" cy="33851"/>
            </a:xfrm>
            <a:custGeom>
              <a:rect b="b" l="l" r="r" t="t"/>
              <a:pathLst>
                <a:path extrusionOk="0" h="1066" w="1477">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6"/>
            <p:cNvSpPr/>
            <p:nvPr/>
          </p:nvSpPr>
          <p:spPr>
            <a:xfrm>
              <a:off x="5506442" y="2930752"/>
              <a:ext cx="47283" cy="33851"/>
            </a:xfrm>
            <a:custGeom>
              <a:rect b="b" l="l" r="r" t="t"/>
              <a:pathLst>
                <a:path extrusionOk="0" h="1066" w="1489">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6"/>
            <p:cNvSpPr/>
            <p:nvPr/>
          </p:nvSpPr>
          <p:spPr>
            <a:xfrm>
              <a:off x="5424419" y="2977336"/>
              <a:ext cx="47283" cy="34168"/>
            </a:xfrm>
            <a:custGeom>
              <a:rect b="b" l="l" r="r" t="t"/>
              <a:pathLst>
                <a:path extrusionOk="0" h="1076" w="1489">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6"/>
            <p:cNvSpPr/>
            <p:nvPr/>
          </p:nvSpPr>
          <p:spPr>
            <a:xfrm>
              <a:off x="5261453" y="3024143"/>
              <a:ext cx="47283" cy="33851"/>
            </a:xfrm>
            <a:custGeom>
              <a:rect b="b" l="l" r="r" t="t"/>
              <a:pathLst>
                <a:path extrusionOk="0" h="1066" w="1489">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6"/>
            <p:cNvSpPr/>
            <p:nvPr/>
          </p:nvSpPr>
          <p:spPr>
            <a:xfrm>
              <a:off x="5424419" y="2884231"/>
              <a:ext cx="47283" cy="33883"/>
            </a:xfrm>
            <a:custGeom>
              <a:rect b="b" l="l" r="r" t="t"/>
              <a:pathLst>
                <a:path extrusionOk="0" h="1067" w="1489">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3" name="Shape 3293"/>
        <p:cNvGrpSpPr/>
        <p:nvPr/>
      </p:nvGrpSpPr>
      <p:grpSpPr>
        <a:xfrm>
          <a:off x="0" y="0"/>
          <a:ext cx="0" cy="0"/>
          <a:chOff x="0" y="0"/>
          <a:chExt cx="0" cy="0"/>
        </a:xfrm>
      </p:grpSpPr>
      <p:sp>
        <p:nvSpPr>
          <p:cNvPr id="3294" name="Google Shape;3294;p2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295" name="Google Shape;3295;p27"/>
          <p:cNvGraphicFramePr/>
          <p:nvPr/>
        </p:nvGraphicFramePr>
        <p:xfrm>
          <a:off x="720000" y="1383325"/>
          <a:ext cx="3000000" cy="3000000"/>
        </p:xfrm>
        <a:graphic>
          <a:graphicData uri="http://schemas.openxmlformats.org/drawingml/2006/table">
            <a:tbl>
              <a:tblPr>
                <a:noFill/>
                <a:tableStyleId>{6BAD8D43-8DAA-483E-8F5A-A4730001C242}</a:tableStyleId>
              </a:tblPr>
              <a:tblGrid>
                <a:gridCol w="669275"/>
                <a:gridCol w="1828225"/>
                <a:gridCol w="2603250"/>
                <a:gridCol w="2603250"/>
              </a:tblGrid>
              <a:tr h="402875">
                <a:tc>
                  <a:txBody>
                    <a:bodyPr/>
                    <a:lstStyle/>
                    <a:p>
                      <a:pPr indent="0" lvl="0" marL="0" rtl="0" algn="ctr">
                        <a:spcBef>
                          <a:spcPts val="0"/>
                        </a:spcBef>
                        <a:spcAft>
                          <a:spcPts val="0"/>
                        </a:spcAft>
                        <a:buNone/>
                      </a:pPr>
                      <a:r>
                        <a:t/>
                      </a:r>
                      <a:endParaRPr sz="18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bril Fatface"/>
                          <a:ea typeface="Abril Fatface"/>
                          <a:cs typeface="Abril Fatface"/>
                          <a:sym typeface="Abril Fatface"/>
                        </a:rPr>
                        <a:t>Schedule</a:t>
                      </a:r>
                      <a:endParaRPr sz="18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solidFill>
                            <a:schemeClr val="lt1"/>
                          </a:solidFill>
                          <a:latin typeface="Abril Fatface"/>
                          <a:ea typeface="Abril Fatface"/>
                          <a:cs typeface="Abril Fatface"/>
                          <a:sym typeface="Abril Fatface"/>
                        </a:rPr>
                        <a:t>Notes</a:t>
                      </a:r>
                      <a:endParaRPr sz="18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376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08:00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Meeting</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the biggest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76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09:00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Videocall</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Mars is red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a cold place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76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10:00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Interview</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is a hot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 has a beautiful name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76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11:00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Meeting</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third one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 </a:t>
                      </a:r>
                      <a:r>
                        <a:rPr lang="en">
                          <a:solidFill>
                            <a:schemeClr val="dk1"/>
                          </a:solidFill>
                          <a:latin typeface="Barlow Semi Condensed"/>
                          <a:ea typeface="Barlow Semi Condensed"/>
                          <a:cs typeface="Barlow Semi Condensed"/>
                          <a:sym typeface="Barlow Semi Condensed"/>
                        </a:rPr>
                        <a:t>harbors </a:t>
                      </a:r>
                      <a:r>
                        <a:rPr lang="en">
                          <a:solidFill>
                            <a:schemeClr val="dk1"/>
                          </a:solidFill>
                          <a:latin typeface="Barlow Semi Condensed"/>
                          <a:ea typeface="Barlow Semi Condensed"/>
                          <a:cs typeface="Barlow Semi Condensed"/>
                          <a:sym typeface="Barlow Semi Condensed"/>
                        </a:rPr>
                        <a:t>life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760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12:00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Meeting</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It’s far from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grpSp>
        <p:nvGrpSpPr>
          <p:cNvPr id="3296" name="Google Shape;3296;p27"/>
          <p:cNvGrpSpPr/>
          <p:nvPr/>
        </p:nvGrpSpPr>
        <p:grpSpPr>
          <a:xfrm>
            <a:off x="720000" y="4147252"/>
            <a:ext cx="1632600" cy="353700"/>
            <a:chOff x="720000" y="4147252"/>
            <a:chExt cx="1632600" cy="353700"/>
          </a:xfrm>
        </p:grpSpPr>
        <p:sp>
          <p:nvSpPr>
            <p:cNvPr id="3297" name="Google Shape;3297;p27"/>
            <p:cNvSpPr txBox="1"/>
            <p:nvPr/>
          </p:nvSpPr>
          <p:spPr>
            <a:xfrm>
              <a:off x="980100" y="4147252"/>
              <a:ext cx="1372500" cy="35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Most important</a:t>
              </a:r>
              <a:endParaRPr>
                <a:solidFill>
                  <a:schemeClr val="dk1"/>
                </a:solidFill>
                <a:latin typeface="Barlow Semi Condensed"/>
                <a:ea typeface="Barlow Semi Condensed"/>
                <a:cs typeface="Barlow Semi Condensed"/>
                <a:sym typeface="Barlow Semi Condensed"/>
              </a:endParaRPr>
            </a:p>
          </p:txBody>
        </p:sp>
        <p:sp>
          <p:nvSpPr>
            <p:cNvPr id="3298" name="Google Shape;3298;p27"/>
            <p:cNvSpPr/>
            <p:nvPr/>
          </p:nvSpPr>
          <p:spPr>
            <a:xfrm>
              <a:off x="720000" y="4194050"/>
              <a:ext cx="260100" cy="260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9" name="Google Shape;3299;p27"/>
          <p:cNvGrpSpPr/>
          <p:nvPr/>
        </p:nvGrpSpPr>
        <p:grpSpPr>
          <a:xfrm>
            <a:off x="2743800" y="4147252"/>
            <a:ext cx="1632600" cy="353700"/>
            <a:chOff x="2352600" y="4147252"/>
            <a:chExt cx="1632600" cy="353700"/>
          </a:xfrm>
        </p:grpSpPr>
        <p:sp>
          <p:nvSpPr>
            <p:cNvPr id="3300" name="Google Shape;3300;p27"/>
            <p:cNvSpPr txBox="1"/>
            <p:nvPr/>
          </p:nvSpPr>
          <p:spPr>
            <a:xfrm>
              <a:off x="2612700" y="4147252"/>
              <a:ext cx="1372500" cy="35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I</a:t>
              </a:r>
              <a:r>
                <a:rPr lang="en">
                  <a:solidFill>
                    <a:schemeClr val="dk1"/>
                  </a:solidFill>
                  <a:latin typeface="Barlow Semi Condensed"/>
                  <a:ea typeface="Barlow Semi Condensed"/>
                  <a:cs typeface="Barlow Semi Condensed"/>
                  <a:sym typeface="Barlow Semi Condensed"/>
                </a:rPr>
                <a:t>mportant</a:t>
              </a:r>
              <a:endParaRPr>
                <a:solidFill>
                  <a:schemeClr val="dk1"/>
                </a:solidFill>
                <a:latin typeface="Barlow Semi Condensed"/>
                <a:ea typeface="Barlow Semi Condensed"/>
                <a:cs typeface="Barlow Semi Condensed"/>
                <a:sym typeface="Barlow Semi Condensed"/>
              </a:endParaRPr>
            </a:p>
          </p:txBody>
        </p:sp>
        <p:sp>
          <p:nvSpPr>
            <p:cNvPr id="3301" name="Google Shape;3301;p27"/>
            <p:cNvSpPr/>
            <p:nvPr/>
          </p:nvSpPr>
          <p:spPr>
            <a:xfrm>
              <a:off x="2352600" y="4194050"/>
              <a:ext cx="260100" cy="26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2" name="Google Shape;3302;p27"/>
          <p:cNvGrpSpPr/>
          <p:nvPr/>
        </p:nvGrpSpPr>
        <p:grpSpPr>
          <a:xfrm>
            <a:off x="4767600" y="4147252"/>
            <a:ext cx="1632600" cy="353700"/>
            <a:chOff x="3985200" y="4147252"/>
            <a:chExt cx="1632600" cy="353700"/>
          </a:xfrm>
        </p:grpSpPr>
        <p:sp>
          <p:nvSpPr>
            <p:cNvPr id="3303" name="Google Shape;3303;p27"/>
            <p:cNvSpPr txBox="1"/>
            <p:nvPr/>
          </p:nvSpPr>
          <p:spPr>
            <a:xfrm>
              <a:off x="4245300" y="4147252"/>
              <a:ext cx="1372500" cy="35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Relevant</a:t>
              </a:r>
              <a:endParaRPr>
                <a:solidFill>
                  <a:schemeClr val="dk1"/>
                </a:solidFill>
                <a:latin typeface="Barlow Semi Condensed"/>
                <a:ea typeface="Barlow Semi Condensed"/>
                <a:cs typeface="Barlow Semi Condensed"/>
                <a:sym typeface="Barlow Semi Condensed"/>
              </a:endParaRPr>
            </a:p>
          </p:txBody>
        </p:sp>
        <p:sp>
          <p:nvSpPr>
            <p:cNvPr id="3304" name="Google Shape;3304;p27"/>
            <p:cNvSpPr/>
            <p:nvPr/>
          </p:nvSpPr>
          <p:spPr>
            <a:xfrm>
              <a:off x="3985200" y="4194050"/>
              <a:ext cx="260100" cy="260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5" name="Google Shape;3305;p27"/>
          <p:cNvGrpSpPr/>
          <p:nvPr/>
        </p:nvGrpSpPr>
        <p:grpSpPr>
          <a:xfrm>
            <a:off x="6791400" y="4147252"/>
            <a:ext cx="1632600" cy="353700"/>
            <a:chOff x="5617800" y="4147252"/>
            <a:chExt cx="1632600" cy="353700"/>
          </a:xfrm>
        </p:grpSpPr>
        <p:sp>
          <p:nvSpPr>
            <p:cNvPr id="3306" name="Google Shape;3306;p27"/>
            <p:cNvSpPr txBox="1"/>
            <p:nvPr/>
          </p:nvSpPr>
          <p:spPr>
            <a:xfrm>
              <a:off x="5877900" y="4147252"/>
              <a:ext cx="1372500" cy="35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Not so important</a:t>
              </a:r>
              <a:endParaRPr>
                <a:solidFill>
                  <a:schemeClr val="dk1"/>
                </a:solidFill>
                <a:latin typeface="Barlow Semi Condensed"/>
                <a:ea typeface="Barlow Semi Condensed"/>
                <a:cs typeface="Barlow Semi Condensed"/>
                <a:sym typeface="Barlow Semi Condensed"/>
              </a:endParaRPr>
            </a:p>
          </p:txBody>
        </p:sp>
        <p:sp>
          <p:nvSpPr>
            <p:cNvPr id="3307" name="Google Shape;3307;p27"/>
            <p:cNvSpPr/>
            <p:nvPr/>
          </p:nvSpPr>
          <p:spPr>
            <a:xfrm>
              <a:off x="5617800" y="4194050"/>
              <a:ext cx="260100" cy="26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1" name="Shape 3311"/>
        <p:cNvGrpSpPr/>
        <p:nvPr/>
      </p:nvGrpSpPr>
      <p:grpSpPr>
        <a:xfrm>
          <a:off x="0" y="0"/>
          <a:ext cx="0" cy="0"/>
          <a:chOff x="0" y="0"/>
          <a:chExt cx="0" cy="0"/>
        </a:xfrm>
      </p:grpSpPr>
      <p:sp>
        <p:nvSpPr>
          <p:cNvPr id="3312" name="Google Shape;3312;p2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313" name="Google Shape;3313;p28"/>
          <p:cNvGraphicFramePr/>
          <p:nvPr/>
        </p:nvGraphicFramePr>
        <p:xfrm>
          <a:off x="720000" y="1421925"/>
          <a:ext cx="3000000" cy="3000000"/>
        </p:xfrm>
        <a:graphic>
          <a:graphicData uri="http://schemas.openxmlformats.org/drawingml/2006/table">
            <a:tbl>
              <a:tblPr>
                <a:noFill/>
                <a:tableStyleId>{6BAD8D43-8DAA-483E-8F5A-A4730001C242}</a:tableStyleId>
              </a:tblPr>
              <a:tblGrid>
                <a:gridCol w="488425"/>
                <a:gridCol w="1437575"/>
                <a:gridCol w="538950"/>
                <a:gridCol w="1387050"/>
                <a:gridCol w="508625"/>
                <a:gridCol w="1417375"/>
                <a:gridCol w="538950"/>
                <a:gridCol w="1387050"/>
              </a:tblGrid>
              <a:tr h="408275">
                <a:tc gridSpan="2">
                  <a:txBody>
                    <a:bodyPr/>
                    <a:lstStyle/>
                    <a:p>
                      <a:pPr indent="0" lvl="0" marL="0" rtl="0" algn="l">
                        <a:spcBef>
                          <a:spcPts val="0"/>
                        </a:spcBef>
                        <a:spcAft>
                          <a:spcPts val="0"/>
                        </a:spcAft>
                        <a:buNone/>
                      </a:pPr>
                      <a:r>
                        <a:rPr lang="en">
                          <a:solidFill>
                            <a:schemeClr val="lt1"/>
                          </a:solidFill>
                          <a:latin typeface="Abril Fatface"/>
                          <a:ea typeface="Abril Fatface"/>
                          <a:cs typeface="Abril Fatface"/>
                          <a:sym typeface="Abril Fatface"/>
                        </a:rPr>
                        <a:t>9:00-10:00</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hMerge="1"/>
                <a:tc gridSpan="2">
                  <a:txBody>
                    <a:bodyPr/>
                    <a:lstStyle/>
                    <a:p>
                      <a:pPr indent="0" lvl="0" marL="0" rtl="0" algn="l">
                        <a:spcBef>
                          <a:spcPts val="0"/>
                        </a:spcBef>
                        <a:spcAft>
                          <a:spcPts val="0"/>
                        </a:spcAft>
                        <a:buNone/>
                      </a:pPr>
                      <a:r>
                        <a:rPr lang="en">
                          <a:solidFill>
                            <a:schemeClr val="lt1"/>
                          </a:solidFill>
                          <a:latin typeface="Abril Fatface"/>
                          <a:ea typeface="Abril Fatface"/>
                          <a:cs typeface="Abril Fatface"/>
                          <a:sym typeface="Abril Fatface"/>
                        </a:rPr>
                        <a:t>10:00-11:00</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hMerge="1"/>
                <a:tc gridSpan="2">
                  <a:txBody>
                    <a:bodyPr/>
                    <a:lstStyle/>
                    <a:p>
                      <a:pPr indent="0" lvl="0" marL="0" rtl="0" algn="l">
                        <a:spcBef>
                          <a:spcPts val="0"/>
                        </a:spcBef>
                        <a:spcAft>
                          <a:spcPts val="0"/>
                        </a:spcAft>
                        <a:buNone/>
                      </a:pPr>
                      <a:r>
                        <a:rPr lang="en">
                          <a:solidFill>
                            <a:schemeClr val="lt1"/>
                          </a:solidFill>
                          <a:latin typeface="Abril Fatface"/>
                          <a:ea typeface="Abril Fatface"/>
                          <a:cs typeface="Abril Fatface"/>
                          <a:sym typeface="Abril Fatface"/>
                        </a:rPr>
                        <a:t>11:00-12:00</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hMerge="1"/>
                <a:tc gridSpan="2">
                  <a:txBody>
                    <a:bodyPr/>
                    <a:lstStyle/>
                    <a:p>
                      <a:pPr indent="0" lvl="0" marL="0" rtl="0" algn="l">
                        <a:spcBef>
                          <a:spcPts val="0"/>
                        </a:spcBef>
                        <a:spcAft>
                          <a:spcPts val="0"/>
                        </a:spcAft>
                        <a:buNone/>
                      </a:pPr>
                      <a:r>
                        <a:rPr lang="en">
                          <a:solidFill>
                            <a:schemeClr val="lt1"/>
                          </a:solidFill>
                          <a:latin typeface="Abril Fatface"/>
                          <a:ea typeface="Abril Fatface"/>
                          <a:cs typeface="Abril Fatface"/>
                          <a:sym typeface="Abril Fatface"/>
                        </a:rPr>
                        <a:t>12:00-13:00</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hMerge="1"/>
              </a:tr>
              <a:tr h="669950">
                <a:tc gridSpan="2">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hMerge="1"/>
                <a:tc gridSpan="2">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hMerge="1"/>
                <a:tc gridSpan="2">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hot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hMerge="1"/>
                <a:tc gridSpan="2">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only planet that </a:t>
                      </a:r>
                      <a:r>
                        <a:rPr lang="en">
                          <a:solidFill>
                            <a:schemeClr val="dk1"/>
                          </a:solidFill>
                          <a:latin typeface="Barlow Semi Condensed"/>
                          <a:ea typeface="Barlow Semi Condensed"/>
                          <a:cs typeface="Barlow Semi Condensed"/>
                          <a:sym typeface="Barlow Semi Condensed"/>
                        </a:rPr>
                        <a:t>harbors </a:t>
                      </a:r>
                      <a:r>
                        <a:rPr lang="en">
                          <a:solidFill>
                            <a:schemeClr val="dk1"/>
                          </a:solidFill>
                          <a:latin typeface="Barlow Semi Condensed"/>
                          <a:ea typeface="Barlow Semi Condensed"/>
                          <a:cs typeface="Barlow Semi Condensed"/>
                          <a:sym typeface="Barlow Semi Condensed"/>
                        </a:rPr>
                        <a:t>life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hMerge="1"/>
              </a:tr>
              <a:tr h="669950">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Answer immediately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Update ongoing assignments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Show work constraints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Answer immediately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669950">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Assign team members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Answer immediately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Update ongoing assignments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Show work constraints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669950">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Show work constraints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Assign team members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Answer immediately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Update ongoing assignments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bl>
          </a:graphicData>
        </a:graphic>
      </p:graphicFrame>
      <p:grpSp>
        <p:nvGrpSpPr>
          <p:cNvPr id="3314" name="Google Shape;3314;p28"/>
          <p:cNvGrpSpPr/>
          <p:nvPr/>
        </p:nvGrpSpPr>
        <p:grpSpPr>
          <a:xfrm>
            <a:off x="810051" y="2698830"/>
            <a:ext cx="306937" cy="272553"/>
            <a:chOff x="3584280" y="3699191"/>
            <a:chExt cx="358069" cy="317995"/>
          </a:xfrm>
        </p:grpSpPr>
        <p:sp>
          <p:nvSpPr>
            <p:cNvPr id="3315" name="Google Shape;3315;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9" name="Google Shape;3319;p28"/>
          <p:cNvGrpSpPr/>
          <p:nvPr/>
        </p:nvGrpSpPr>
        <p:grpSpPr>
          <a:xfrm>
            <a:off x="2760326" y="3375880"/>
            <a:ext cx="306937" cy="272553"/>
            <a:chOff x="3584280" y="3699191"/>
            <a:chExt cx="358069" cy="317995"/>
          </a:xfrm>
        </p:grpSpPr>
        <p:sp>
          <p:nvSpPr>
            <p:cNvPr id="3320" name="Google Shape;3320;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4" name="Google Shape;3324;p28"/>
          <p:cNvGrpSpPr/>
          <p:nvPr/>
        </p:nvGrpSpPr>
        <p:grpSpPr>
          <a:xfrm>
            <a:off x="6600276" y="2698830"/>
            <a:ext cx="306937" cy="272553"/>
            <a:chOff x="3584280" y="3699191"/>
            <a:chExt cx="358069" cy="317995"/>
          </a:xfrm>
        </p:grpSpPr>
        <p:sp>
          <p:nvSpPr>
            <p:cNvPr id="3325" name="Google Shape;3325;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9" name="Google Shape;3329;p28"/>
          <p:cNvGrpSpPr/>
          <p:nvPr/>
        </p:nvGrpSpPr>
        <p:grpSpPr>
          <a:xfrm>
            <a:off x="4670181" y="4042835"/>
            <a:ext cx="306937" cy="272553"/>
            <a:chOff x="3584280" y="3699191"/>
            <a:chExt cx="358069" cy="317995"/>
          </a:xfrm>
        </p:grpSpPr>
        <p:sp>
          <p:nvSpPr>
            <p:cNvPr id="3330" name="Google Shape;3330;p28"/>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8"/>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8"/>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8"/>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7" name="Shape 3337"/>
        <p:cNvGrpSpPr/>
        <p:nvPr/>
      </p:nvGrpSpPr>
      <p:grpSpPr>
        <a:xfrm>
          <a:off x="0" y="0"/>
          <a:ext cx="0" cy="0"/>
          <a:chOff x="0" y="0"/>
          <a:chExt cx="0" cy="0"/>
        </a:xfrm>
      </p:grpSpPr>
      <p:sp>
        <p:nvSpPr>
          <p:cNvPr id="3338" name="Google Shape;3338;p2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solidFill>
                <a:schemeClr val="lt2"/>
              </a:solidFill>
            </a:endParaRPr>
          </a:p>
        </p:txBody>
      </p:sp>
      <p:sp>
        <p:nvSpPr>
          <p:cNvPr id="3339" name="Google Shape;3339;p29"/>
          <p:cNvSpPr/>
          <p:nvPr/>
        </p:nvSpPr>
        <p:spPr>
          <a:xfrm>
            <a:off x="5934841" y="3091000"/>
            <a:ext cx="2199000" cy="1419000"/>
          </a:xfrm>
          <a:prstGeom prst="foldedCorner">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9"/>
          <p:cNvSpPr/>
          <p:nvPr/>
        </p:nvSpPr>
        <p:spPr>
          <a:xfrm>
            <a:off x="5934610" y="1290875"/>
            <a:ext cx="2199000" cy="1419000"/>
          </a:xfrm>
          <a:prstGeom prst="foldedCorner">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9"/>
          <p:cNvSpPr txBox="1"/>
          <p:nvPr/>
        </p:nvSpPr>
        <p:spPr>
          <a:xfrm>
            <a:off x="6066946" y="3324560"/>
            <a:ext cx="19350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Mercury</a:t>
            </a:r>
            <a:endParaRPr sz="2000">
              <a:solidFill>
                <a:schemeClr val="lt1"/>
              </a:solidFill>
              <a:latin typeface="Abril Fatface"/>
              <a:ea typeface="Abril Fatface"/>
              <a:cs typeface="Abril Fatface"/>
              <a:sym typeface="Abril Fatface"/>
            </a:endParaRPr>
          </a:p>
        </p:txBody>
      </p:sp>
      <p:sp>
        <p:nvSpPr>
          <p:cNvPr id="3342" name="Google Shape;3342;p29"/>
          <p:cNvSpPr txBox="1"/>
          <p:nvPr/>
        </p:nvSpPr>
        <p:spPr>
          <a:xfrm>
            <a:off x="6066946" y="3601757"/>
            <a:ext cx="1935000" cy="67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Mercury is the closest planet to the Sun</a:t>
            </a:r>
            <a:endParaRPr>
              <a:solidFill>
                <a:schemeClr val="lt1"/>
              </a:solidFill>
              <a:latin typeface="Barlow Semi Condensed"/>
              <a:ea typeface="Barlow Semi Condensed"/>
              <a:cs typeface="Barlow Semi Condensed"/>
              <a:sym typeface="Barlow Semi Condensed"/>
            </a:endParaRPr>
          </a:p>
        </p:txBody>
      </p:sp>
      <p:sp>
        <p:nvSpPr>
          <p:cNvPr id="3343" name="Google Shape;3343;p29"/>
          <p:cNvSpPr txBox="1"/>
          <p:nvPr/>
        </p:nvSpPr>
        <p:spPr>
          <a:xfrm>
            <a:off x="6066940" y="1522038"/>
            <a:ext cx="1935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Neptune</a:t>
            </a:r>
            <a:endParaRPr sz="2000">
              <a:solidFill>
                <a:schemeClr val="lt1"/>
              </a:solidFill>
              <a:latin typeface="Abril Fatface"/>
              <a:ea typeface="Abril Fatface"/>
              <a:cs typeface="Abril Fatface"/>
              <a:sym typeface="Abril Fatface"/>
            </a:endParaRPr>
          </a:p>
        </p:txBody>
      </p:sp>
      <p:sp>
        <p:nvSpPr>
          <p:cNvPr id="3344" name="Google Shape;3344;p29"/>
          <p:cNvSpPr txBox="1"/>
          <p:nvPr/>
        </p:nvSpPr>
        <p:spPr>
          <a:xfrm>
            <a:off x="6066940" y="1804000"/>
            <a:ext cx="1935000" cy="67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Neptune is the farthest planet from the Sun</a:t>
            </a:r>
            <a:endParaRPr>
              <a:solidFill>
                <a:schemeClr val="lt1"/>
              </a:solidFill>
              <a:latin typeface="Barlow Semi Condensed"/>
              <a:ea typeface="Barlow Semi Condensed"/>
              <a:cs typeface="Barlow Semi Condensed"/>
              <a:sym typeface="Barlow Semi Condensed"/>
            </a:endParaRPr>
          </a:p>
        </p:txBody>
      </p:sp>
      <p:graphicFrame>
        <p:nvGraphicFramePr>
          <p:cNvPr id="3345" name="Google Shape;3345;p29"/>
          <p:cNvGraphicFramePr/>
          <p:nvPr/>
        </p:nvGraphicFramePr>
        <p:xfrm>
          <a:off x="1010150" y="1290875"/>
          <a:ext cx="3000000" cy="3000000"/>
        </p:xfrm>
        <a:graphic>
          <a:graphicData uri="http://schemas.openxmlformats.org/drawingml/2006/table">
            <a:tbl>
              <a:tblPr>
                <a:noFill/>
                <a:tableStyleId>{6BAD8D43-8DAA-483E-8F5A-A4730001C242}</a:tableStyleId>
              </a:tblPr>
              <a:tblGrid>
                <a:gridCol w="647500"/>
                <a:gridCol w="647500"/>
                <a:gridCol w="647500"/>
                <a:gridCol w="647500"/>
                <a:gridCol w="647500"/>
                <a:gridCol w="647500"/>
                <a:gridCol w="647500"/>
              </a:tblGrid>
              <a:tr h="426700">
                <a:tc gridSpan="7">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January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c hMerge="1"/>
                <a:tc hMerge="1"/>
                <a:tc hMerge="1"/>
                <a:tc hMerge="1"/>
              </a:tr>
              <a:tr h="398975">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Mon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Tue</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Wed</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Thu</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Fri</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Sat</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Sun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98975">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07</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29</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9" name="Shape 3349"/>
        <p:cNvGrpSpPr/>
        <p:nvPr/>
      </p:nvGrpSpPr>
      <p:grpSpPr>
        <a:xfrm>
          <a:off x="0" y="0"/>
          <a:ext cx="0" cy="0"/>
          <a:chOff x="0" y="0"/>
          <a:chExt cx="0" cy="0"/>
        </a:xfrm>
      </p:grpSpPr>
      <p:graphicFrame>
        <p:nvGraphicFramePr>
          <p:cNvPr id="3350" name="Google Shape;3350;p30"/>
          <p:cNvGraphicFramePr/>
          <p:nvPr/>
        </p:nvGraphicFramePr>
        <p:xfrm>
          <a:off x="720000" y="1200838"/>
          <a:ext cx="3000000" cy="3000000"/>
        </p:xfrm>
        <a:graphic>
          <a:graphicData uri="http://schemas.openxmlformats.org/drawingml/2006/table">
            <a:tbl>
              <a:tblPr>
                <a:noFill/>
                <a:tableStyleId>{6BAD8D43-8DAA-483E-8F5A-A4730001C242}</a:tableStyleId>
              </a:tblPr>
              <a:tblGrid>
                <a:gridCol w="785950"/>
                <a:gridCol w="2948275"/>
              </a:tblGrid>
              <a:tr h="426675">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01</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426675">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02</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is a hot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26675">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03</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Ceres is in the main asteroid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053800">
                <a:tc gridSpan="2">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hMerge="1"/>
              </a:tr>
              <a:tr h="457175">
                <a:tc gridSpan="2">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Monday</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hMerge="1"/>
              </a:tr>
              <a:tr h="457175">
                <a:tc gridSpan="2">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January</a:t>
                      </a:r>
                      <a:r>
                        <a:rPr lang="en" sz="2000">
                          <a:solidFill>
                            <a:srgbClr val="FFFFFF"/>
                          </a:solidFill>
                          <a:latin typeface="Abril Fatface"/>
                          <a:ea typeface="Abril Fatface"/>
                          <a:cs typeface="Abril Fatface"/>
                          <a:sym typeface="Abril Fatface"/>
                        </a:rPr>
                        <a:t> 2nd</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hMerge="1"/>
              </a:tr>
            </a:tbl>
          </a:graphicData>
        </a:graphic>
      </p:graphicFrame>
      <p:sp>
        <p:nvSpPr>
          <p:cNvPr id="3351" name="Google Shape;3351;p30"/>
          <p:cNvSpPr/>
          <p:nvPr/>
        </p:nvSpPr>
        <p:spPr>
          <a:xfrm>
            <a:off x="2213313" y="2634394"/>
            <a:ext cx="747600" cy="747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353" name="Google Shape;3353;p30"/>
          <p:cNvGraphicFramePr/>
          <p:nvPr/>
        </p:nvGraphicFramePr>
        <p:xfrm>
          <a:off x="4689775" y="1200838"/>
          <a:ext cx="3000000" cy="3000000"/>
        </p:xfrm>
        <a:graphic>
          <a:graphicData uri="http://schemas.openxmlformats.org/drawingml/2006/table">
            <a:tbl>
              <a:tblPr>
                <a:noFill/>
                <a:tableStyleId>{6BAD8D43-8DAA-483E-8F5A-A4730001C242}</a:tableStyleId>
              </a:tblPr>
              <a:tblGrid>
                <a:gridCol w="785950"/>
                <a:gridCol w="2948275"/>
              </a:tblGrid>
              <a:tr h="426675">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01</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426675">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02</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planet that </a:t>
                      </a:r>
                      <a:r>
                        <a:rPr lang="en">
                          <a:solidFill>
                            <a:schemeClr val="dk1"/>
                          </a:solidFill>
                          <a:latin typeface="Barlow Semi Condensed"/>
                          <a:ea typeface="Barlow Semi Condensed"/>
                          <a:cs typeface="Barlow Semi Condensed"/>
                          <a:sym typeface="Barlow Semi Condensed"/>
                        </a:rPr>
                        <a:t>harbors </a:t>
                      </a:r>
                      <a:r>
                        <a:rPr lang="en">
                          <a:solidFill>
                            <a:schemeClr val="dk1"/>
                          </a:solidFill>
                          <a:latin typeface="Barlow Semi Condensed"/>
                          <a:ea typeface="Barlow Semi Condensed"/>
                          <a:cs typeface="Barlow Semi Condensed"/>
                          <a:sym typeface="Barlow Semi Condensed"/>
                        </a:rPr>
                        <a:t>life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426675">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03</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a dwarf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1053800">
                <a:tc gridSpan="2">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hMerge="1"/>
              </a:tr>
              <a:tr h="457175">
                <a:tc gridSpan="2">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Tuesday</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hMerge="1"/>
              </a:tr>
              <a:tr h="457175">
                <a:tc gridSpan="2">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January 3rd</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hMerge="1"/>
              </a:tr>
            </a:tbl>
          </a:graphicData>
        </a:graphic>
      </p:graphicFrame>
      <p:grpSp>
        <p:nvGrpSpPr>
          <p:cNvPr id="3354" name="Google Shape;3354;p30"/>
          <p:cNvGrpSpPr/>
          <p:nvPr/>
        </p:nvGrpSpPr>
        <p:grpSpPr>
          <a:xfrm>
            <a:off x="2375754" y="2796811"/>
            <a:ext cx="422719" cy="422760"/>
            <a:chOff x="3086575" y="950975"/>
            <a:chExt cx="515700" cy="515750"/>
          </a:xfrm>
        </p:grpSpPr>
        <p:sp>
          <p:nvSpPr>
            <p:cNvPr id="3355" name="Google Shape;3355;p30"/>
            <p:cNvSpPr/>
            <p:nvPr/>
          </p:nvSpPr>
          <p:spPr>
            <a:xfrm>
              <a:off x="3086575" y="950975"/>
              <a:ext cx="515700" cy="515750"/>
            </a:xfrm>
            <a:custGeom>
              <a:rect b="b" l="l" r="r" t="t"/>
              <a:pathLst>
                <a:path extrusionOk="0" h="20630" w="20628">
                  <a:moveTo>
                    <a:pt x="2884" y="2872"/>
                  </a:moveTo>
                  <a:cubicBezTo>
                    <a:pt x="3072" y="2872"/>
                    <a:pt x="3226" y="3026"/>
                    <a:pt x="3226" y="3214"/>
                  </a:cubicBezTo>
                  <a:cubicBezTo>
                    <a:pt x="3226" y="3403"/>
                    <a:pt x="3072" y="3557"/>
                    <a:pt x="2884" y="3557"/>
                  </a:cubicBezTo>
                  <a:lnTo>
                    <a:pt x="946" y="3557"/>
                  </a:lnTo>
                  <a:cubicBezTo>
                    <a:pt x="758" y="3557"/>
                    <a:pt x="604" y="3403"/>
                    <a:pt x="604" y="3214"/>
                  </a:cubicBezTo>
                  <a:cubicBezTo>
                    <a:pt x="604" y="3026"/>
                    <a:pt x="758" y="2872"/>
                    <a:pt x="946" y="2872"/>
                  </a:cubicBezTo>
                  <a:close/>
                  <a:moveTo>
                    <a:pt x="19679" y="2868"/>
                  </a:moveTo>
                  <a:cubicBezTo>
                    <a:pt x="19867" y="2868"/>
                    <a:pt x="20021" y="3022"/>
                    <a:pt x="20021" y="3211"/>
                  </a:cubicBezTo>
                  <a:lnTo>
                    <a:pt x="20021" y="5796"/>
                  </a:lnTo>
                  <a:cubicBezTo>
                    <a:pt x="20021" y="5984"/>
                    <a:pt x="19867" y="6138"/>
                    <a:pt x="19679" y="6138"/>
                  </a:cubicBezTo>
                  <a:lnTo>
                    <a:pt x="18690" y="6138"/>
                  </a:lnTo>
                  <a:lnTo>
                    <a:pt x="18690" y="2868"/>
                  </a:lnTo>
                  <a:close/>
                  <a:moveTo>
                    <a:pt x="2884" y="5777"/>
                  </a:moveTo>
                  <a:cubicBezTo>
                    <a:pt x="3072" y="5777"/>
                    <a:pt x="3226" y="5931"/>
                    <a:pt x="3226" y="6119"/>
                  </a:cubicBezTo>
                  <a:cubicBezTo>
                    <a:pt x="3226" y="6308"/>
                    <a:pt x="3072" y="6462"/>
                    <a:pt x="2884" y="6462"/>
                  </a:cubicBezTo>
                  <a:lnTo>
                    <a:pt x="946" y="6462"/>
                  </a:lnTo>
                  <a:cubicBezTo>
                    <a:pt x="758" y="6462"/>
                    <a:pt x="604" y="6308"/>
                    <a:pt x="604" y="6119"/>
                  </a:cubicBezTo>
                  <a:cubicBezTo>
                    <a:pt x="604" y="5931"/>
                    <a:pt x="758" y="5777"/>
                    <a:pt x="946" y="5777"/>
                  </a:cubicBezTo>
                  <a:close/>
                  <a:moveTo>
                    <a:pt x="19679" y="8682"/>
                  </a:moveTo>
                  <a:cubicBezTo>
                    <a:pt x="19867" y="8682"/>
                    <a:pt x="20021" y="8836"/>
                    <a:pt x="20021" y="9024"/>
                  </a:cubicBezTo>
                  <a:lnTo>
                    <a:pt x="20021" y="11609"/>
                  </a:lnTo>
                  <a:cubicBezTo>
                    <a:pt x="20021" y="11798"/>
                    <a:pt x="19867" y="11952"/>
                    <a:pt x="19679" y="11952"/>
                  </a:cubicBezTo>
                  <a:lnTo>
                    <a:pt x="18690" y="11952"/>
                  </a:lnTo>
                  <a:lnTo>
                    <a:pt x="18690" y="8682"/>
                  </a:lnTo>
                  <a:close/>
                  <a:moveTo>
                    <a:pt x="2884" y="14173"/>
                  </a:moveTo>
                  <a:cubicBezTo>
                    <a:pt x="3072" y="14173"/>
                    <a:pt x="3226" y="14328"/>
                    <a:pt x="3226" y="14516"/>
                  </a:cubicBezTo>
                  <a:cubicBezTo>
                    <a:pt x="3226" y="14704"/>
                    <a:pt x="3072" y="14859"/>
                    <a:pt x="2884" y="14859"/>
                  </a:cubicBezTo>
                  <a:lnTo>
                    <a:pt x="946" y="14859"/>
                  </a:lnTo>
                  <a:cubicBezTo>
                    <a:pt x="758" y="14859"/>
                    <a:pt x="604" y="14704"/>
                    <a:pt x="604" y="14516"/>
                  </a:cubicBezTo>
                  <a:cubicBezTo>
                    <a:pt x="604" y="14328"/>
                    <a:pt x="758" y="14173"/>
                    <a:pt x="946" y="14173"/>
                  </a:cubicBezTo>
                  <a:close/>
                  <a:moveTo>
                    <a:pt x="2884" y="17082"/>
                  </a:moveTo>
                  <a:cubicBezTo>
                    <a:pt x="3072" y="17082"/>
                    <a:pt x="3226" y="17236"/>
                    <a:pt x="3226" y="17425"/>
                  </a:cubicBezTo>
                  <a:cubicBezTo>
                    <a:pt x="3226" y="17613"/>
                    <a:pt x="3072" y="17767"/>
                    <a:pt x="2884" y="17767"/>
                  </a:cubicBezTo>
                  <a:lnTo>
                    <a:pt x="946" y="17767"/>
                  </a:lnTo>
                  <a:cubicBezTo>
                    <a:pt x="758" y="17767"/>
                    <a:pt x="604" y="17613"/>
                    <a:pt x="604" y="17425"/>
                  </a:cubicBezTo>
                  <a:cubicBezTo>
                    <a:pt x="604" y="17236"/>
                    <a:pt x="758" y="17082"/>
                    <a:pt x="946" y="17082"/>
                  </a:cubicBezTo>
                  <a:close/>
                  <a:moveTo>
                    <a:pt x="19679" y="14497"/>
                  </a:moveTo>
                  <a:cubicBezTo>
                    <a:pt x="19867" y="14497"/>
                    <a:pt x="20021" y="14651"/>
                    <a:pt x="20021" y="14840"/>
                  </a:cubicBezTo>
                  <a:lnTo>
                    <a:pt x="20021" y="17425"/>
                  </a:lnTo>
                  <a:cubicBezTo>
                    <a:pt x="20021" y="17613"/>
                    <a:pt x="19867" y="17767"/>
                    <a:pt x="19679" y="17767"/>
                  </a:cubicBezTo>
                  <a:lnTo>
                    <a:pt x="18690" y="17767"/>
                  </a:lnTo>
                  <a:lnTo>
                    <a:pt x="18690" y="14497"/>
                  </a:lnTo>
                  <a:close/>
                  <a:moveTo>
                    <a:pt x="18084" y="607"/>
                  </a:moveTo>
                  <a:lnTo>
                    <a:pt x="18084" y="20028"/>
                  </a:lnTo>
                  <a:lnTo>
                    <a:pt x="5124" y="20028"/>
                  </a:lnTo>
                  <a:lnTo>
                    <a:pt x="5124" y="4686"/>
                  </a:lnTo>
                  <a:cubicBezTo>
                    <a:pt x="5124" y="4520"/>
                    <a:pt x="4989" y="4384"/>
                    <a:pt x="4823" y="4384"/>
                  </a:cubicBezTo>
                  <a:cubicBezTo>
                    <a:pt x="4655" y="4384"/>
                    <a:pt x="4520" y="4520"/>
                    <a:pt x="4520" y="4686"/>
                  </a:cubicBezTo>
                  <a:lnTo>
                    <a:pt x="4520" y="20028"/>
                  </a:lnTo>
                  <a:lnTo>
                    <a:pt x="2541" y="20028"/>
                  </a:lnTo>
                  <a:lnTo>
                    <a:pt x="2541" y="18374"/>
                  </a:lnTo>
                  <a:lnTo>
                    <a:pt x="2884" y="18374"/>
                  </a:lnTo>
                  <a:cubicBezTo>
                    <a:pt x="3406" y="18374"/>
                    <a:pt x="3833" y="17947"/>
                    <a:pt x="3833" y="17425"/>
                  </a:cubicBezTo>
                  <a:cubicBezTo>
                    <a:pt x="3833" y="16902"/>
                    <a:pt x="3406" y="16476"/>
                    <a:pt x="2884" y="16476"/>
                  </a:cubicBezTo>
                  <a:lnTo>
                    <a:pt x="2541" y="16476"/>
                  </a:lnTo>
                  <a:lnTo>
                    <a:pt x="2541" y="15467"/>
                  </a:lnTo>
                  <a:lnTo>
                    <a:pt x="2884" y="15467"/>
                  </a:lnTo>
                  <a:cubicBezTo>
                    <a:pt x="3406" y="15467"/>
                    <a:pt x="3833" y="15042"/>
                    <a:pt x="3833" y="14519"/>
                  </a:cubicBezTo>
                  <a:cubicBezTo>
                    <a:pt x="3833" y="13997"/>
                    <a:pt x="3406" y="13571"/>
                    <a:pt x="2884" y="13571"/>
                  </a:cubicBezTo>
                  <a:lnTo>
                    <a:pt x="2541" y="13571"/>
                  </a:lnTo>
                  <a:lnTo>
                    <a:pt x="2541" y="7068"/>
                  </a:lnTo>
                  <a:lnTo>
                    <a:pt x="2884" y="7068"/>
                  </a:lnTo>
                  <a:cubicBezTo>
                    <a:pt x="3406" y="7068"/>
                    <a:pt x="3833" y="6642"/>
                    <a:pt x="3833" y="6119"/>
                  </a:cubicBezTo>
                  <a:cubicBezTo>
                    <a:pt x="3833" y="5597"/>
                    <a:pt x="3406" y="5170"/>
                    <a:pt x="2884" y="5170"/>
                  </a:cubicBezTo>
                  <a:lnTo>
                    <a:pt x="2541" y="5170"/>
                  </a:lnTo>
                  <a:lnTo>
                    <a:pt x="2541" y="4162"/>
                  </a:lnTo>
                  <a:lnTo>
                    <a:pt x="2884" y="4162"/>
                  </a:lnTo>
                  <a:cubicBezTo>
                    <a:pt x="3406" y="4162"/>
                    <a:pt x="3833" y="3737"/>
                    <a:pt x="3833" y="3214"/>
                  </a:cubicBezTo>
                  <a:cubicBezTo>
                    <a:pt x="3833" y="2692"/>
                    <a:pt x="3406" y="2265"/>
                    <a:pt x="2884" y="2265"/>
                  </a:cubicBezTo>
                  <a:lnTo>
                    <a:pt x="2541" y="2265"/>
                  </a:lnTo>
                  <a:lnTo>
                    <a:pt x="2541" y="611"/>
                  </a:lnTo>
                  <a:lnTo>
                    <a:pt x="4520" y="611"/>
                  </a:lnTo>
                  <a:lnTo>
                    <a:pt x="4520" y="3235"/>
                  </a:lnTo>
                  <a:cubicBezTo>
                    <a:pt x="4520" y="3403"/>
                    <a:pt x="4655" y="3536"/>
                    <a:pt x="4823" y="3536"/>
                  </a:cubicBezTo>
                  <a:cubicBezTo>
                    <a:pt x="4989" y="3536"/>
                    <a:pt x="5124" y="3403"/>
                    <a:pt x="5124" y="3235"/>
                  </a:cubicBezTo>
                  <a:lnTo>
                    <a:pt x="5124" y="607"/>
                  </a:lnTo>
                  <a:close/>
                  <a:moveTo>
                    <a:pt x="2240" y="1"/>
                  </a:moveTo>
                  <a:cubicBezTo>
                    <a:pt x="2074" y="1"/>
                    <a:pt x="1938" y="136"/>
                    <a:pt x="1938" y="304"/>
                  </a:cubicBezTo>
                  <a:lnTo>
                    <a:pt x="1938" y="2264"/>
                  </a:lnTo>
                  <a:lnTo>
                    <a:pt x="948" y="2264"/>
                  </a:lnTo>
                  <a:cubicBezTo>
                    <a:pt x="426" y="2264"/>
                    <a:pt x="1" y="2688"/>
                    <a:pt x="1" y="3211"/>
                  </a:cubicBezTo>
                  <a:cubicBezTo>
                    <a:pt x="1" y="3733"/>
                    <a:pt x="426" y="4160"/>
                    <a:pt x="948" y="4160"/>
                  </a:cubicBezTo>
                  <a:lnTo>
                    <a:pt x="1938" y="4160"/>
                  </a:lnTo>
                  <a:lnTo>
                    <a:pt x="1938" y="5169"/>
                  </a:lnTo>
                  <a:lnTo>
                    <a:pt x="948" y="5169"/>
                  </a:lnTo>
                  <a:cubicBezTo>
                    <a:pt x="426" y="5169"/>
                    <a:pt x="1" y="5594"/>
                    <a:pt x="1" y="6116"/>
                  </a:cubicBezTo>
                  <a:cubicBezTo>
                    <a:pt x="1" y="6638"/>
                    <a:pt x="426" y="7065"/>
                    <a:pt x="948" y="7065"/>
                  </a:cubicBezTo>
                  <a:lnTo>
                    <a:pt x="1938" y="7065"/>
                  </a:lnTo>
                  <a:lnTo>
                    <a:pt x="1938" y="13565"/>
                  </a:lnTo>
                  <a:lnTo>
                    <a:pt x="948" y="13565"/>
                  </a:lnTo>
                  <a:cubicBezTo>
                    <a:pt x="426" y="13565"/>
                    <a:pt x="1" y="13992"/>
                    <a:pt x="1" y="14514"/>
                  </a:cubicBezTo>
                  <a:cubicBezTo>
                    <a:pt x="1" y="15037"/>
                    <a:pt x="426" y="15463"/>
                    <a:pt x="948" y="15463"/>
                  </a:cubicBezTo>
                  <a:lnTo>
                    <a:pt x="1938" y="15463"/>
                  </a:lnTo>
                  <a:lnTo>
                    <a:pt x="1938" y="16470"/>
                  </a:lnTo>
                  <a:lnTo>
                    <a:pt x="948" y="16470"/>
                  </a:lnTo>
                  <a:cubicBezTo>
                    <a:pt x="426" y="16470"/>
                    <a:pt x="1" y="16897"/>
                    <a:pt x="1" y="17419"/>
                  </a:cubicBezTo>
                  <a:cubicBezTo>
                    <a:pt x="1" y="17942"/>
                    <a:pt x="426" y="18368"/>
                    <a:pt x="948" y="18368"/>
                  </a:cubicBezTo>
                  <a:lnTo>
                    <a:pt x="1938" y="18368"/>
                  </a:lnTo>
                  <a:lnTo>
                    <a:pt x="1938" y="20328"/>
                  </a:lnTo>
                  <a:cubicBezTo>
                    <a:pt x="1938" y="20494"/>
                    <a:pt x="2074" y="20629"/>
                    <a:pt x="2240" y="20629"/>
                  </a:cubicBezTo>
                  <a:lnTo>
                    <a:pt x="18389" y="20629"/>
                  </a:lnTo>
                  <a:cubicBezTo>
                    <a:pt x="18555" y="20629"/>
                    <a:pt x="18690" y="20494"/>
                    <a:pt x="18690" y="20328"/>
                  </a:cubicBezTo>
                  <a:lnTo>
                    <a:pt x="18690" y="18374"/>
                  </a:lnTo>
                  <a:lnTo>
                    <a:pt x="19679" y="18374"/>
                  </a:lnTo>
                  <a:cubicBezTo>
                    <a:pt x="20201" y="18374"/>
                    <a:pt x="20628" y="17947"/>
                    <a:pt x="20628" y="17425"/>
                  </a:cubicBezTo>
                  <a:lnTo>
                    <a:pt x="20628" y="14840"/>
                  </a:lnTo>
                  <a:cubicBezTo>
                    <a:pt x="20628" y="14317"/>
                    <a:pt x="20201" y="13891"/>
                    <a:pt x="19679" y="13891"/>
                  </a:cubicBezTo>
                  <a:lnTo>
                    <a:pt x="18690" y="13891"/>
                  </a:lnTo>
                  <a:lnTo>
                    <a:pt x="18690" y="12560"/>
                  </a:lnTo>
                  <a:lnTo>
                    <a:pt x="19679" y="12560"/>
                  </a:lnTo>
                  <a:cubicBezTo>
                    <a:pt x="20201" y="12560"/>
                    <a:pt x="20628" y="12133"/>
                    <a:pt x="20628" y="11611"/>
                  </a:cubicBezTo>
                  <a:lnTo>
                    <a:pt x="20628" y="9026"/>
                  </a:lnTo>
                  <a:cubicBezTo>
                    <a:pt x="20628" y="8504"/>
                    <a:pt x="20201" y="8079"/>
                    <a:pt x="19679" y="8079"/>
                  </a:cubicBezTo>
                  <a:lnTo>
                    <a:pt x="18690" y="8079"/>
                  </a:lnTo>
                  <a:lnTo>
                    <a:pt x="18690" y="6746"/>
                  </a:lnTo>
                  <a:lnTo>
                    <a:pt x="19679" y="6745"/>
                  </a:lnTo>
                  <a:cubicBezTo>
                    <a:pt x="20201" y="6745"/>
                    <a:pt x="20628" y="6318"/>
                    <a:pt x="20628" y="5796"/>
                  </a:cubicBezTo>
                  <a:lnTo>
                    <a:pt x="20628" y="3211"/>
                  </a:lnTo>
                  <a:cubicBezTo>
                    <a:pt x="20628" y="2688"/>
                    <a:pt x="20201" y="2264"/>
                    <a:pt x="19679" y="2264"/>
                  </a:cubicBezTo>
                  <a:lnTo>
                    <a:pt x="18690" y="2264"/>
                  </a:lnTo>
                  <a:lnTo>
                    <a:pt x="18690" y="304"/>
                  </a:lnTo>
                  <a:cubicBezTo>
                    <a:pt x="18690" y="136"/>
                    <a:pt x="18555" y="1"/>
                    <a:pt x="18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0"/>
            <p:cNvSpPr/>
            <p:nvPr/>
          </p:nvSpPr>
          <p:spPr>
            <a:xfrm>
              <a:off x="3224175" y="1072175"/>
              <a:ext cx="297375" cy="294525"/>
            </a:xfrm>
            <a:custGeom>
              <a:rect b="b" l="l" r="r" t="t"/>
              <a:pathLst>
                <a:path extrusionOk="0" h="11781" w="11895">
                  <a:moveTo>
                    <a:pt x="2517" y="684"/>
                  </a:moveTo>
                  <a:lnTo>
                    <a:pt x="3654" y="896"/>
                  </a:lnTo>
                  <a:lnTo>
                    <a:pt x="4108" y="3159"/>
                  </a:lnTo>
                  <a:lnTo>
                    <a:pt x="3353" y="3916"/>
                  </a:lnTo>
                  <a:lnTo>
                    <a:pt x="2517" y="684"/>
                  </a:lnTo>
                  <a:close/>
                  <a:moveTo>
                    <a:pt x="8733" y="7787"/>
                  </a:moveTo>
                  <a:lnTo>
                    <a:pt x="10996" y="8238"/>
                  </a:lnTo>
                  <a:lnTo>
                    <a:pt x="11023" y="8383"/>
                  </a:lnTo>
                  <a:lnTo>
                    <a:pt x="11208" y="9377"/>
                  </a:lnTo>
                  <a:lnTo>
                    <a:pt x="11208" y="9377"/>
                  </a:lnTo>
                  <a:lnTo>
                    <a:pt x="7977" y="8543"/>
                  </a:lnTo>
                  <a:lnTo>
                    <a:pt x="8733" y="7787"/>
                  </a:lnTo>
                  <a:close/>
                  <a:moveTo>
                    <a:pt x="1888" y="684"/>
                  </a:moveTo>
                  <a:lnTo>
                    <a:pt x="2895" y="4581"/>
                  </a:lnTo>
                  <a:lnTo>
                    <a:pt x="2895" y="4582"/>
                  </a:lnTo>
                  <a:cubicBezTo>
                    <a:pt x="2899" y="4588"/>
                    <a:pt x="2899" y="4591"/>
                    <a:pt x="2900" y="4596"/>
                  </a:cubicBezTo>
                  <a:cubicBezTo>
                    <a:pt x="2902" y="4606"/>
                    <a:pt x="2907" y="4615"/>
                    <a:pt x="2911" y="4624"/>
                  </a:cubicBezTo>
                  <a:cubicBezTo>
                    <a:pt x="2911" y="4625"/>
                    <a:pt x="2911" y="4625"/>
                    <a:pt x="2912" y="4629"/>
                  </a:cubicBezTo>
                  <a:cubicBezTo>
                    <a:pt x="3920" y="6883"/>
                    <a:pt x="5102" y="8063"/>
                    <a:pt x="7270" y="8983"/>
                  </a:cubicBezTo>
                  <a:cubicBezTo>
                    <a:pt x="7285" y="8990"/>
                    <a:pt x="7297" y="8993"/>
                    <a:pt x="7313" y="8998"/>
                  </a:cubicBezTo>
                  <a:lnTo>
                    <a:pt x="11208" y="10007"/>
                  </a:lnTo>
                  <a:cubicBezTo>
                    <a:pt x="11112" y="10249"/>
                    <a:pt x="10968" y="10470"/>
                    <a:pt x="10782" y="10656"/>
                  </a:cubicBezTo>
                  <a:cubicBezTo>
                    <a:pt x="10437" y="11001"/>
                    <a:pt x="9967" y="11176"/>
                    <a:pt x="9382" y="11176"/>
                  </a:cubicBezTo>
                  <a:cubicBezTo>
                    <a:pt x="9209" y="11176"/>
                    <a:pt x="9024" y="11160"/>
                    <a:pt x="8831" y="11129"/>
                  </a:cubicBezTo>
                  <a:cubicBezTo>
                    <a:pt x="7160" y="10865"/>
                    <a:pt x="4845" y="10053"/>
                    <a:pt x="3348" y="8565"/>
                  </a:cubicBezTo>
                  <a:lnTo>
                    <a:pt x="3325" y="8544"/>
                  </a:lnTo>
                  <a:cubicBezTo>
                    <a:pt x="1835" y="7049"/>
                    <a:pt x="1027" y="4733"/>
                    <a:pt x="763" y="3063"/>
                  </a:cubicBezTo>
                  <a:cubicBezTo>
                    <a:pt x="631" y="2215"/>
                    <a:pt x="788" y="1559"/>
                    <a:pt x="1237" y="1112"/>
                  </a:cubicBezTo>
                  <a:cubicBezTo>
                    <a:pt x="1422" y="925"/>
                    <a:pt x="1645" y="780"/>
                    <a:pt x="1888" y="684"/>
                  </a:cubicBezTo>
                  <a:close/>
                  <a:moveTo>
                    <a:pt x="2098" y="1"/>
                  </a:moveTo>
                  <a:cubicBezTo>
                    <a:pt x="2077" y="1"/>
                    <a:pt x="2055" y="3"/>
                    <a:pt x="2035" y="7"/>
                  </a:cubicBezTo>
                  <a:cubicBezTo>
                    <a:pt x="1570" y="113"/>
                    <a:pt x="1146" y="348"/>
                    <a:pt x="807" y="684"/>
                  </a:cubicBezTo>
                  <a:cubicBezTo>
                    <a:pt x="223" y="1270"/>
                    <a:pt x="0" y="2123"/>
                    <a:pt x="163" y="3157"/>
                  </a:cubicBezTo>
                  <a:cubicBezTo>
                    <a:pt x="442" y="4922"/>
                    <a:pt x="1304" y="7376"/>
                    <a:pt x="2897" y="8974"/>
                  </a:cubicBezTo>
                  <a:lnTo>
                    <a:pt x="2919" y="8997"/>
                  </a:lnTo>
                  <a:cubicBezTo>
                    <a:pt x="4516" y="10588"/>
                    <a:pt x="6970" y="11453"/>
                    <a:pt x="8735" y="11729"/>
                  </a:cubicBezTo>
                  <a:cubicBezTo>
                    <a:pt x="8956" y="11763"/>
                    <a:pt x="9165" y="11780"/>
                    <a:pt x="9368" y="11780"/>
                  </a:cubicBezTo>
                  <a:cubicBezTo>
                    <a:pt x="10120" y="11780"/>
                    <a:pt x="10747" y="11544"/>
                    <a:pt x="11208" y="11085"/>
                  </a:cubicBezTo>
                  <a:cubicBezTo>
                    <a:pt x="11545" y="10745"/>
                    <a:pt x="11778" y="10322"/>
                    <a:pt x="11885" y="9856"/>
                  </a:cubicBezTo>
                  <a:lnTo>
                    <a:pt x="11890" y="9819"/>
                  </a:lnTo>
                  <a:cubicBezTo>
                    <a:pt x="11895" y="9791"/>
                    <a:pt x="11893" y="9762"/>
                    <a:pt x="11888" y="9737"/>
                  </a:cubicBezTo>
                  <a:lnTo>
                    <a:pt x="11554" y="7929"/>
                  </a:lnTo>
                  <a:cubicBezTo>
                    <a:pt x="11533" y="7808"/>
                    <a:pt x="11438" y="7712"/>
                    <a:pt x="11316" y="7688"/>
                  </a:cubicBezTo>
                  <a:lnTo>
                    <a:pt x="8692" y="7164"/>
                  </a:lnTo>
                  <a:cubicBezTo>
                    <a:pt x="8672" y="7160"/>
                    <a:pt x="8652" y="7158"/>
                    <a:pt x="8633" y="7158"/>
                  </a:cubicBezTo>
                  <a:cubicBezTo>
                    <a:pt x="8553" y="7158"/>
                    <a:pt x="8475" y="7189"/>
                    <a:pt x="8418" y="7248"/>
                  </a:cubicBezTo>
                  <a:lnTo>
                    <a:pt x="7320" y="8346"/>
                  </a:lnTo>
                  <a:cubicBezTo>
                    <a:pt x="5465" y="7523"/>
                    <a:pt x="4447" y="6506"/>
                    <a:pt x="3551" y="4572"/>
                  </a:cubicBezTo>
                  <a:lnTo>
                    <a:pt x="4648" y="3476"/>
                  </a:lnTo>
                  <a:cubicBezTo>
                    <a:pt x="4718" y="3406"/>
                    <a:pt x="4750" y="3303"/>
                    <a:pt x="4730" y="3202"/>
                  </a:cubicBezTo>
                  <a:lnTo>
                    <a:pt x="4206" y="578"/>
                  </a:lnTo>
                  <a:cubicBezTo>
                    <a:pt x="4182" y="456"/>
                    <a:pt x="4086" y="362"/>
                    <a:pt x="3964" y="340"/>
                  </a:cubicBezTo>
                  <a:lnTo>
                    <a:pt x="2157" y="6"/>
                  </a:lnTo>
                  <a:cubicBezTo>
                    <a:pt x="2138" y="2"/>
                    <a:pt x="2118" y="1"/>
                    <a:pt x="2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0"/>
            <p:cNvSpPr/>
            <p:nvPr/>
          </p:nvSpPr>
          <p:spPr>
            <a:xfrm>
              <a:off x="3361075" y="1047925"/>
              <a:ext cx="160450" cy="168525"/>
            </a:xfrm>
            <a:custGeom>
              <a:rect b="b" l="l" r="r" t="t"/>
              <a:pathLst>
                <a:path extrusionOk="0" h="6741" w="6418">
                  <a:moveTo>
                    <a:pt x="5813" y="607"/>
                  </a:moveTo>
                  <a:lnTo>
                    <a:pt x="5813" y="4845"/>
                  </a:lnTo>
                  <a:lnTo>
                    <a:pt x="3855" y="4845"/>
                  </a:lnTo>
                  <a:cubicBezTo>
                    <a:pt x="3786" y="4845"/>
                    <a:pt x="3719" y="4869"/>
                    <a:pt x="3666" y="4912"/>
                  </a:cubicBezTo>
                  <a:lnTo>
                    <a:pt x="2544" y="5811"/>
                  </a:lnTo>
                  <a:lnTo>
                    <a:pt x="2544" y="5148"/>
                  </a:lnTo>
                  <a:cubicBezTo>
                    <a:pt x="2544" y="4982"/>
                    <a:pt x="2409" y="4847"/>
                    <a:pt x="2241" y="4847"/>
                  </a:cubicBezTo>
                  <a:lnTo>
                    <a:pt x="605" y="4847"/>
                  </a:lnTo>
                  <a:lnTo>
                    <a:pt x="605" y="607"/>
                  </a:lnTo>
                  <a:close/>
                  <a:moveTo>
                    <a:pt x="302" y="1"/>
                  </a:moveTo>
                  <a:cubicBezTo>
                    <a:pt x="134" y="1"/>
                    <a:pt x="1" y="136"/>
                    <a:pt x="1" y="304"/>
                  </a:cubicBezTo>
                  <a:lnTo>
                    <a:pt x="1" y="5148"/>
                  </a:lnTo>
                  <a:cubicBezTo>
                    <a:pt x="1" y="5316"/>
                    <a:pt x="134" y="5451"/>
                    <a:pt x="302" y="5451"/>
                  </a:cubicBezTo>
                  <a:lnTo>
                    <a:pt x="1938" y="5451"/>
                  </a:lnTo>
                  <a:lnTo>
                    <a:pt x="1938" y="6440"/>
                  </a:lnTo>
                  <a:cubicBezTo>
                    <a:pt x="1938" y="6617"/>
                    <a:pt x="2090" y="6741"/>
                    <a:pt x="2247" y="6741"/>
                  </a:cubicBezTo>
                  <a:cubicBezTo>
                    <a:pt x="2310" y="6741"/>
                    <a:pt x="2374" y="6721"/>
                    <a:pt x="2430" y="6676"/>
                  </a:cubicBezTo>
                  <a:lnTo>
                    <a:pt x="3961" y="5451"/>
                  </a:lnTo>
                  <a:lnTo>
                    <a:pt x="6116" y="5451"/>
                  </a:lnTo>
                  <a:cubicBezTo>
                    <a:pt x="6282" y="5451"/>
                    <a:pt x="6417" y="5316"/>
                    <a:pt x="6417" y="5148"/>
                  </a:cubicBezTo>
                  <a:lnTo>
                    <a:pt x="6417" y="304"/>
                  </a:lnTo>
                  <a:cubicBezTo>
                    <a:pt x="6417" y="136"/>
                    <a:pt x="6282" y="1"/>
                    <a:pt x="6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0"/>
            <p:cNvSpPr/>
            <p:nvPr/>
          </p:nvSpPr>
          <p:spPr>
            <a:xfrm>
              <a:off x="3401425" y="1088325"/>
              <a:ext cx="79700" cy="15100"/>
            </a:xfrm>
            <a:custGeom>
              <a:rect b="b" l="l" r="r" t="t"/>
              <a:pathLst>
                <a:path extrusionOk="0" h="604" w="3188">
                  <a:moveTo>
                    <a:pt x="302" y="0"/>
                  </a:moveTo>
                  <a:cubicBezTo>
                    <a:pt x="136" y="0"/>
                    <a:pt x="0" y="134"/>
                    <a:pt x="0" y="302"/>
                  </a:cubicBezTo>
                  <a:cubicBezTo>
                    <a:pt x="0" y="470"/>
                    <a:pt x="136" y="603"/>
                    <a:pt x="302" y="603"/>
                  </a:cubicBezTo>
                  <a:lnTo>
                    <a:pt x="2886" y="603"/>
                  </a:lnTo>
                  <a:cubicBezTo>
                    <a:pt x="3054" y="603"/>
                    <a:pt x="3188" y="470"/>
                    <a:pt x="3188" y="302"/>
                  </a:cubicBezTo>
                  <a:cubicBezTo>
                    <a:pt x="3188" y="134"/>
                    <a:pt x="3054" y="0"/>
                    <a:pt x="2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0"/>
            <p:cNvSpPr/>
            <p:nvPr/>
          </p:nvSpPr>
          <p:spPr>
            <a:xfrm>
              <a:off x="3401425" y="1128650"/>
              <a:ext cx="47475" cy="15150"/>
            </a:xfrm>
            <a:custGeom>
              <a:rect b="b" l="l" r="r" t="t"/>
              <a:pathLst>
                <a:path extrusionOk="0" h="606" w="1899">
                  <a:moveTo>
                    <a:pt x="302" y="1"/>
                  </a:moveTo>
                  <a:cubicBezTo>
                    <a:pt x="136" y="1"/>
                    <a:pt x="0" y="136"/>
                    <a:pt x="0" y="304"/>
                  </a:cubicBezTo>
                  <a:cubicBezTo>
                    <a:pt x="0" y="470"/>
                    <a:pt x="136" y="605"/>
                    <a:pt x="302" y="605"/>
                  </a:cubicBezTo>
                  <a:lnTo>
                    <a:pt x="1593" y="605"/>
                  </a:lnTo>
                  <a:cubicBezTo>
                    <a:pt x="1761" y="605"/>
                    <a:pt x="1895" y="470"/>
                    <a:pt x="1895" y="304"/>
                  </a:cubicBezTo>
                  <a:cubicBezTo>
                    <a:pt x="1898" y="136"/>
                    <a:pt x="1763" y="1"/>
                    <a:pt x="1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0"/>
            <p:cNvSpPr/>
            <p:nvPr/>
          </p:nvSpPr>
          <p:spPr>
            <a:xfrm>
              <a:off x="3457950" y="1128650"/>
              <a:ext cx="23175" cy="15150"/>
            </a:xfrm>
            <a:custGeom>
              <a:rect b="b" l="l" r="r" t="t"/>
              <a:pathLst>
                <a:path extrusionOk="0" h="606" w="927">
                  <a:moveTo>
                    <a:pt x="302" y="1"/>
                  </a:moveTo>
                  <a:cubicBezTo>
                    <a:pt x="136" y="1"/>
                    <a:pt x="0" y="136"/>
                    <a:pt x="0" y="304"/>
                  </a:cubicBezTo>
                  <a:cubicBezTo>
                    <a:pt x="0" y="470"/>
                    <a:pt x="136" y="605"/>
                    <a:pt x="302" y="605"/>
                  </a:cubicBezTo>
                  <a:lnTo>
                    <a:pt x="625" y="605"/>
                  </a:lnTo>
                  <a:cubicBezTo>
                    <a:pt x="793" y="605"/>
                    <a:pt x="927" y="470"/>
                    <a:pt x="927" y="304"/>
                  </a:cubicBezTo>
                  <a:cubicBezTo>
                    <a:pt x="927" y="136"/>
                    <a:pt x="793" y="1"/>
                    <a:pt x="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1" name="Google Shape;3361;p30"/>
          <p:cNvSpPr/>
          <p:nvPr/>
        </p:nvSpPr>
        <p:spPr>
          <a:xfrm>
            <a:off x="6183075" y="2634394"/>
            <a:ext cx="747600" cy="747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2" name="Google Shape;3362;p30"/>
          <p:cNvGrpSpPr/>
          <p:nvPr/>
        </p:nvGrpSpPr>
        <p:grpSpPr>
          <a:xfrm>
            <a:off x="6345537" y="2796801"/>
            <a:ext cx="422678" cy="422781"/>
            <a:chOff x="2665775" y="2079525"/>
            <a:chExt cx="515650" cy="515775"/>
          </a:xfrm>
        </p:grpSpPr>
        <p:sp>
          <p:nvSpPr>
            <p:cNvPr id="3363" name="Google Shape;3363;p30"/>
            <p:cNvSpPr/>
            <p:nvPr/>
          </p:nvSpPr>
          <p:spPr>
            <a:xfrm>
              <a:off x="2665775" y="2079525"/>
              <a:ext cx="515650" cy="515775"/>
            </a:xfrm>
            <a:custGeom>
              <a:rect b="b" l="l" r="r" t="t"/>
              <a:pathLst>
                <a:path extrusionOk="0" h="20631" w="20626">
                  <a:moveTo>
                    <a:pt x="2258" y="10962"/>
                  </a:moveTo>
                  <a:lnTo>
                    <a:pt x="2258" y="14833"/>
                  </a:lnTo>
                  <a:cubicBezTo>
                    <a:pt x="1323" y="14687"/>
                    <a:pt x="601" y="13875"/>
                    <a:pt x="601" y="12897"/>
                  </a:cubicBezTo>
                  <a:cubicBezTo>
                    <a:pt x="601" y="11921"/>
                    <a:pt x="1323" y="11109"/>
                    <a:pt x="2258" y="10962"/>
                  </a:cubicBezTo>
                  <a:close/>
                  <a:moveTo>
                    <a:pt x="18368" y="10963"/>
                  </a:moveTo>
                  <a:cubicBezTo>
                    <a:pt x="19303" y="11109"/>
                    <a:pt x="20022" y="11921"/>
                    <a:pt x="20022" y="12899"/>
                  </a:cubicBezTo>
                  <a:cubicBezTo>
                    <a:pt x="20022" y="13875"/>
                    <a:pt x="19303" y="14687"/>
                    <a:pt x="18368" y="14833"/>
                  </a:cubicBezTo>
                  <a:lnTo>
                    <a:pt x="18368" y="10963"/>
                  </a:lnTo>
                  <a:close/>
                  <a:moveTo>
                    <a:pt x="3551" y="10294"/>
                  </a:moveTo>
                  <a:lnTo>
                    <a:pt x="3551" y="15501"/>
                  </a:lnTo>
                  <a:lnTo>
                    <a:pt x="2864" y="15501"/>
                  </a:lnTo>
                  <a:lnTo>
                    <a:pt x="2864" y="10294"/>
                  </a:lnTo>
                  <a:close/>
                  <a:moveTo>
                    <a:pt x="17761" y="10294"/>
                  </a:moveTo>
                  <a:lnTo>
                    <a:pt x="17761" y="15502"/>
                  </a:lnTo>
                  <a:lnTo>
                    <a:pt x="17074" y="15502"/>
                  </a:lnTo>
                  <a:lnTo>
                    <a:pt x="17074" y="10294"/>
                  </a:lnTo>
                  <a:close/>
                  <a:moveTo>
                    <a:pt x="12237" y="19338"/>
                  </a:moveTo>
                  <a:cubicBezTo>
                    <a:pt x="12426" y="19338"/>
                    <a:pt x="12580" y="19492"/>
                    <a:pt x="12580" y="19680"/>
                  </a:cubicBezTo>
                  <a:cubicBezTo>
                    <a:pt x="12580" y="19869"/>
                    <a:pt x="12426" y="20023"/>
                    <a:pt x="12237" y="20023"/>
                  </a:cubicBezTo>
                  <a:lnTo>
                    <a:pt x="9668" y="20023"/>
                  </a:lnTo>
                  <a:cubicBezTo>
                    <a:pt x="9479" y="20023"/>
                    <a:pt x="9325" y="19869"/>
                    <a:pt x="9325" y="19680"/>
                  </a:cubicBezTo>
                  <a:cubicBezTo>
                    <a:pt x="9324" y="19492"/>
                    <a:pt x="9478" y="19338"/>
                    <a:pt x="9668" y="19338"/>
                  </a:cubicBezTo>
                  <a:close/>
                  <a:moveTo>
                    <a:pt x="10315" y="1"/>
                  </a:moveTo>
                  <a:cubicBezTo>
                    <a:pt x="8876" y="1"/>
                    <a:pt x="7463" y="384"/>
                    <a:pt x="6230" y="1112"/>
                  </a:cubicBezTo>
                  <a:cubicBezTo>
                    <a:pt x="5033" y="1816"/>
                    <a:pt x="4032" y="2825"/>
                    <a:pt x="3339" y="4026"/>
                  </a:cubicBezTo>
                  <a:cubicBezTo>
                    <a:pt x="3212" y="4245"/>
                    <a:pt x="3178" y="4502"/>
                    <a:pt x="3243" y="4745"/>
                  </a:cubicBezTo>
                  <a:cubicBezTo>
                    <a:pt x="3286" y="4908"/>
                    <a:pt x="3371" y="5054"/>
                    <a:pt x="3489" y="5172"/>
                  </a:cubicBezTo>
                  <a:cubicBezTo>
                    <a:pt x="3104" y="6085"/>
                    <a:pt x="2907" y="7054"/>
                    <a:pt x="2907" y="8055"/>
                  </a:cubicBezTo>
                  <a:lnTo>
                    <a:pt x="2907" y="9691"/>
                  </a:lnTo>
                  <a:lnTo>
                    <a:pt x="2564" y="9691"/>
                  </a:lnTo>
                  <a:cubicBezTo>
                    <a:pt x="2397" y="9691"/>
                    <a:pt x="2261" y="9824"/>
                    <a:pt x="2261" y="9992"/>
                  </a:cubicBezTo>
                  <a:lnTo>
                    <a:pt x="2261" y="10354"/>
                  </a:lnTo>
                  <a:cubicBezTo>
                    <a:pt x="990" y="10504"/>
                    <a:pt x="0" y="11587"/>
                    <a:pt x="0" y="12899"/>
                  </a:cubicBezTo>
                  <a:cubicBezTo>
                    <a:pt x="0" y="14213"/>
                    <a:pt x="990" y="15294"/>
                    <a:pt x="2261" y="15446"/>
                  </a:cubicBezTo>
                  <a:lnTo>
                    <a:pt x="2261" y="15807"/>
                  </a:lnTo>
                  <a:cubicBezTo>
                    <a:pt x="2261" y="15974"/>
                    <a:pt x="2397" y="16109"/>
                    <a:pt x="2564" y="16109"/>
                  </a:cubicBezTo>
                  <a:lnTo>
                    <a:pt x="2907" y="16109"/>
                  </a:lnTo>
                  <a:lnTo>
                    <a:pt x="2907" y="16451"/>
                  </a:lnTo>
                  <a:cubicBezTo>
                    <a:pt x="2907" y="18401"/>
                    <a:pt x="4491" y="19985"/>
                    <a:pt x="6439" y="19985"/>
                  </a:cubicBezTo>
                  <a:lnTo>
                    <a:pt x="8770" y="19985"/>
                  </a:lnTo>
                  <a:cubicBezTo>
                    <a:pt x="8897" y="20359"/>
                    <a:pt x="9252" y="20631"/>
                    <a:pt x="9670" y="20631"/>
                  </a:cubicBezTo>
                  <a:lnTo>
                    <a:pt x="12239" y="20631"/>
                  </a:lnTo>
                  <a:cubicBezTo>
                    <a:pt x="12761" y="20631"/>
                    <a:pt x="13188" y="20204"/>
                    <a:pt x="13188" y="19682"/>
                  </a:cubicBezTo>
                  <a:cubicBezTo>
                    <a:pt x="13188" y="19160"/>
                    <a:pt x="12761" y="18735"/>
                    <a:pt x="12239" y="18735"/>
                  </a:cubicBezTo>
                  <a:lnTo>
                    <a:pt x="9670" y="18735"/>
                  </a:lnTo>
                  <a:cubicBezTo>
                    <a:pt x="9252" y="18735"/>
                    <a:pt x="8897" y="19005"/>
                    <a:pt x="8770" y="19380"/>
                  </a:cubicBezTo>
                  <a:lnTo>
                    <a:pt x="6439" y="19380"/>
                  </a:lnTo>
                  <a:cubicBezTo>
                    <a:pt x="4825" y="19380"/>
                    <a:pt x="3512" y="18068"/>
                    <a:pt x="3512" y="16453"/>
                  </a:cubicBezTo>
                  <a:lnTo>
                    <a:pt x="3512" y="16111"/>
                  </a:lnTo>
                  <a:lnTo>
                    <a:pt x="3854" y="16111"/>
                  </a:lnTo>
                  <a:cubicBezTo>
                    <a:pt x="4022" y="16111"/>
                    <a:pt x="4157" y="15975"/>
                    <a:pt x="4157" y="15809"/>
                  </a:cubicBezTo>
                  <a:lnTo>
                    <a:pt x="4157" y="9996"/>
                  </a:lnTo>
                  <a:cubicBezTo>
                    <a:pt x="4157" y="9829"/>
                    <a:pt x="4022" y="9694"/>
                    <a:pt x="3854" y="9694"/>
                  </a:cubicBezTo>
                  <a:lnTo>
                    <a:pt x="3512" y="9694"/>
                  </a:lnTo>
                  <a:lnTo>
                    <a:pt x="3512" y="8058"/>
                  </a:lnTo>
                  <a:cubicBezTo>
                    <a:pt x="3512" y="7152"/>
                    <a:pt x="3688" y="6275"/>
                    <a:pt x="4032" y="5446"/>
                  </a:cubicBezTo>
                  <a:cubicBezTo>
                    <a:pt x="4075" y="5453"/>
                    <a:pt x="4116" y="5455"/>
                    <a:pt x="4159" y="5455"/>
                  </a:cubicBezTo>
                  <a:cubicBezTo>
                    <a:pt x="4240" y="5455"/>
                    <a:pt x="4324" y="5444"/>
                    <a:pt x="4406" y="5422"/>
                  </a:cubicBezTo>
                  <a:cubicBezTo>
                    <a:pt x="4649" y="5357"/>
                    <a:pt x="4855" y="5199"/>
                    <a:pt x="4981" y="4982"/>
                  </a:cubicBezTo>
                  <a:cubicBezTo>
                    <a:pt x="6079" y="3082"/>
                    <a:pt x="8125" y="1902"/>
                    <a:pt x="10315" y="1902"/>
                  </a:cubicBezTo>
                  <a:cubicBezTo>
                    <a:pt x="11168" y="1902"/>
                    <a:pt x="11999" y="2078"/>
                    <a:pt x="12785" y="2423"/>
                  </a:cubicBezTo>
                  <a:cubicBezTo>
                    <a:pt x="12825" y="2440"/>
                    <a:pt x="12866" y="2448"/>
                    <a:pt x="12907" y="2448"/>
                  </a:cubicBezTo>
                  <a:cubicBezTo>
                    <a:pt x="13023" y="2448"/>
                    <a:pt x="13135" y="2381"/>
                    <a:pt x="13184" y="2267"/>
                  </a:cubicBezTo>
                  <a:cubicBezTo>
                    <a:pt x="13250" y="2114"/>
                    <a:pt x="13181" y="1935"/>
                    <a:pt x="13027" y="1868"/>
                  </a:cubicBezTo>
                  <a:cubicBezTo>
                    <a:pt x="12164" y="1489"/>
                    <a:pt x="11251" y="1297"/>
                    <a:pt x="10312" y="1297"/>
                  </a:cubicBezTo>
                  <a:cubicBezTo>
                    <a:pt x="7905" y="1297"/>
                    <a:pt x="5661" y="2592"/>
                    <a:pt x="4454" y="4677"/>
                  </a:cubicBezTo>
                  <a:cubicBezTo>
                    <a:pt x="4391" y="4786"/>
                    <a:pt x="4274" y="4848"/>
                    <a:pt x="4155" y="4848"/>
                  </a:cubicBezTo>
                  <a:cubicBezTo>
                    <a:pt x="4097" y="4848"/>
                    <a:pt x="4038" y="4833"/>
                    <a:pt x="3984" y="4802"/>
                  </a:cubicBezTo>
                  <a:cubicBezTo>
                    <a:pt x="3822" y="4708"/>
                    <a:pt x="3767" y="4495"/>
                    <a:pt x="3861" y="4333"/>
                  </a:cubicBezTo>
                  <a:cubicBezTo>
                    <a:pt x="4503" y="3221"/>
                    <a:pt x="5428" y="2287"/>
                    <a:pt x="6535" y="1637"/>
                  </a:cubicBezTo>
                  <a:cubicBezTo>
                    <a:pt x="7676" y="965"/>
                    <a:pt x="8983" y="609"/>
                    <a:pt x="10312" y="609"/>
                  </a:cubicBezTo>
                  <a:cubicBezTo>
                    <a:pt x="11641" y="609"/>
                    <a:pt x="12950" y="965"/>
                    <a:pt x="14089" y="1637"/>
                  </a:cubicBezTo>
                  <a:cubicBezTo>
                    <a:pt x="15195" y="2291"/>
                    <a:pt x="16120" y="3221"/>
                    <a:pt x="16763" y="4333"/>
                  </a:cubicBezTo>
                  <a:cubicBezTo>
                    <a:pt x="16857" y="4495"/>
                    <a:pt x="16800" y="4708"/>
                    <a:pt x="16639" y="4802"/>
                  </a:cubicBezTo>
                  <a:cubicBezTo>
                    <a:pt x="16586" y="4833"/>
                    <a:pt x="16528" y="4847"/>
                    <a:pt x="16470" y="4847"/>
                  </a:cubicBezTo>
                  <a:cubicBezTo>
                    <a:pt x="16351" y="4847"/>
                    <a:pt x="16233" y="4785"/>
                    <a:pt x="16170" y="4677"/>
                  </a:cubicBezTo>
                  <a:cubicBezTo>
                    <a:pt x="15718" y="3896"/>
                    <a:pt x="15122" y="3221"/>
                    <a:pt x="14399" y="2673"/>
                  </a:cubicBezTo>
                  <a:cubicBezTo>
                    <a:pt x="14345" y="2632"/>
                    <a:pt x="14281" y="2612"/>
                    <a:pt x="14217" y="2612"/>
                  </a:cubicBezTo>
                  <a:cubicBezTo>
                    <a:pt x="14126" y="2612"/>
                    <a:pt x="14035" y="2653"/>
                    <a:pt x="13976" y="2731"/>
                  </a:cubicBezTo>
                  <a:cubicBezTo>
                    <a:pt x="13875" y="2865"/>
                    <a:pt x="13900" y="3055"/>
                    <a:pt x="14034" y="3156"/>
                  </a:cubicBezTo>
                  <a:cubicBezTo>
                    <a:pt x="14694" y="3654"/>
                    <a:pt x="15235" y="4266"/>
                    <a:pt x="15646" y="4980"/>
                  </a:cubicBezTo>
                  <a:cubicBezTo>
                    <a:pt x="15815" y="5271"/>
                    <a:pt x="16129" y="5453"/>
                    <a:pt x="16468" y="5453"/>
                  </a:cubicBezTo>
                  <a:cubicBezTo>
                    <a:pt x="16511" y="5453"/>
                    <a:pt x="16554" y="5451"/>
                    <a:pt x="16595" y="5444"/>
                  </a:cubicBezTo>
                  <a:cubicBezTo>
                    <a:pt x="16939" y="6270"/>
                    <a:pt x="17114" y="7149"/>
                    <a:pt x="17114" y="8056"/>
                  </a:cubicBezTo>
                  <a:lnTo>
                    <a:pt x="17114" y="9692"/>
                  </a:lnTo>
                  <a:lnTo>
                    <a:pt x="16771" y="9692"/>
                  </a:lnTo>
                  <a:cubicBezTo>
                    <a:pt x="16605" y="9692"/>
                    <a:pt x="16470" y="9828"/>
                    <a:pt x="16470" y="9994"/>
                  </a:cubicBezTo>
                  <a:lnTo>
                    <a:pt x="16470" y="15807"/>
                  </a:lnTo>
                  <a:cubicBezTo>
                    <a:pt x="16470" y="15974"/>
                    <a:pt x="16605" y="16109"/>
                    <a:pt x="16771" y="16109"/>
                  </a:cubicBezTo>
                  <a:lnTo>
                    <a:pt x="18063" y="16109"/>
                  </a:lnTo>
                  <a:cubicBezTo>
                    <a:pt x="18231" y="16109"/>
                    <a:pt x="18364" y="15974"/>
                    <a:pt x="18364" y="15807"/>
                  </a:cubicBezTo>
                  <a:lnTo>
                    <a:pt x="18364" y="15446"/>
                  </a:lnTo>
                  <a:cubicBezTo>
                    <a:pt x="19637" y="15295"/>
                    <a:pt x="20625" y="14213"/>
                    <a:pt x="20625" y="12899"/>
                  </a:cubicBezTo>
                  <a:cubicBezTo>
                    <a:pt x="20625" y="11587"/>
                    <a:pt x="19639" y="10504"/>
                    <a:pt x="18368" y="10354"/>
                  </a:cubicBezTo>
                  <a:lnTo>
                    <a:pt x="18368" y="9992"/>
                  </a:lnTo>
                  <a:cubicBezTo>
                    <a:pt x="18368" y="9824"/>
                    <a:pt x="18232" y="9691"/>
                    <a:pt x="18066" y="9691"/>
                  </a:cubicBezTo>
                  <a:lnTo>
                    <a:pt x="17724" y="9691"/>
                  </a:lnTo>
                  <a:lnTo>
                    <a:pt x="17724" y="8055"/>
                  </a:lnTo>
                  <a:cubicBezTo>
                    <a:pt x="17724" y="7053"/>
                    <a:pt x="17528" y="6085"/>
                    <a:pt x="17141" y="5170"/>
                  </a:cubicBezTo>
                  <a:cubicBezTo>
                    <a:pt x="17256" y="5054"/>
                    <a:pt x="17342" y="4908"/>
                    <a:pt x="17386" y="4745"/>
                  </a:cubicBezTo>
                  <a:cubicBezTo>
                    <a:pt x="17453" y="4502"/>
                    <a:pt x="17419" y="4245"/>
                    <a:pt x="17290" y="4026"/>
                  </a:cubicBezTo>
                  <a:cubicBezTo>
                    <a:pt x="16595" y="2825"/>
                    <a:pt x="15594" y="1816"/>
                    <a:pt x="14401" y="1112"/>
                  </a:cubicBezTo>
                  <a:cubicBezTo>
                    <a:pt x="13167" y="384"/>
                    <a:pt x="11754" y="1"/>
                    <a:pt x="103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0"/>
            <p:cNvSpPr/>
            <p:nvPr/>
          </p:nvSpPr>
          <p:spPr>
            <a:xfrm>
              <a:off x="2899825" y="2378225"/>
              <a:ext cx="47475" cy="47475"/>
            </a:xfrm>
            <a:custGeom>
              <a:rect b="b" l="l" r="r" t="t"/>
              <a:pathLst>
                <a:path extrusionOk="0" h="1899" w="1899">
                  <a:moveTo>
                    <a:pt x="950" y="608"/>
                  </a:moveTo>
                  <a:cubicBezTo>
                    <a:pt x="1138" y="608"/>
                    <a:pt x="1292" y="762"/>
                    <a:pt x="1292" y="951"/>
                  </a:cubicBezTo>
                  <a:cubicBezTo>
                    <a:pt x="1292" y="1139"/>
                    <a:pt x="1142" y="1293"/>
                    <a:pt x="950" y="1293"/>
                  </a:cubicBezTo>
                  <a:cubicBezTo>
                    <a:pt x="761" y="1293"/>
                    <a:pt x="607" y="1139"/>
                    <a:pt x="607" y="951"/>
                  </a:cubicBezTo>
                  <a:cubicBezTo>
                    <a:pt x="607" y="762"/>
                    <a:pt x="761" y="608"/>
                    <a:pt x="950" y="608"/>
                  </a:cubicBezTo>
                  <a:close/>
                  <a:moveTo>
                    <a:pt x="950" y="0"/>
                  </a:moveTo>
                  <a:cubicBezTo>
                    <a:pt x="427" y="0"/>
                    <a:pt x="1" y="427"/>
                    <a:pt x="1" y="949"/>
                  </a:cubicBezTo>
                  <a:cubicBezTo>
                    <a:pt x="1" y="1472"/>
                    <a:pt x="427" y="1898"/>
                    <a:pt x="950" y="1898"/>
                  </a:cubicBezTo>
                  <a:cubicBezTo>
                    <a:pt x="1472" y="1898"/>
                    <a:pt x="1899" y="1472"/>
                    <a:pt x="1899" y="949"/>
                  </a:cubicBezTo>
                  <a:cubicBezTo>
                    <a:pt x="1899" y="427"/>
                    <a:pt x="1474" y="0"/>
                    <a:pt x="9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0"/>
            <p:cNvSpPr/>
            <p:nvPr/>
          </p:nvSpPr>
          <p:spPr>
            <a:xfrm>
              <a:off x="2841800" y="2277275"/>
              <a:ext cx="163525" cy="60425"/>
            </a:xfrm>
            <a:custGeom>
              <a:rect b="b" l="l" r="r" t="t"/>
              <a:pathLst>
                <a:path extrusionOk="0" h="2417" w="6541">
                  <a:moveTo>
                    <a:pt x="3274" y="607"/>
                  </a:moveTo>
                  <a:cubicBezTo>
                    <a:pt x="4110" y="607"/>
                    <a:pt x="4924" y="844"/>
                    <a:pt x="5626" y="1292"/>
                  </a:cubicBezTo>
                  <a:lnTo>
                    <a:pt x="5780" y="1390"/>
                  </a:lnTo>
                  <a:lnTo>
                    <a:pt x="5582" y="1697"/>
                  </a:lnTo>
                  <a:lnTo>
                    <a:pt x="5427" y="1597"/>
                  </a:lnTo>
                  <a:cubicBezTo>
                    <a:pt x="4783" y="1186"/>
                    <a:pt x="4038" y="970"/>
                    <a:pt x="3271" y="970"/>
                  </a:cubicBezTo>
                  <a:cubicBezTo>
                    <a:pt x="2505" y="970"/>
                    <a:pt x="1758" y="1186"/>
                    <a:pt x="1116" y="1597"/>
                  </a:cubicBezTo>
                  <a:lnTo>
                    <a:pt x="962" y="1697"/>
                  </a:lnTo>
                  <a:lnTo>
                    <a:pt x="767" y="1390"/>
                  </a:lnTo>
                  <a:lnTo>
                    <a:pt x="921" y="1292"/>
                  </a:lnTo>
                  <a:cubicBezTo>
                    <a:pt x="1623" y="844"/>
                    <a:pt x="2437" y="607"/>
                    <a:pt x="3274" y="607"/>
                  </a:cubicBezTo>
                  <a:close/>
                  <a:moveTo>
                    <a:pt x="3271" y="1"/>
                  </a:moveTo>
                  <a:cubicBezTo>
                    <a:pt x="2319" y="1"/>
                    <a:pt x="1394" y="270"/>
                    <a:pt x="592" y="780"/>
                  </a:cubicBezTo>
                  <a:lnTo>
                    <a:pt x="184" y="1041"/>
                  </a:lnTo>
                  <a:cubicBezTo>
                    <a:pt x="42" y="1131"/>
                    <a:pt x="1" y="1318"/>
                    <a:pt x="92" y="1459"/>
                  </a:cubicBezTo>
                  <a:lnTo>
                    <a:pt x="612" y="2277"/>
                  </a:lnTo>
                  <a:cubicBezTo>
                    <a:pt x="669" y="2367"/>
                    <a:pt x="766" y="2416"/>
                    <a:pt x="866" y="2416"/>
                  </a:cubicBezTo>
                  <a:cubicBezTo>
                    <a:pt x="922" y="2416"/>
                    <a:pt x="978" y="2401"/>
                    <a:pt x="1029" y="2368"/>
                  </a:cubicBezTo>
                  <a:lnTo>
                    <a:pt x="1438" y="2108"/>
                  </a:lnTo>
                  <a:cubicBezTo>
                    <a:pt x="1985" y="1758"/>
                    <a:pt x="2618" y="1575"/>
                    <a:pt x="3269" y="1575"/>
                  </a:cubicBezTo>
                  <a:cubicBezTo>
                    <a:pt x="3920" y="1575"/>
                    <a:pt x="4554" y="1758"/>
                    <a:pt x="5100" y="2108"/>
                  </a:cubicBezTo>
                  <a:lnTo>
                    <a:pt x="5508" y="2368"/>
                  </a:lnTo>
                  <a:cubicBezTo>
                    <a:pt x="5558" y="2400"/>
                    <a:pt x="5615" y="2415"/>
                    <a:pt x="5671" y="2415"/>
                  </a:cubicBezTo>
                  <a:cubicBezTo>
                    <a:pt x="5771" y="2415"/>
                    <a:pt x="5870" y="2366"/>
                    <a:pt x="5926" y="2277"/>
                  </a:cubicBezTo>
                  <a:lnTo>
                    <a:pt x="6447" y="1459"/>
                  </a:lnTo>
                  <a:cubicBezTo>
                    <a:pt x="6541" y="1320"/>
                    <a:pt x="6498" y="1131"/>
                    <a:pt x="6359" y="1041"/>
                  </a:cubicBezTo>
                  <a:lnTo>
                    <a:pt x="5950" y="780"/>
                  </a:lnTo>
                  <a:cubicBezTo>
                    <a:pt x="5150" y="270"/>
                    <a:pt x="4223" y="1"/>
                    <a:pt x="3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0"/>
            <p:cNvSpPr/>
            <p:nvPr/>
          </p:nvSpPr>
          <p:spPr>
            <a:xfrm>
              <a:off x="2811500" y="2220800"/>
              <a:ext cx="224200" cy="69250"/>
            </a:xfrm>
            <a:custGeom>
              <a:rect b="b" l="l" r="r" t="t"/>
              <a:pathLst>
                <a:path extrusionOk="0" h="2770" w="8968">
                  <a:moveTo>
                    <a:pt x="4483" y="605"/>
                  </a:moveTo>
                  <a:cubicBezTo>
                    <a:pt x="5750" y="605"/>
                    <a:pt x="6984" y="965"/>
                    <a:pt x="8049" y="1643"/>
                  </a:cubicBezTo>
                  <a:lnTo>
                    <a:pt x="8203" y="1741"/>
                  </a:lnTo>
                  <a:lnTo>
                    <a:pt x="8008" y="2048"/>
                  </a:lnTo>
                  <a:lnTo>
                    <a:pt x="7854" y="1950"/>
                  </a:lnTo>
                  <a:cubicBezTo>
                    <a:pt x="6847" y="1308"/>
                    <a:pt x="5682" y="968"/>
                    <a:pt x="4483" y="968"/>
                  </a:cubicBezTo>
                  <a:cubicBezTo>
                    <a:pt x="3284" y="968"/>
                    <a:pt x="2119" y="1308"/>
                    <a:pt x="1114" y="1950"/>
                  </a:cubicBezTo>
                  <a:lnTo>
                    <a:pt x="959" y="2048"/>
                  </a:lnTo>
                  <a:lnTo>
                    <a:pt x="764" y="1741"/>
                  </a:lnTo>
                  <a:lnTo>
                    <a:pt x="918" y="1643"/>
                  </a:lnTo>
                  <a:cubicBezTo>
                    <a:pt x="1982" y="965"/>
                    <a:pt x="3215" y="605"/>
                    <a:pt x="4483" y="605"/>
                  </a:cubicBezTo>
                  <a:close/>
                  <a:moveTo>
                    <a:pt x="4483" y="1"/>
                  </a:moveTo>
                  <a:cubicBezTo>
                    <a:pt x="3099" y="1"/>
                    <a:pt x="1753" y="393"/>
                    <a:pt x="591" y="1133"/>
                  </a:cubicBezTo>
                  <a:lnTo>
                    <a:pt x="182" y="1395"/>
                  </a:lnTo>
                  <a:cubicBezTo>
                    <a:pt x="40" y="1484"/>
                    <a:pt x="0" y="1671"/>
                    <a:pt x="89" y="1813"/>
                  </a:cubicBezTo>
                  <a:lnTo>
                    <a:pt x="610" y="2630"/>
                  </a:lnTo>
                  <a:cubicBezTo>
                    <a:pt x="667" y="2721"/>
                    <a:pt x="764" y="2770"/>
                    <a:pt x="864" y="2770"/>
                  </a:cubicBezTo>
                  <a:cubicBezTo>
                    <a:pt x="920" y="2770"/>
                    <a:pt x="977" y="2754"/>
                    <a:pt x="1028" y="2722"/>
                  </a:cubicBezTo>
                  <a:lnTo>
                    <a:pt x="1436" y="2460"/>
                  </a:lnTo>
                  <a:cubicBezTo>
                    <a:pt x="2343" y="1881"/>
                    <a:pt x="3399" y="1575"/>
                    <a:pt x="4481" y="1575"/>
                  </a:cubicBezTo>
                  <a:cubicBezTo>
                    <a:pt x="5564" y="1575"/>
                    <a:pt x="6617" y="1881"/>
                    <a:pt x="7525" y="2460"/>
                  </a:cubicBezTo>
                  <a:lnTo>
                    <a:pt x="7934" y="2722"/>
                  </a:lnTo>
                  <a:cubicBezTo>
                    <a:pt x="7984" y="2753"/>
                    <a:pt x="8040" y="2768"/>
                    <a:pt x="8095" y="2768"/>
                  </a:cubicBezTo>
                  <a:cubicBezTo>
                    <a:pt x="8196" y="2768"/>
                    <a:pt x="8296" y="2719"/>
                    <a:pt x="8352" y="2630"/>
                  </a:cubicBezTo>
                  <a:lnTo>
                    <a:pt x="8873" y="1813"/>
                  </a:lnTo>
                  <a:cubicBezTo>
                    <a:pt x="8967" y="1671"/>
                    <a:pt x="8924" y="1484"/>
                    <a:pt x="8786" y="1395"/>
                  </a:cubicBezTo>
                  <a:lnTo>
                    <a:pt x="8376" y="1133"/>
                  </a:lnTo>
                  <a:cubicBezTo>
                    <a:pt x="7213" y="393"/>
                    <a:pt x="5869" y="1"/>
                    <a:pt x="44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0"/>
            <p:cNvSpPr/>
            <p:nvPr/>
          </p:nvSpPr>
          <p:spPr>
            <a:xfrm>
              <a:off x="2867900" y="2325725"/>
              <a:ext cx="111450" cy="52875"/>
            </a:xfrm>
            <a:custGeom>
              <a:rect b="b" l="l" r="r" t="t"/>
              <a:pathLst>
                <a:path extrusionOk="0" h="2115" w="4458">
                  <a:moveTo>
                    <a:pt x="2227" y="607"/>
                  </a:moveTo>
                  <a:cubicBezTo>
                    <a:pt x="2691" y="607"/>
                    <a:pt x="3145" y="738"/>
                    <a:pt x="3537" y="990"/>
                  </a:cubicBezTo>
                  <a:lnTo>
                    <a:pt x="3691" y="1088"/>
                  </a:lnTo>
                  <a:lnTo>
                    <a:pt x="3498" y="1394"/>
                  </a:lnTo>
                  <a:lnTo>
                    <a:pt x="3344" y="1295"/>
                  </a:lnTo>
                  <a:cubicBezTo>
                    <a:pt x="3008" y="1084"/>
                    <a:pt x="2623" y="970"/>
                    <a:pt x="2227" y="970"/>
                  </a:cubicBezTo>
                  <a:cubicBezTo>
                    <a:pt x="1831" y="970"/>
                    <a:pt x="1446" y="1084"/>
                    <a:pt x="1112" y="1295"/>
                  </a:cubicBezTo>
                  <a:lnTo>
                    <a:pt x="958" y="1394"/>
                  </a:lnTo>
                  <a:lnTo>
                    <a:pt x="762" y="1088"/>
                  </a:lnTo>
                  <a:lnTo>
                    <a:pt x="917" y="990"/>
                  </a:lnTo>
                  <a:cubicBezTo>
                    <a:pt x="1309" y="738"/>
                    <a:pt x="1763" y="607"/>
                    <a:pt x="2227" y="607"/>
                  </a:cubicBezTo>
                  <a:close/>
                  <a:moveTo>
                    <a:pt x="2227" y="0"/>
                  </a:moveTo>
                  <a:cubicBezTo>
                    <a:pt x="1646" y="0"/>
                    <a:pt x="1079" y="165"/>
                    <a:pt x="591" y="478"/>
                  </a:cubicBezTo>
                  <a:lnTo>
                    <a:pt x="182" y="738"/>
                  </a:lnTo>
                  <a:cubicBezTo>
                    <a:pt x="41" y="829"/>
                    <a:pt x="0" y="1016"/>
                    <a:pt x="91" y="1156"/>
                  </a:cubicBezTo>
                  <a:lnTo>
                    <a:pt x="610" y="1973"/>
                  </a:lnTo>
                  <a:cubicBezTo>
                    <a:pt x="668" y="2065"/>
                    <a:pt x="766" y="2114"/>
                    <a:pt x="865" y="2114"/>
                  </a:cubicBezTo>
                  <a:cubicBezTo>
                    <a:pt x="921" y="2114"/>
                    <a:pt x="977" y="2099"/>
                    <a:pt x="1028" y="2066"/>
                  </a:cubicBezTo>
                  <a:lnTo>
                    <a:pt x="1437" y="1806"/>
                  </a:lnTo>
                  <a:cubicBezTo>
                    <a:pt x="1674" y="1655"/>
                    <a:pt x="1948" y="1574"/>
                    <a:pt x="2227" y="1574"/>
                  </a:cubicBezTo>
                  <a:cubicBezTo>
                    <a:pt x="2508" y="1574"/>
                    <a:pt x="2782" y="1653"/>
                    <a:pt x="3017" y="1806"/>
                  </a:cubicBezTo>
                  <a:lnTo>
                    <a:pt x="3426" y="2066"/>
                  </a:lnTo>
                  <a:cubicBezTo>
                    <a:pt x="3477" y="2098"/>
                    <a:pt x="3534" y="2114"/>
                    <a:pt x="3589" y="2114"/>
                  </a:cubicBezTo>
                  <a:cubicBezTo>
                    <a:pt x="3690" y="2114"/>
                    <a:pt x="3786" y="2064"/>
                    <a:pt x="3844" y="1973"/>
                  </a:cubicBezTo>
                  <a:lnTo>
                    <a:pt x="4365" y="1156"/>
                  </a:lnTo>
                  <a:cubicBezTo>
                    <a:pt x="4457" y="1018"/>
                    <a:pt x="4414" y="829"/>
                    <a:pt x="4272" y="738"/>
                  </a:cubicBezTo>
                  <a:lnTo>
                    <a:pt x="3863" y="478"/>
                  </a:lnTo>
                  <a:cubicBezTo>
                    <a:pt x="3373" y="165"/>
                    <a:pt x="2808" y="0"/>
                    <a:pt x="2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1" name="Shape 3371"/>
        <p:cNvGrpSpPr/>
        <p:nvPr/>
      </p:nvGrpSpPr>
      <p:grpSpPr>
        <a:xfrm>
          <a:off x="0" y="0"/>
          <a:ext cx="0" cy="0"/>
          <a:chOff x="0" y="0"/>
          <a:chExt cx="0" cy="0"/>
        </a:xfrm>
      </p:grpSpPr>
      <p:sp>
        <p:nvSpPr>
          <p:cNvPr id="3372" name="Google Shape;3372;p3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pSp>
        <p:nvGrpSpPr>
          <p:cNvPr id="3373" name="Google Shape;3373;p31"/>
          <p:cNvGrpSpPr/>
          <p:nvPr/>
        </p:nvGrpSpPr>
        <p:grpSpPr>
          <a:xfrm>
            <a:off x="720000" y="3202925"/>
            <a:ext cx="1609500" cy="1159333"/>
            <a:chOff x="720000" y="1852350"/>
            <a:chExt cx="1609500" cy="1159333"/>
          </a:xfrm>
        </p:grpSpPr>
        <p:sp>
          <p:nvSpPr>
            <p:cNvPr id="3374" name="Google Shape;3374;p31"/>
            <p:cNvSpPr txBox="1"/>
            <p:nvPr/>
          </p:nvSpPr>
          <p:spPr>
            <a:xfrm>
              <a:off x="720000" y="1852350"/>
              <a:ext cx="1609500" cy="38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Phase 1</a:t>
              </a:r>
              <a:endParaRPr sz="2000">
                <a:solidFill>
                  <a:schemeClr val="dk1"/>
                </a:solidFill>
                <a:latin typeface="Abril Fatface"/>
                <a:ea typeface="Abril Fatface"/>
                <a:cs typeface="Abril Fatface"/>
                <a:sym typeface="Abril Fatface"/>
              </a:endParaRPr>
            </a:p>
          </p:txBody>
        </p:sp>
        <p:sp>
          <p:nvSpPr>
            <p:cNvPr id="3375" name="Google Shape;3375;p31"/>
            <p:cNvSpPr txBox="1"/>
            <p:nvPr/>
          </p:nvSpPr>
          <p:spPr>
            <a:xfrm>
              <a:off x="720000" y="2238817"/>
              <a:ext cx="1609500" cy="38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Info</a:t>
              </a:r>
              <a:endParaRPr sz="2000">
                <a:solidFill>
                  <a:schemeClr val="lt1"/>
                </a:solidFill>
                <a:latin typeface="Abril Fatface"/>
                <a:ea typeface="Abril Fatface"/>
                <a:cs typeface="Abril Fatface"/>
                <a:sym typeface="Abril Fatface"/>
              </a:endParaRPr>
            </a:p>
          </p:txBody>
        </p:sp>
        <p:sp>
          <p:nvSpPr>
            <p:cNvPr id="3376" name="Google Shape;3376;p31"/>
            <p:cNvSpPr txBox="1"/>
            <p:nvPr/>
          </p:nvSpPr>
          <p:spPr>
            <a:xfrm>
              <a:off x="720000" y="2625283"/>
              <a:ext cx="1609500" cy="386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8:00-10:00</a:t>
              </a:r>
              <a:endParaRPr>
                <a:solidFill>
                  <a:schemeClr val="dk1"/>
                </a:solidFill>
                <a:latin typeface="Barlow Semi Condensed"/>
                <a:ea typeface="Barlow Semi Condensed"/>
                <a:cs typeface="Barlow Semi Condensed"/>
                <a:sym typeface="Barlow Semi Condensed"/>
              </a:endParaRPr>
            </a:p>
          </p:txBody>
        </p:sp>
      </p:grpSp>
      <p:grpSp>
        <p:nvGrpSpPr>
          <p:cNvPr id="3377" name="Google Shape;3377;p31"/>
          <p:cNvGrpSpPr/>
          <p:nvPr/>
        </p:nvGrpSpPr>
        <p:grpSpPr>
          <a:xfrm>
            <a:off x="2751500" y="2759125"/>
            <a:ext cx="1609500" cy="1159333"/>
            <a:chOff x="720000" y="1852350"/>
            <a:chExt cx="1609500" cy="1159333"/>
          </a:xfrm>
        </p:grpSpPr>
        <p:sp>
          <p:nvSpPr>
            <p:cNvPr id="3378" name="Google Shape;3378;p31"/>
            <p:cNvSpPr txBox="1"/>
            <p:nvPr/>
          </p:nvSpPr>
          <p:spPr>
            <a:xfrm>
              <a:off x="720000" y="1852350"/>
              <a:ext cx="1609500" cy="38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Phase 2</a:t>
              </a:r>
              <a:endParaRPr sz="2000">
                <a:solidFill>
                  <a:schemeClr val="dk1"/>
                </a:solidFill>
                <a:latin typeface="Abril Fatface"/>
                <a:ea typeface="Abril Fatface"/>
                <a:cs typeface="Abril Fatface"/>
                <a:sym typeface="Abril Fatface"/>
              </a:endParaRPr>
            </a:p>
          </p:txBody>
        </p:sp>
        <p:sp>
          <p:nvSpPr>
            <p:cNvPr id="3379" name="Google Shape;3379;p31"/>
            <p:cNvSpPr txBox="1"/>
            <p:nvPr/>
          </p:nvSpPr>
          <p:spPr>
            <a:xfrm>
              <a:off x="720000" y="2238817"/>
              <a:ext cx="1609500" cy="386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Contacts</a:t>
              </a:r>
              <a:endParaRPr sz="2000">
                <a:solidFill>
                  <a:schemeClr val="lt1"/>
                </a:solidFill>
                <a:latin typeface="Abril Fatface"/>
                <a:ea typeface="Abril Fatface"/>
                <a:cs typeface="Abril Fatface"/>
                <a:sym typeface="Abril Fatface"/>
              </a:endParaRPr>
            </a:p>
          </p:txBody>
        </p:sp>
        <p:sp>
          <p:nvSpPr>
            <p:cNvPr id="3380" name="Google Shape;3380;p31"/>
            <p:cNvSpPr txBox="1"/>
            <p:nvPr/>
          </p:nvSpPr>
          <p:spPr>
            <a:xfrm>
              <a:off x="720000" y="2625283"/>
              <a:ext cx="1609500" cy="386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10</a:t>
              </a:r>
              <a:r>
                <a:rPr lang="en">
                  <a:solidFill>
                    <a:schemeClr val="dk1"/>
                  </a:solidFill>
                  <a:latin typeface="Barlow Semi Condensed"/>
                  <a:ea typeface="Barlow Semi Condensed"/>
                  <a:cs typeface="Barlow Semi Condensed"/>
                  <a:sym typeface="Barlow Semi Condensed"/>
                </a:rPr>
                <a:t>:00-12:00</a:t>
              </a:r>
              <a:endParaRPr>
                <a:solidFill>
                  <a:schemeClr val="dk1"/>
                </a:solidFill>
                <a:latin typeface="Barlow Semi Condensed"/>
                <a:ea typeface="Barlow Semi Condensed"/>
                <a:cs typeface="Barlow Semi Condensed"/>
                <a:sym typeface="Barlow Semi Condensed"/>
              </a:endParaRPr>
            </a:p>
          </p:txBody>
        </p:sp>
      </p:grpSp>
      <p:grpSp>
        <p:nvGrpSpPr>
          <p:cNvPr id="3381" name="Google Shape;3381;p31"/>
          <p:cNvGrpSpPr/>
          <p:nvPr/>
        </p:nvGrpSpPr>
        <p:grpSpPr>
          <a:xfrm>
            <a:off x="4783000" y="2315325"/>
            <a:ext cx="1609500" cy="1159333"/>
            <a:chOff x="720000" y="1852350"/>
            <a:chExt cx="1609500" cy="1159333"/>
          </a:xfrm>
        </p:grpSpPr>
        <p:sp>
          <p:nvSpPr>
            <p:cNvPr id="3382" name="Google Shape;3382;p31"/>
            <p:cNvSpPr txBox="1"/>
            <p:nvPr/>
          </p:nvSpPr>
          <p:spPr>
            <a:xfrm>
              <a:off x="720000" y="1852350"/>
              <a:ext cx="1609500" cy="38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Phase 3</a:t>
              </a:r>
              <a:endParaRPr sz="2000">
                <a:solidFill>
                  <a:schemeClr val="dk1"/>
                </a:solidFill>
                <a:latin typeface="Abril Fatface"/>
                <a:ea typeface="Abril Fatface"/>
                <a:cs typeface="Abril Fatface"/>
                <a:sym typeface="Abril Fatface"/>
              </a:endParaRPr>
            </a:p>
          </p:txBody>
        </p:sp>
        <p:sp>
          <p:nvSpPr>
            <p:cNvPr id="3383" name="Google Shape;3383;p31"/>
            <p:cNvSpPr txBox="1"/>
            <p:nvPr/>
          </p:nvSpPr>
          <p:spPr>
            <a:xfrm>
              <a:off x="720000" y="2238817"/>
              <a:ext cx="1609500" cy="38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Lunch</a:t>
              </a:r>
              <a:endParaRPr sz="2000">
                <a:solidFill>
                  <a:schemeClr val="lt1"/>
                </a:solidFill>
                <a:latin typeface="Abril Fatface"/>
                <a:ea typeface="Abril Fatface"/>
                <a:cs typeface="Abril Fatface"/>
                <a:sym typeface="Abril Fatface"/>
              </a:endParaRPr>
            </a:p>
          </p:txBody>
        </p:sp>
        <p:sp>
          <p:nvSpPr>
            <p:cNvPr id="3384" name="Google Shape;3384;p31"/>
            <p:cNvSpPr txBox="1"/>
            <p:nvPr/>
          </p:nvSpPr>
          <p:spPr>
            <a:xfrm>
              <a:off x="720000" y="2625283"/>
              <a:ext cx="1609500" cy="386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12</a:t>
              </a:r>
              <a:r>
                <a:rPr lang="en">
                  <a:solidFill>
                    <a:schemeClr val="dk1"/>
                  </a:solidFill>
                  <a:latin typeface="Barlow Semi Condensed"/>
                  <a:ea typeface="Barlow Semi Condensed"/>
                  <a:cs typeface="Barlow Semi Condensed"/>
                  <a:sym typeface="Barlow Semi Condensed"/>
                </a:rPr>
                <a:t>:00-14:00</a:t>
              </a:r>
              <a:endParaRPr>
                <a:solidFill>
                  <a:schemeClr val="dk1"/>
                </a:solidFill>
                <a:latin typeface="Barlow Semi Condensed"/>
                <a:ea typeface="Barlow Semi Condensed"/>
                <a:cs typeface="Barlow Semi Condensed"/>
                <a:sym typeface="Barlow Semi Condensed"/>
              </a:endParaRPr>
            </a:p>
          </p:txBody>
        </p:sp>
      </p:grpSp>
      <p:grpSp>
        <p:nvGrpSpPr>
          <p:cNvPr id="3385" name="Google Shape;3385;p31"/>
          <p:cNvGrpSpPr/>
          <p:nvPr/>
        </p:nvGrpSpPr>
        <p:grpSpPr>
          <a:xfrm>
            <a:off x="6814500" y="1871525"/>
            <a:ext cx="1609500" cy="1159333"/>
            <a:chOff x="720000" y="1852350"/>
            <a:chExt cx="1609500" cy="1159333"/>
          </a:xfrm>
        </p:grpSpPr>
        <p:sp>
          <p:nvSpPr>
            <p:cNvPr id="3386" name="Google Shape;3386;p31"/>
            <p:cNvSpPr txBox="1"/>
            <p:nvPr/>
          </p:nvSpPr>
          <p:spPr>
            <a:xfrm>
              <a:off x="720000" y="1852350"/>
              <a:ext cx="1609500" cy="38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Phase 4</a:t>
              </a:r>
              <a:endParaRPr sz="2000">
                <a:solidFill>
                  <a:schemeClr val="dk1"/>
                </a:solidFill>
                <a:latin typeface="Abril Fatface"/>
                <a:ea typeface="Abril Fatface"/>
                <a:cs typeface="Abril Fatface"/>
                <a:sym typeface="Abril Fatface"/>
              </a:endParaRPr>
            </a:p>
          </p:txBody>
        </p:sp>
        <p:sp>
          <p:nvSpPr>
            <p:cNvPr id="3387" name="Google Shape;3387;p31"/>
            <p:cNvSpPr txBox="1"/>
            <p:nvPr/>
          </p:nvSpPr>
          <p:spPr>
            <a:xfrm>
              <a:off x="720000" y="2238817"/>
              <a:ext cx="1609500" cy="386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Live</a:t>
              </a:r>
              <a:endParaRPr sz="2000">
                <a:solidFill>
                  <a:schemeClr val="lt1"/>
                </a:solidFill>
                <a:latin typeface="Abril Fatface"/>
                <a:ea typeface="Abril Fatface"/>
                <a:cs typeface="Abril Fatface"/>
                <a:sym typeface="Abril Fatface"/>
              </a:endParaRPr>
            </a:p>
          </p:txBody>
        </p:sp>
        <p:sp>
          <p:nvSpPr>
            <p:cNvPr id="3388" name="Google Shape;3388;p31"/>
            <p:cNvSpPr txBox="1"/>
            <p:nvPr/>
          </p:nvSpPr>
          <p:spPr>
            <a:xfrm>
              <a:off x="720000" y="2625283"/>
              <a:ext cx="1609500" cy="386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14</a:t>
              </a:r>
              <a:r>
                <a:rPr lang="en">
                  <a:solidFill>
                    <a:schemeClr val="dk1"/>
                  </a:solidFill>
                  <a:latin typeface="Barlow Semi Condensed"/>
                  <a:ea typeface="Barlow Semi Condensed"/>
                  <a:cs typeface="Barlow Semi Condensed"/>
                  <a:sym typeface="Barlow Semi Condensed"/>
                </a:rPr>
                <a:t>:00-16:00</a:t>
              </a:r>
              <a:endParaRPr>
                <a:solidFill>
                  <a:schemeClr val="dk1"/>
                </a:solidFill>
                <a:latin typeface="Barlow Semi Condensed"/>
                <a:ea typeface="Barlow Semi Condensed"/>
                <a:cs typeface="Barlow Semi Condensed"/>
                <a:sym typeface="Barlow Semi Condensed"/>
              </a:endParaRPr>
            </a:p>
          </p:txBody>
        </p:sp>
      </p:grpSp>
      <p:grpSp>
        <p:nvGrpSpPr>
          <p:cNvPr id="3389" name="Google Shape;3389;p31"/>
          <p:cNvGrpSpPr/>
          <p:nvPr/>
        </p:nvGrpSpPr>
        <p:grpSpPr>
          <a:xfrm>
            <a:off x="5376360" y="1740112"/>
            <a:ext cx="422801" cy="422822"/>
            <a:chOff x="2728900" y="3165200"/>
            <a:chExt cx="515800" cy="515825"/>
          </a:xfrm>
        </p:grpSpPr>
        <p:sp>
          <p:nvSpPr>
            <p:cNvPr id="3390" name="Google Shape;3390;p31"/>
            <p:cNvSpPr/>
            <p:nvPr/>
          </p:nvSpPr>
          <p:spPr>
            <a:xfrm>
              <a:off x="2728900" y="3165200"/>
              <a:ext cx="515800" cy="515825"/>
            </a:xfrm>
            <a:custGeom>
              <a:rect b="b" l="l" r="r" t="t"/>
              <a:pathLst>
                <a:path extrusionOk="0" h="20633" w="20632">
                  <a:moveTo>
                    <a:pt x="10317" y="607"/>
                  </a:moveTo>
                  <a:cubicBezTo>
                    <a:pt x="15683" y="607"/>
                    <a:pt x="20026" y="4949"/>
                    <a:pt x="20026" y="10316"/>
                  </a:cubicBezTo>
                  <a:cubicBezTo>
                    <a:pt x="20026" y="15683"/>
                    <a:pt x="15683" y="20026"/>
                    <a:pt x="10317" y="20026"/>
                  </a:cubicBezTo>
                  <a:cubicBezTo>
                    <a:pt x="4949" y="20026"/>
                    <a:pt x="606" y="15684"/>
                    <a:pt x="606" y="10316"/>
                  </a:cubicBezTo>
                  <a:cubicBezTo>
                    <a:pt x="606" y="4949"/>
                    <a:pt x="4949" y="607"/>
                    <a:pt x="10317" y="607"/>
                  </a:cubicBezTo>
                  <a:close/>
                  <a:moveTo>
                    <a:pt x="10317" y="1"/>
                  </a:moveTo>
                  <a:cubicBezTo>
                    <a:pt x="4615" y="1"/>
                    <a:pt x="0" y="4615"/>
                    <a:pt x="0" y="10316"/>
                  </a:cubicBezTo>
                  <a:cubicBezTo>
                    <a:pt x="0" y="16018"/>
                    <a:pt x="4615" y="20633"/>
                    <a:pt x="10317" y="20633"/>
                  </a:cubicBezTo>
                  <a:cubicBezTo>
                    <a:pt x="16017" y="20633"/>
                    <a:pt x="20632" y="16018"/>
                    <a:pt x="20632" y="10316"/>
                  </a:cubicBezTo>
                  <a:cubicBezTo>
                    <a:pt x="20630" y="4612"/>
                    <a:pt x="16017" y="1"/>
                    <a:pt x="10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1"/>
            <p:cNvSpPr/>
            <p:nvPr/>
          </p:nvSpPr>
          <p:spPr>
            <a:xfrm>
              <a:off x="2897825" y="3329875"/>
              <a:ext cx="28325" cy="15075"/>
            </a:xfrm>
            <a:custGeom>
              <a:rect b="b" l="l" r="r" t="t"/>
              <a:pathLst>
                <a:path extrusionOk="0" h="603" w="1133">
                  <a:moveTo>
                    <a:pt x="302" y="0"/>
                  </a:moveTo>
                  <a:cubicBezTo>
                    <a:pt x="136" y="0"/>
                    <a:pt x="0" y="134"/>
                    <a:pt x="0" y="301"/>
                  </a:cubicBezTo>
                  <a:cubicBezTo>
                    <a:pt x="0" y="469"/>
                    <a:pt x="136" y="603"/>
                    <a:pt x="302" y="603"/>
                  </a:cubicBezTo>
                  <a:lnTo>
                    <a:pt x="831" y="603"/>
                  </a:lnTo>
                  <a:cubicBezTo>
                    <a:pt x="997" y="603"/>
                    <a:pt x="1133" y="469"/>
                    <a:pt x="1133" y="301"/>
                  </a:cubicBezTo>
                  <a:cubicBezTo>
                    <a:pt x="1133" y="134"/>
                    <a:pt x="997" y="0"/>
                    <a:pt x="8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1"/>
            <p:cNvSpPr/>
            <p:nvPr/>
          </p:nvSpPr>
          <p:spPr>
            <a:xfrm>
              <a:off x="2897825" y="3363175"/>
              <a:ext cx="33050" cy="15150"/>
            </a:xfrm>
            <a:custGeom>
              <a:rect b="b" l="l" r="r" t="t"/>
              <a:pathLst>
                <a:path extrusionOk="0" h="606" w="1322">
                  <a:moveTo>
                    <a:pt x="302" y="1"/>
                  </a:moveTo>
                  <a:cubicBezTo>
                    <a:pt x="136" y="1"/>
                    <a:pt x="0" y="136"/>
                    <a:pt x="0" y="304"/>
                  </a:cubicBezTo>
                  <a:cubicBezTo>
                    <a:pt x="0" y="470"/>
                    <a:pt x="136" y="605"/>
                    <a:pt x="302" y="605"/>
                  </a:cubicBezTo>
                  <a:lnTo>
                    <a:pt x="1020" y="605"/>
                  </a:lnTo>
                  <a:cubicBezTo>
                    <a:pt x="1187" y="605"/>
                    <a:pt x="1321" y="470"/>
                    <a:pt x="1321" y="304"/>
                  </a:cubicBezTo>
                  <a:cubicBezTo>
                    <a:pt x="1321" y="136"/>
                    <a:pt x="1187" y="1"/>
                    <a:pt x="1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1"/>
            <p:cNvSpPr/>
            <p:nvPr/>
          </p:nvSpPr>
          <p:spPr>
            <a:xfrm>
              <a:off x="2897825" y="3396575"/>
              <a:ext cx="50975" cy="15150"/>
            </a:xfrm>
            <a:custGeom>
              <a:rect b="b" l="l" r="r" t="t"/>
              <a:pathLst>
                <a:path extrusionOk="0" h="606" w="2039">
                  <a:moveTo>
                    <a:pt x="302" y="1"/>
                  </a:moveTo>
                  <a:cubicBezTo>
                    <a:pt x="136" y="1"/>
                    <a:pt x="0" y="136"/>
                    <a:pt x="0" y="304"/>
                  </a:cubicBezTo>
                  <a:cubicBezTo>
                    <a:pt x="0" y="468"/>
                    <a:pt x="136" y="605"/>
                    <a:pt x="302" y="605"/>
                  </a:cubicBezTo>
                  <a:lnTo>
                    <a:pt x="1737" y="605"/>
                  </a:lnTo>
                  <a:cubicBezTo>
                    <a:pt x="1903" y="605"/>
                    <a:pt x="2039" y="470"/>
                    <a:pt x="2039" y="304"/>
                  </a:cubicBezTo>
                  <a:cubicBezTo>
                    <a:pt x="2039" y="136"/>
                    <a:pt x="1903" y="1"/>
                    <a:pt x="1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1"/>
            <p:cNvSpPr/>
            <p:nvPr/>
          </p:nvSpPr>
          <p:spPr>
            <a:xfrm>
              <a:off x="2897825" y="3429950"/>
              <a:ext cx="86900" cy="15125"/>
            </a:xfrm>
            <a:custGeom>
              <a:rect b="b" l="l" r="r" t="t"/>
              <a:pathLst>
                <a:path extrusionOk="0" h="605" w="3476">
                  <a:moveTo>
                    <a:pt x="302" y="0"/>
                  </a:moveTo>
                  <a:cubicBezTo>
                    <a:pt x="136" y="0"/>
                    <a:pt x="0" y="135"/>
                    <a:pt x="0" y="303"/>
                  </a:cubicBezTo>
                  <a:cubicBezTo>
                    <a:pt x="0" y="469"/>
                    <a:pt x="136" y="605"/>
                    <a:pt x="302" y="605"/>
                  </a:cubicBezTo>
                  <a:lnTo>
                    <a:pt x="3174" y="605"/>
                  </a:lnTo>
                  <a:cubicBezTo>
                    <a:pt x="3341" y="605"/>
                    <a:pt x="3476" y="469"/>
                    <a:pt x="3476" y="303"/>
                  </a:cubicBezTo>
                  <a:cubicBezTo>
                    <a:pt x="3476" y="135"/>
                    <a:pt x="3341" y="0"/>
                    <a:pt x="3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1"/>
            <p:cNvSpPr/>
            <p:nvPr/>
          </p:nvSpPr>
          <p:spPr>
            <a:xfrm>
              <a:off x="2897825" y="3463300"/>
              <a:ext cx="118900" cy="15150"/>
            </a:xfrm>
            <a:custGeom>
              <a:rect b="b" l="l" r="r" t="t"/>
              <a:pathLst>
                <a:path extrusionOk="0" h="606" w="4756">
                  <a:moveTo>
                    <a:pt x="302" y="0"/>
                  </a:moveTo>
                  <a:cubicBezTo>
                    <a:pt x="136" y="0"/>
                    <a:pt x="0" y="136"/>
                    <a:pt x="0" y="302"/>
                  </a:cubicBezTo>
                  <a:cubicBezTo>
                    <a:pt x="0" y="470"/>
                    <a:pt x="136" y="605"/>
                    <a:pt x="302" y="605"/>
                  </a:cubicBezTo>
                  <a:lnTo>
                    <a:pt x="4454" y="605"/>
                  </a:lnTo>
                  <a:cubicBezTo>
                    <a:pt x="4620" y="605"/>
                    <a:pt x="4755" y="470"/>
                    <a:pt x="4755" y="302"/>
                  </a:cubicBezTo>
                  <a:cubicBezTo>
                    <a:pt x="4755" y="136"/>
                    <a:pt x="4620" y="0"/>
                    <a:pt x="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1"/>
            <p:cNvSpPr/>
            <p:nvPr/>
          </p:nvSpPr>
          <p:spPr>
            <a:xfrm>
              <a:off x="2904425" y="3496650"/>
              <a:ext cx="112300" cy="15100"/>
            </a:xfrm>
            <a:custGeom>
              <a:rect b="b" l="l" r="r" t="t"/>
              <a:pathLst>
                <a:path extrusionOk="0" h="604" w="4492">
                  <a:moveTo>
                    <a:pt x="303" y="1"/>
                  </a:moveTo>
                  <a:cubicBezTo>
                    <a:pt x="137" y="1"/>
                    <a:pt x="2" y="134"/>
                    <a:pt x="2" y="302"/>
                  </a:cubicBezTo>
                  <a:cubicBezTo>
                    <a:pt x="0" y="470"/>
                    <a:pt x="137" y="604"/>
                    <a:pt x="303" y="604"/>
                  </a:cubicBezTo>
                  <a:lnTo>
                    <a:pt x="4190" y="604"/>
                  </a:lnTo>
                  <a:cubicBezTo>
                    <a:pt x="4358" y="604"/>
                    <a:pt x="4491" y="468"/>
                    <a:pt x="4491" y="302"/>
                  </a:cubicBezTo>
                  <a:cubicBezTo>
                    <a:pt x="4491" y="134"/>
                    <a:pt x="4358" y="1"/>
                    <a:pt x="4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1"/>
            <p:cNvSpPr/>
            <p:nvPr/>
          </p:nvSpPr>
          <p:spPr>
            <a:xfrm>
              <a:off x="2923600" y="3530025"/>
              <a:ext cx="74025" cy="15100"/>
            </a:xfrm>
            <a:custGeom>
              <a:rect b="b" l="l" r="r" t="t"/>
              <a:pathLst>
                <a:path extrusionOk="0" h="604" w="2961">
                  <a:moveTo>
                    <a:pt x="304" y="0"/>
                  </a:moveTo>
                  <a:cubicBezTo>
                    <a:pt x="136" y="0"/>
                    <a:pt x="1" y="134"/>
                    <a:pt x="1" y="302"/>
                  </a:cubicBezTo>
                  <a:cubicBezTo>
                    <a:pt x="1" y="468"/>
                    <a:pt x="136" y="603"/>
                    <a:pt x="304" y="603"/>
                  </a:cubicBezTo>
                  <a:lnTo>
                    <a:pt x="2659" y="603"/>
                  </a:lnTo>
                  <a:cubicBezTo>
                    <a:pt x="2825" y="603"/>
                    <a:pt x="2961" y="468"/>
                    <a:pt x="2961" y="302"/>
                  </a:cubicBezTo>
                  <a:cubicBezTo>
                    <a:pt x="2961" y="134"/>
                    <a:pt x="2825" y="0"/>
                    <a:pt x="2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1"/>
            <p:cNvSpPr/>
            <p:nvPr/>
          </p:nvSpPr>
          <p:spPr>
            <a:xfrm>
              <a:off x="2788150" y="3224400"/>
              <a:ext cx="399825" cy="397375"/>
            </a:xfrm>
            <a:custGeom>
              <a:rect b="b" l="l" r="r" t="t"/>
              <a:pathLst>
                <a:path extrusionOk="0" h="15895" w="15993">
                  <a:moveTo>
                    <a:pt x="11436" y="2043"/>
                  </a:moveTo>
                  <a:cubicBezTo>
                    <a:pt x="11486" y="2043"/>
                    <a:pt x="11536" y="2055"/>
                    <a:pt x="11582" y="2081"/>
                  </a:cubicBezTo>
                  <a:cubicBezTo>
                    <a:pt x="11726" y="2164"/>
                    <a:pt x="11775" y="2345"/>
                    <a:pt x="11693" y="2487"/>
                  </a:cubicBezTo>
                  <a:lnTo>
                    <a:pt x="11109" y="3517"/>
                  </a:lnTo>
                  <a:lnTo>
                    <a:pt x="10965" y="3486"/>
                  </a:lnTo>
                  <a:lnTo>
                    <a:pt x="10499" y="3387"/>
                  </a:lnTo>
                  <a:lnTo>
                    <a:pt x="11176" y="2193"/>
                  </a:lnTo>
                  <a:cubicBezTo>
                    <a:pt x="11231" y="2097"/>
                    <a:pt x="11333" y="2043"/>
                    <a:pt x="11436" y="2043"/>
                  </a:cubicBezTo>
                  <a:close/>
                  <a:moveTo>
                    <a:pt x="12281" y="2018"/>
                  </a:moveTo>
                  <a:cubicBezTo>
                    <a:pt x="12628" y="2277"/>
                    <a:pt x="12954" y="2564"/>
                    <a:pt x="13253" y="2874"/>
                  </a:cubicBezTo>
                  <a:cubicBezTo>
                    <a:pt x="13234" y="2873"/>
                    <a:pt x="13214" y="2872"/>
                    <a:pt x="13194" y="2872"/>
                  </a:cubicBezTo>
                  <a:cubicBezTo>
                    <a:pt x="12878" y="2872"/>
                    <a:pt x="12577" y="3040"/>
                    <a:pt x="12414" y="3328"/>
                  </a:cubicBezTo>
                  <a:lnTo>
                    <a:pt x="12178" y="3746"/>
                  </a:lnTo>
                  <a:lnTo>
                    <a:pt x="11729" y="3649"/>
                  </a:lnTo>
                  <a:lnTo>
                    <a:pt x="12222" y="2784"/>
                  </a:lnTo>
                  <a:cubicBezTo>
                    <a:pt x="12358" y="2549"/>
                    <a:pt x="12376" y="2270"/>
                    <a:pt x="12281" y="2018"/>
                  </a:cubicBezTo>
                  <a:close/>
                  <a:moveTo>
                    <a:pt x="13196" y="3477"/>
                  </a:moveTo>
                  <a:cubicBezTo>
                    <a:pt x="13246" y="3477"/>
                    <a:pt x="13297" y="3490"/>
                    <a:pt x="13344" y="3517"/>
                  </a:cubicBezTo>
                  <a:cubicBezTo>
                    <a:pt x="13488" y="3597"/>
                    <a:pt x="13536" y="3777"/>
                    <a:pt x="13456" y="3921"/>
                  </a:cubicBezTo>
                  <a:lnTo>
                    <a:pt x="13404" y="4010"/>
                  </a:lnTo>
                  <a:lnTo>
                    <a:pt x="12796" y="3880"/>
                  </a:lnTo>
                  <a:lnTo>
                    <a:pt x="12940" y="3628"/>
                  </a:lnTo>
                  <a:cubicBezTo>
                    <a:pt x="12994" y="3531"/>
                    <a:pt x="13093" y="3477"/>
                    <a:pt x="13196" y="3477"/>
                  </a:cubicBezTo>
                  <a:close/>
                  <a:moveTo>
                    <a:pt x="14088" y="3923"/>
                  </a:moveTo>
                  <a:cubicBezTo>
                    <a:pt x="14208" y="4106"/>
                    <a:pt x="14319" y="4294"/>
                    <a:pt x="14423" y="4486"/>
                  </a:cubicBezTo>
                  <a:cubicBezTo>
                    <a:pt x="14357" y="4534"/>
                    <a:pt x="14298" y="4591"/>
                    <a:pt x="14247" y="4658"/>
                  </a:cubicBezTo>
                  <a:cubicBezTo>
                    <a:pt x="14194" y="4491"/>
                    <a:pt x="14098" y="4349"/>
                    <a:pt x="13969" y="4243"/>
                  </a:cubicBezTo>
                  <a:cubicBezTo>
                    <a:pt x="14024" y="4144"/>
                    <a:pt x="14065" y="4051"/>
                    <a:pt x="14088" y="3923"/>
                  </a:cubicBezTo>
                  <a:close/>
                  <a:moveTo>
                    <a:pt x="9438" y="3783"/>
                  </a:moveTo>
                  <a:cubicBezTo>
                    <a:pt x="9460" y="3783"/>
                    <a:pt x="9482" y="3786"/>
                    <a:pt x="9504" y="3791"/>
                  </a:cubicBezTo>
                  <a:cubicBezTo>
                    <a:pt x="10222" y="3945"/>
                    <a:pt x="13010" y="4546"/>
                    <a:pt x="13452" y="4640"/>
                  </a:cubicBezTo>
                  <a:cubicBezTo>
                    <a:pt x="13623" y="4682"/>
                    <a:pt x="13714" y="4841"/>
                    <a:pt x="13682" y="4993"/>
                  </a:cubicBezTo>
                  <a:cubicBezTo>
                    <a:pt x="13652" y="5129"/>
                    <a:pt x="13531" y="5228"/>
                    <a:pt x="13393" y="5228"/>
                  </a:cubicBezTo>
                  <a:cubicBezTo>
                    <a:pt x="13372" y="5228"/>
                    <a:pt x="13350" y="5226"/>
                    <a:pt x="13329" y="5221"/>
                  </a:cubicBezTo>
                  <a:cubicBezTo>
                    <a:pt x="12505" y="5045"/>
                    <a:pt x="10196" y="4546"/>
                    <a:pt x="9379" y="4371"/>
                  </a:cubicBezTo>
                  <a:cubicBezTo>
                    <a:pt x="9218" y="4336"/>
                    <a:pt x="9115" y="4178"/>
                    <a:pt x="9151" y="4017"/>
                  </a:cubicBezTo>
                  <a:cubicBezTo>
                    <a:pt x="9181" y="3880"/>
                    <a:pt x="9303" y="3783"/>
                    <a:pt x="9438" y="3783"/>
                  </a:cubicBezTo>
                  <a:close/>
                  <a:moveTo>
                    <a:pt x="7947" y="605"/>
                  </a:moveTo>
                  <a:cubicBezTo>
                    <a:pt x="9141" y="605"/>
                    <a:pt x="10307" y="894"/>
                    <a:pt x="11356" y="1442"/>
                  </a:cubicBezTo>
                  <a:cubicBezTo>
                    <a:pt x="11052" y="1470"/>
                    <a:pt x="10795" y="1639"/>
                    <a:pt x="10653" y="1893"/>
                  </a:cubicBezTo>
                  <a:lnTo>
                    <a:pt x="9881" y="3251"/>
                  </a:lnTo>
                  <a:lnTo>
                    <a:pt x="9631" y="3198"/>
                  </a:lnTo>
                  <a:cubicBezTo>
                    <a:pt x="9566" y="3184"/>
                    <a:pt x="9501" y="3177"/>
                    <a:pt x="9437" y="3177"/>
                  </a:cubicBezTo>
                  <a:cubicBezTo>
                    <a:pt x="9022" y="3177"/>
                    <a:pt x="8651" y="3465"/>
                    <a:pt x="8560" y="3888"/>
                  </a:cubicBezTo>
                  <a:cubicBezTo>
                    <a:pt x="8478" y="4277"/>
                    <a:pt x="8654" y="4656"/>
                    <a:pt x="8975" y="4848"/>
                  </a:cubicBezTo>
                  <a:lnTo>
                    <a:pt x="8658" y="5404"/>
                  </a:lnTo>
                  <a:cubicBezTo>
                    <a:pt x="8637" y="5442"/>
                    <a:pt x="8620" y="5478"/>
                    <a:pt x="8606" y="5514"/>
                  </a:cubicBezTo>
                  <a:cubicBezTo>
                    <a:pt x="8284" y="5051"/>
                    <a:pt x="8101" y="4485"/>
                    <a:pt x="8092" y="3887"/>
                  </a:cubicBezTo>
                  <a:cubicBezTo>
                    <a:pt x="8080" y="3053"/>
                    <a:pt x="7738" y="2253"/>
                    <a:pt x="7111" y="1657"/>
                  </a:cubicBezTo>
                  <a:cubicBezTo>
                    <a:pt x="6751" y="1314"/>
                    <a:pt x="6311" y="1054"/>
                    <a:pt x="5825" y="913"/>
                  </a:cubicBezTo>
                  <a:cubicBezTo>
                    <a:pt x="6505" y="709"/>
                    <a:pt x="7215" y="605"/>
                    <a:pt x="7947" y="605"/>
                  </a:cubicBezTo>
                  <a:close/>
                  <a:moveTo>
                    <a:pt x="9564" y="5028"/>
                  </a:moveTo>
                  <a:cubicBezTo>
                    <a:pt x="9821" y="5084"/>
                    <a:pt x="9733" y="5063"/>
                    <a:pt x="10172" y="5159"/>
                  </a:cubicBezTo>
                  <a:lnTo>
                    <a:pt x="9696" y="5999"/>
                  </a:lnTo>
                  <a:cubicBezTo>
                    <a:pt x="9641" y="6093"/>
                    <a:pt x="9541" y="6148"/>
                    <a:pt x="9437" y="6148"/>
                  </a:cubicBezTo>
                  <a:cubicBezTo>
                    <a:pt x="9387" y="6148"/>
                    <a:pt x="9337" y="6135"/>
                    <a:pt x="9290" y="6108"/>
                  </a:cubicBezTo>
                  <a:cubicBezTo>
                    <a:pt x="9151" y="6030"/>
                    <a:pt x="9100" y="5848"/>
                    <a:pt x="9182" y="5704"/>
                  </a:cubicBezTo>
                  <a:lnTo>
                    <a:pt x="9564" y="5028"/>
                  </a:lnTo>
                  <a:close/>
                  <a:moveTo>
                    <a:pt x="10794" y="5293"/>
                  </a:moveTo>
                  <a:lnTo>
                    <a:pt x="11241" y="5391"/>
                  </a:lnTo>
                  <a:lnTo>
                    <a:pt x="10417" y="6840"/>
                  </a:lnTo>
                  <a:cubicBezTo>
                    <a:pt x="10393" y="6879"/>
                    <a:pt x="10376" y="6920"/>
                    <a:pt x="10359" y="6963"/>
                  </a:cubicBezTo>
                  <a:cubicBezTo>
                    <a:pt x="10220" y="6838"/>
                    <a:pt x="10076" y="6720"/>
                    <a:pt x="9924" y="6610"/>
                  </a:cubicBezTo>
                  <a:cubicBezTo>
                    <a:pt x="10047" y="6533"/>
                    <a:pt x="10151" y="6429"/>
                    <a:pt x="10223" y="6298"/>
                  </a:cubicBezTo>
                  <a:lnTo>
                    <a:pt x="10794" y="5293"/>
                  </a:lnTo>
                  <a:close/>
                  <a:moveTo>
                    <a:pt x="11863" y="5523"/>
                  </a:moveTo>
                  <a:cubicBezTo>
                    <a:pt x="12169" y="5589"/>
                    <a:pt x="12094" y="5572"/>
                    <a:pt x="12471" y="5653"/>
                  </a:cubicBezTo>
                  <a:lnTo>
                    <a:pt x="11460" y="7431"/>
                  </a:lnTo>
                  <a:cubicBezTo>
                    <a:pt x="11408" y="7526"/>
                    <a:pt x="11307" y="7583"/>
                    <a:pt x="11202" y="7583"/>
                  </a:cubicBezTo>
                  <a:cubicBezTo>
                    <a:pt x="11152" y="7583"/>
                    <a:pt x="11102" y="7571"/>
                    <a:pt x="11056" y="7544"/>
                  </a:cubicBezTo>
                  <a:cubicBezTo>
                    <a:pt x="10912" y="7462"/>
                    <a:pt x="10862" y="7283"/>
                    <a:pt x="10944" y="7140"/>
                  </a:cubicBezTo>
                  <a:lnTo>
                    <a:pt x="11863" y="5523"/>
                  </a:lnTo>
                  <a:close/>
                  <a:moveTo>
                    <a:pt x="14962" y="4912"/>
                  </a:moveTo>
                  <a:cubicBezTo>
                    <a:pt x="15010" y="4912"/>
                    <a:pt x="15060" y="4924"/>
                    <a:pt x="15107" y="4950"/>
                  </a:cubicBezTo>
                  <a:cubicBezTo>
                    <a:pt x="15249" y="5031"/>
                    <a:pt x="15299" y="5213"/>
                    <a:pt x="15218" y="5356"/>
                  </a:cubicBezTo>
                  <a:lnTo>
                    <a:pt x="13223" y="8868"/>
                  </a:lnTo>
                  <a:cubicBezTo>
                    <a:pt x="13168" y="8962"/>
                    <a:pt x="13068" y="9017"/>
                    <a:pt x="12964" y="9017"/>
                  </a:cubicBezTo>
                  <a:cubicBezTo>
                    <a:pt x="12914" y="9017"/>
                    <a:pt x="12864" y="9005"/>
                    <a:pt x="12817" y="8977"/>
                  </a:cubicBezTo>
                  <a:cubicBezTo>
                    <a:pt x="12674" y="8897"/>
                    <a:pt x="12625" y="8715"/>
                    <a:pt x="12705" y="8573"/>
                  </a:cubicBezTo>
                  <a:lnTo>
                    <a:pt x="14701" y="5062"/>
                  </a:lnTo>
                  <a:cubicBezTo>
                    <a:pt x="14753" y="4971"/>
                    <a:pt x="14854" y="4912"/>
                    <a:pt x="14962" y="4912"/>
                  </a:cubicBezTo>
                  <a:close/>
                  <a:moveTo>
                    <a:pt x="1798" y="3935"/>
                  </a:moveTo>
                  <a:lnTo>
                    <a:pt x="1798" y="3936"/>
                  </a:lnTo>
                  <a:lnTo>
                    <a:pt x="1798" y="10704"/>
                  </a:lnTo>
                  <a:cubicBezTo>
                    <a:pt x="1798" y="11235"/>
                    <a:pt x="1878" y="11792"/>
                    <a:pt x="2049" y="12318"/>
                  </a:cubicBezTo>
                  <a:cubicBezTo>
                    <a:pt x="1123" y="11069"/>
                    <a:pt x="604" y="9539"/>
                    <a:pt x="604" y="7946"/>
                  </a:cubicBezTo>
                  <a:cubicBezTo>
                    <a:pt x="604" y="6506"/>
                    <a:pt x="1022" y="5118"/>
                    <a:pt x="1798" y="3935"/>
                  </a:cubicBezTo>
                  <a:close/>
                  <a:moveTo>
                    <a:pt x="4941" y="1392"/>
                  </a:moveTo>
                  <a:cubicBezTo>
                    <a:pt x="5602" y="1392"/>
                    <a:pt x="6220" y="1647"/>
                    <a:pt x="6693" y="2095"/>
                  </a:cubicBezTo>
                  <a:cubicBezTo>
                    <a:pt x="7178" y="2554"/>
                    <a:pt x="7478" y="3190"/>
                    <a:pt x="7486" y="3895"/>
                  </a:cubicBezTo>
                  <a:cubicBezTo>
                    <a:pt x="7503" y="5120"/>
                    <a:pt x="8146" y="6251"/>
                    <a:pt x="9168" y="6836"/>
                  </a:cubicBezTo>
                  <a:cubicBezTo>
                    <a:pt x="10384" y="7535"/>
                    <a:pt x="11222" y="8777"/>
                    <a:pt x="11407" y="10159"/>
                  </a:cubicBezTo>
                  <a:cubicBezTo>
                    <a:pt x="11426" y="10313"/>
                    <a:pt x="11557" y="10422"/>
                    <a:pt x="11708" y="10422"/>
                  </a:cubicBezTo>
                  <a:cubicBezTo>
                    <a:pt x="11720" y="10422"/>
                    <a:pt x="11733" y="10421"/>
                    <a:pt x="11746" y="10420"/>
                  </a:cubicBezTo>
                  <a:cubicBezTo>
                    <a:pt x="11912" y="10397"/>
                    <a:pt x="12029" y="10245"/>
                    <a:pt x="12006" y="10079"/>
                  </a:cubicBezTo>
                  <a:cubicBezTo>
                    <a:pt x="11916" y="9401"/>
                    <a:pt x="11686" y="8753"/>
                    <a:pt x="11347" y="8171"/>
                  </a:cubicBezTo>
                  <a:cubicBezTo>
                    <a:pt x="11614" y="8128"/>
                    <a:pt x="11852" y="7965"/>
                    <a:pt x="11989" y="7725"/>
                  </a:cubicBezTo>
                  <a:lnTo>
                    <a:pt x="13094" y="5781"/>
                  </a:lnTo>
                  <a:lnTo>
                    <a:pt x="13202" y="5805"/>
                  </a:lnTo>
                  <a:cubicBezTo>
                    <a:pt x="13267" y="5819"/>
                    <a:pt x="13329" y="5826"/>
                    <a:pt x="13390" y="5826"/>
                  </a:cubicBezTo>
                  <a:cubicBezTo>
                    <a:pt x="13456" y="5826"/>
                    <a:pt x="13520" y="5818"/>
                    <a:pt x="13584" y="5803"/>
                  </a:cubicBezTo>
                  <a:lnTo>
                    <a:pt x="13584" y="5803"/>
                  </a:lnTo>
                  <a:lnTo>
                    <a:pt x="12183" y="8268"/>
                  </a:lnTo>
                  <a:cubicBezTo>
                    <a:pt x="11938" y="8700"/>
                    <a:pt x="12089" y="9250"/>
                    <a:pt x="12522" y="9496"/>
                  </a:cubicBezTo>
                  <a:cubicBezTo>
                    <a:pt x="12663" y="9577"/>
                    <a:pt x="12815" y="9614"/>
                    <a:pt x="12965" y="9614"/>
                  </a:cubicBezTo>
                  <a:cubicBezTo>
                    <a:pt x="13280" y="9614"/>
                    <a:pt x="13585" y="9448"/>
                    <a:pt x="13750" y="9157"/>
                  </a:cubicBezTo>
                  <a:lnTo>
                    <a:pt x="15177" y="6648"/>
                  </a:lnTo>
                  <a:cubicBezTo>
                    <a:pt x="15252" y="7073"/>
                    <a:pt x="15290" y="7504"/>
                    <a:pt x="15290" y="7939"/>
                  </a:cubicBezTo>
                  <a:cubicBezTo>
                    <a:pt x="15288" y="11391"/>
                    <a:pt x="12902" y="14289"/>
                    <a:pt x="9697" y="15077"/>
                  </a:cubicBezTo>
                  <a:cubicBezTo>
                    <a:pt x="10898" y="14303"/>
                    <a:pt x="11751" y="13039"/>
                    <a:pt x="11984" y="11583"/>
                  </a:cubicBezTo>
                  <a:cubicBezTo>
                    <a:pt x="12010" y="11417"/>
                    <a:pt x="11899" y="11262"/>
                    <a:pt x="11734" y="11235"/>
                  </a:cubicBezTo>
                  <a:cubicBezTo>
                    <a:pt x="11718" y="11233"/>
                    <a:pt x="11702" y="11231"/>
                    <a:pt x="11687" y="11231"/>
                  </a:cubicBezTo>
                  <a:cubicBezTo>
                    <a:pt x="11541" y="11231"/>
                    <a:pt x="11413" y="11337"/>
                    <a:pt x="11386" y="11485"/>
                  </a:cubicBezTo>
                  <a:cubicBezTo>
                    <a:pt x="11219" y="12542"/>
                    <a:pt x="10674" y="13506"/>
                    <a:pt x="9858" y="14205"/>
                  </a:cubicBezTo>
                  <a:cubicBezTo>
                    <a:pt x="8984" y="14952"/>
                    <a:pt x="7966" y="15288"/>
                    <a:pt x="6969" y="15288"/>
                  </a:cubicBezTo>
                  <a:cubicBezTo>
                    <a:pt x="4628" y="15288"/>
                    <a:pt x="2400" y="13437"/>
                    <a:pt x="2400" y="10704"/>
                  </a:cubicBezTo>
                  <a:lnTo>
                    <a:pt x="2400" y="3935"/>
                  </a:lnTo>
                  <a:cubicBezTo>
                    <a:pt x="2400" y="2585"/>
                    <a:pt x="3457" y="1453"/>
                    <a:pt x="4840" y="1394"/>
                  </a:cubicBezTo>
                  <a:cubicBezTo>
                    <a:pt x="4874" y="1393"/>
                    <a:pt x="4907" y="1392"/>
                    <a:pt x="4941" y="1392"/>
                  </a:cubicBezTo>
                  <a:close/>
                  <a:moveTo>
                    <a:pt x="7947" y="0"/>
                  </a:moveTo>
                  <a:cubicBezTo>
                    <a:pt x="6698" y="0"/>
                    <a:pt x="5503" y="283"/>
                    <a:pt x="4394" y="838"/>
                  </a:cubicBezTo>
                  <a:cubicBezTo>
                    <a:pt x="3379" y="1016"/>
                    <a:pt x="2553" y="1675"/>
                    <a:pt x="2123" y="2542"/>
                  </a:cubicBezTo>
                  <a:cubicBezTo>
                    <a:pt x="754" y="4015"/>
                    <a:pt x="1" y="5934"/>
                    <a:pt x="1" y="7946"/>
                  </a:cubicBezTo>
                  <a:cubicBezTo>
                    <a:pt x="1" y="10540"/>
                    <a:pt x="1270" y="12974"/>
                    <a:pt x="3397" y="14462"/>
                  </a:cubicBezTo>
                  <a:cubicBezTo>
                    <a:pt x="4335" y="15364"/>
                    <a:pt x="5584" y="15893"/>
                    <a:pt x="6926" y="15893"/>
                  </a:cubicBezTo>
                  <a:cubicBezTo>
                    <a:pt x="7075" y="15893"/>
                    <a:pt x="7224" y="15887"/>
                    <a:pt x="7375" y="15874"/>
                  </a:cubicBezTo>
                  <a:cubicBezTo>
                    <a:pt x="7565" y="15886"/>
                    <a:pt x="7757" y="15894"/>
                    <a:pt x="7949" y="15894"/>
                  </a:cubicBezTo>
                  <a:cubicBezTo>
                    <a:pt x="12328" y="15894"/>
                    <a:pt x="15895" y="12330"/>
                    <a:pt x="15895" y="7948"/>
                  </a:cubicBezTo>
                  <a:cubicBezTo>
                    <a:pt x="15895" y="7246"/>
                    <a:pt x="15802" y="6549"/>
                    <a:pt x="15621" y="5875"/>
                  </a:cubicBezTo>
                  <a:lnTo>
                    <a:pt x="15746" y="5656"/>
                  </a:lnTo>
                  <a:cubicBezTo>
                    <a:pt x="15992" y="5223"/>
                    <a:pt x="15840" y="4673"/>
                    <a:pt x="15408" y="4426"/>
                  </a:cubicBezTo>
                  <a:cubicBezTo>
                    <a:pt x="15285" y="4356"/>
                    <a:pt x="15151" y="4317"/>
                    <a:pt x="15014" y="4312"/>
                  </a:cubicBezTo>
                  <a:cubicBezTo>
                    <a:pt x="13668" y="1704"/>
                    <a:pt x="10975" y="0"/>
                    <a:pt x="7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1"/>
            <p:cNvSpPr/>
            <p:nvPr/>
          </p:nvSpPr>
          <p:spPr>
            <a:xfrm>
              <a:off x="2872600" y="3283700"/>
              <a:ext cx="177175" cy="296400"/>
            </a:xfrm>
            <a:custGeom>
              <a:rect b="b" l="l" r="r" t="t"/>
              <a:pathLst>
                <a:path extrusionOk="0" h="11856" w="7087">
                  <a:moveTo>
                    <a:pt x="1564" y="1"/>
                  </a:moveTo>
                  <a:cubicBezTo>
                    <a:pt x="703" y="1"/>
                    <a:pt x="1" y="701"/>
                    <a:pt x="1" y="1564"/>
                  </a:cubicBezTo>
                  <a:lnTo>
                    <a:pt x="1" y="8332"/>
                  </a:lnTo>
                  <a:cubicBezTo>
                    <a:pt x="1" y="9153"/>
                    <a:pt x="281" y="9956"/>
                    <a:pt x="790" y="10595"/>
                  </a:cubicBezTo>
                  <a:cubicBezTo>
                    <a:pt x="1294" y="11227"/>
                    <a:pt x="1996" y="11671"/>
                    <a:pt x="2769" y="11849"/>
                  </a:cubicBezTo>
                  <a:cubicBezTo>
                    <a:pt x="2791" y="11854"/>
                    <a:pt x="2813" y="11856"/>
                    <a:pt x="2835" y="11856"/>
                  </a:cubicBezTo>
                  <a:cubicBezTo>
                    <a:pt x="2973" y="11856"/>
                    <a:pt x="3099" y="11761"/>
                    <a:pt x="3132" y="11621"/>
                  </a:cubicBezTo>
                  <a:cubicBezTo>
                    <a:pt x="3168" y="11458"/>
                    <a:pt x="3067" y="11295"/>
                    <a:pt x="2904" y="11259"/>
                  </a:cubicBezTo>
                  <a:cubicBezTo>
                    <a:pt x="1573" y="10955"/>
                    <a:pt x="605" y="9725"/>
                    <a:pt x="605" y="8332"/>
                  </a:cubicBezTo>
                  <a:lnTo>
                    <a:pt x="605" y="1563"/>
                  </a:lnTo>
                  <a:cubicBezTo>
                    <a:pt x="605" y="1033"/>
                    <a:pt x="1035" y="605"/>
                    <a:pt x="1566" y="605"/>
                  </a:cubicBezTo>
                  <a:cubicBezTo>
                    <a:pt x="2075" y="607"/>
                    <a:pt x="2515" y="1028"/>
                    <a:pt x="2520" y="1549"/>
                  </a:cubicBezTo>
                  <a:cubicBezTo>
                    <a:pt x="2546" y="3337"/>
                    <a:pt x="3495" y="4982"/>
                    <a:pt x="5001" y="5842"/>
                  </a:cubicBezTo>
                  <a:cubicBezTo>
                    <a:pt x="5912" y="6364"/>
                    <a:pt x="6480" y="7344"/>
                    <a:pt x="6480" y="8392"/>
                  </a:cubicBezTo>
                  <a:cubicBezTo>
                    <a:pt x="6480" y="9790"/>
                    <a:pt x="5501" y="10967"/>
                    <a:pt x="4182" y="11259"/>
                  </a:cubicBezTo>
                  <a:cubicBezTo>
                    <a:pt x="4019" y="11295"/>
                    <a:pt x="3916" y="11456"/>
                    <a:pt x="3954" y="11619"/>
                  </a:cubicBezTo>
                  <a:cubicBezTo>
                    <a:pt x="3985" y="11760"/>
                    <a:pt x="4110" y="11856"/>
                    <a:pt x="4248" y="11856"/>
                  </a:cubicBezTo>
                  <a:cubicBezTo>
                    <a:pt x="4270" y="11856"/>
                    <a:pt x="4292" y="11854"/>
                    <a:pt x="4314" y="11849"/>
                  </a:cubicBezTo>
                  <a:cubicBezTo>
                    <a:pt x="5908" y="11494"/>
                    <a:pt x="7083" y="10072"/>
                    <a:pt x="7083" y="8390"/>
                  </a:cubicBezTo>
                  <a:cubicBezTo>
                    <a:pt x="7087" y="7126"/>
                    <a:pt x="6403" y="5949"/>
                    <a:pt x="5302" y="5317"/>
                  </a:cubicBezTo>
                  <a:cubicBezTo>
                    <a:pt x="3983" y="4562"/>
                    <a:pt x="3151" y="3115"/>
                    <a:pt x="3127" y="1540"/>
                  </a:cubicBezTo>
                  <a:cubicBezTo>
                    <a:pt x="3116" y="698"/>
                    <a:pt x="2404" y="4"/>
                    <a:pt x="1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0" name="Google Shape;3400;p31"/>
          <p:cNvGrpSpPr/>
          <p:nvPr/>
        </p:nvGrpSpPr>
        <p:grpSpPr>
          <a:xfrm>
            <a:off x="7407828" y="1296349"/>
            <a:ext cx="422822" cy="422781"/>
            <a:chOff x="1072000" y="3169375"/>
            <a:chExt cx="515825" cy="515775"/>
          </a:xfrm>
        </p:grpSpPr>
        <p:sp>
          <p:nvSpPr>
            <p:cNvPr id="3401" name="Google Shape;3401;p31"/>
            <p:cNvSpPr/>
            <p:nvPr/>
          </p:nvSpPr>
          <p:spPr>
            <a:xfrm>
              <a:off x="1072000" y="3169375"/>
              <a:ext cx="515825" cy="515775"/>
            </a:xfrm>
            <a:custGeom>
              <a:rect b="b" l="l" r="r" t="t"/>
              <a:pathLst>
                <a:path extrusionOk="0" h="20631" w="20633">
                  <a:moveTo>
                    <a:pt x="10434" y="620"/>
                  </a:moveTo>
                  <a:lnTo>
                    <a:pt x="10434" y="620"/>
                  </a:lnTo>
                  <a:cubicBezTo>
                    <a:pt x="10744" y="677"/>
                    <a:pt x="10980" y="947"/>
                    <a:pt x="10980" y="1274"/>
                  </a:cubicBezTo>
                  <a:cubicBezTo>
                    <a:pt x="10980" y="1600"/>
                    <a:pt x="10744" y="1872"/>
                    <a:pt x="10434" y="1931"/>
                  </a:cubicBezTo>
                  <a:cubicBezTo>
                    <a:pt x="10548" y="1739"/>
                    <a:pt x="10615" y="1514"/>
                    <a:pt x="10615" y="1274"/>
                  </a:cubicBezTo>
                  <a:cubicBezTo>
                    <a:pt x="10615" y="1035"/>
                    <a:pt x="10548" y="810"/>
                    <a:pt x="10434" y="620"/>
                  </a:cubicBezTo>
                  <a:close/>
                  <a:moveTo>
                    <a:pt x="9343" y="608"/>
                  </a:moveTo>
                  <a:cubicBezTo>
                    <a:pt x="9713" y="608"/>
                    <a:pt x="10009" y="908"/>
                    <a:pt x="10009" y="1274"/>
                  </a:cubicBezTo>
                  <a:cubicBezTo>
                    <a:pt x="10009" y="1643"/>
                    <a:pt x="9709" y="1941"/>
                    <a:pt x="9343" y="1941"/>
                  </a:cubicBezTo>
                  <a:cubicBezTo>
                    <a:pt x="8978" y="1941"/>
                    <a:pt x="8678" y="1641"/>
                    <a:pt x="8678" y="1274"/>
                  </a:cubicBezTo>
                  <a:cubicBezTo>
                    <a:pt x="8678" y="906"/>
                    <a:pt x="8978" y="608"/>
                    <a:pt x="9343" y="608"/>
                  </a:cubicBezTo>
                  <a:close/>
                  <a:moveTo>
                    <a:pt x="2767" y="9985"/>
                  </a:moveTo>
                  <a:lnTo>
                    <a:pt x="2650" y="10123"/>
                  </a:lnTo>
                  <a:cubicBezTo>
                    <a:pt x="2544" y="10255"/>
                    <a:pt x="2563" y="10445"/>
                    <a:pt x="2693" y="10552"/>
                  </a:cubicBezTo>
                  <a:cubicBezTo>
                    <a:pt x="2748" y="10600"/>
                    <a:pt x="2818" y="10620"/>
                    <a:pt x="2887" y="10620"/>
                  </a:cubicBezTo>
                  <a:cubicBezTo>
                    <a:pt x="2974" y="10620"/>
                    <a:pt x="3060" y="10582"/>
                    <a:pt x="3120" y="10509"/>
                  </a:cubicBezTo>
                  <a:lnTo>
                    <a:pt x="3378" y="10195"/>
                  </a:lnTo>
                  <a:cubicBezTo>
                    <a:pt x="3486" y="10312"/>
                    <a:pt x="3551" y="10469"/>
                    <a:pt x="3551" y="10641"/>
                  </a:cubicBezTo>
                  <a:cubicBezTo>
                    <a:pt x="3551" y="11009"/>
                    <a:pt x="3251" y="11305"/>
                    <a:pt x="2887" y="11305"/>
                  </a:cubicBezTo>
                  <a:cubicBezTo>
                    <a:pt x="2518" y="11305"/>
                    <a:pt x="2220" y="11005"/>
                    <a:pt x="2220" y="10641"/>
                  </a:cubicBezTo>
                  <a:cubicBezTo>
                    <a:pt x="2220" y="10312"/>
                    <a:pt x="2455" y="10043"/>
                    <a:pt x="2767" y="9985"/>
                  </a:cubicBezTo>
                  <a:close/>
                  <a:moveTo>
                    <a:pt x="17549" y="10310"/>
                  </a:moveTo>
                  <a:lnTo>
                    <a:pt x="17549" y="10310"/>
                  </a:lnTo>
                  <a:cubicBezTo>
                    <a:pt x="17854" y="10370"/>
                    <a:pt x="18085" y="10641"/>
                    <a:pt x="18085" y="10963"/>
                  </a:cubicBezTo>
                  <a:cubicBezTo>
                    <a:pt x="18085" y="11331"/>
                    <a:pt x="17785" y="11629"/>
                    <a:pt x="17421" y="11629"/>
                  </a:cubicBezTo>
                  <a:cubicBezTo>
                    <a:pt x="17052" y="11629"/>
                    <a:pt x="16754" y="11329"/>
                    <a:pt x="16754" y="10963"/>
                  </a:cubicBezTo>
                  <a:cubicBezTo>
                    <a:pt x="16754" y="10786"/>
                    <a:pt x="16825" y="10625"/>
                    <a:pt x="16938" y="10505"/>
                  </a:cubicBezTo>
                  <a:lnTo>
                    <a:pt x="17181" y="10824"/>
                  </a:lnTo>
                  <a:cubicBezTo>
                    <a:pt x="17241" y="10903"/>
                    <a:pt x="17330" y="10944"/>
                    <a:pt x="17422" y="10944"/>
                  </a:cubicBezTo>
                  <a:cubicBezTo>
                    <a:pt x="17486" y="10944"/>
                    <a:pt x="17551" y="10925"/>
                    <a:pt x="17604" y="10882"/>
                  </a:cubicBezTo>
                  <a:cubicBezTo>
                    <a:pt x="17734" y="10781"/>
                    <a:pt x="17760" y="10591"/>
                    <a:pt x="17660" y="10457"/>
                  </a:cubicBezTo>
                  <a:lnTo>
                    <a:pt x="17549" y="10310"/>
                  </a:lnTo>
                  <a:close/>
                  <a:moveTo>
                    <a:pt x="10817" y="2443"/>
                  </a:moveTo>
                  <a:lnTo>
                    <a:pt x="14846" y="7756"/>
                  </a:lnTo>
                  <a:lnTo>
                    <a:pt x="10620" y="7756"/>
                  </a:lnTo>
                  <a:cubicBezTo>
                    <a:pt x="10453" y="7756"/>
                    <a:pt x="10317" y="7890"/>
                    <a:pt x="10317" y="8058"/>
                  </a:cubicBezTo>
                  <a:cubicBezTo>
                    <a:pt x="10317" y="8224"/>
                    <a:pt x="10453" y="8359"/>
                    <a:pt x="10620" y="8359"/>
                  </a:cubicBezTo>
                  <a:lnTo>
                    <a:pt x="15305" y="8359"/>
                  </a:lnTo>
                  <a:lnTo>
                    <a:pt x="16564" y="10019"/>
                  </a:lnTo>
                  <a:cubicBezTo>
                    <a:pt x="16304" y="10252"/>
                    <a:pt x="16144" y="10589"/>
                    <a:pt x="16144" y="10963"/>
                  </a:cubicBezTo>
                  <a:cubicBezTo>
                    <a:pt x="16144" y="11665"/>
                    <a:pt x="16713" y="12235"/>
                    <a:pt x="17415" y="12235"/>
                  </a:cubicBezTo>
                  <a:cubicBezTo>
                    <a:pt x="18118" y="12235"/>
                    <a:pt x="18688" y="11665"/>
                    <a:pt x="18688" y="10963"/>
                  </a:cubicBezTo>
                  <a:cubicBezTo>
                    <a:pt x="18688" y="10260"/>
                    <a:pt x="18118" y="9692"/>
                    <a:pt x="17415" y="9692"/>
                  </a:cubicBezTo>
                  <a:cubicBezTo>
                    <a:pt x="17309" y="9692"/>
                    <a:pt x="17203" y="9704"/>
                    <a:pt x="17105" y="9729"/>
                  </a:cubicBezTo>
                  <a:lnTo>
                    <a:pt x="16064" y="8359"/>
                  </a:lnTo>
                  <a:lnTo>
                    <a:pt x="19031" y="8359"/>
                  </a:lnTo>
                  <a:cubicBezTo>
                    <a:pt x="19575" y="8359"/>
                    <a:pt x="20019" y="8803"/>
                    <a:pt x="20019" y="9349"/>
                  </a:cubicBezTo>
                  <a:lnTo>
                    <a:pt x="20024" y="19037"/>
                  </a:lnTo>
                  <a:cubicBezTo>
                    <a:pt x="20024" y="19584"/>
                    <a:pt x="19581" y="20027"/>
                    <a:pt x="19034" y="20027"/>
                  </a:cubicBezTo>
                  <a:lnTo>
                    <a:pt x="1593" y="20027"/>
                  </a:lnTo>
                  <a:cubicBezTo>
                    <a:pt x="1047" y="20027"/>
                    <a:pt x="603" y="19584"/>
                    <a:pt x="603" y="19037"/>
                  </a:cubicBezTo>
                  <a:lnTo>
                    <a:pt x="603" y="9349"/>
                  </a:lnTo>
                  <a:cubicBezTo>
                    <a:pt x="603" y="8803"/>
                    <a:pt x="1047" y="8359"/>
                    <a:pt x="1593" y="8359"/>
                  </a:cubicBezTo>
                  <a:lnTo>
                    <a:pt x="4103" y="8359"/>
                  </a:lnTo>
                  <a:lnTo>
                    <a:pt x="3233" y="9418"/>
                  </a:lnTo>
                  <a:cubicBezTo>
                    <a:pt x="3121" y="9385"/>
                    <a:pt x="3007" y="9368"/>
                    <a:pt x="2887" y="9368"/>
                  </a:cubicBezTo>
                  <a:cubicBezTo>
                    <a:pt x="2184" y="9368"/>
                    <a:pt x="1614" y="9937"/>
                    <a:pt x="1614" y="10639"/>
                  </a:cubicBezTo>
                  <a:cubicBezTo>
                    <a:pt x="1614" y="11341"/>
                    <a:pt x="2184" y="11912"/>
                    <a:pt x="2887" y="11912"/>
                  </a:cubicBezTo>
                  <a:cubicBezTo>
                    <a:pt x="3589" y="11912"/>
                    <a:pt x="4158" y="11341"/>
                    <a:pt x="4158" y="10639"/>
                  </a:cubicBezTo>
                  <a:cubicBezTo>
                    <a:pt x="4158" y="10279"/>
                    <a:pt x="4009" y="9954"/>
                    <a:pt x="3765" y="9722"/>
                  </a:cubicBezTo>
                  <a:lnTo>
                    <a:pt x="4886" y="8359"/>
                  </a:lnTo>
                  <a:lnTo>
                    <a:pt x="9170" y="8359"/>
                  </a:lnTo>
                  <a:cubicBezTo>
                    <a:pt x="9337" y="8359"/>
                    <a:pt x="9473" y="8224"/>
                    <a:pt x="9473" y="8058"/>
                  </a:cubicBezTo>
                  <a:cubicBezTo>
                    <a:pt x="9473" y="7890"/>
                    <a:pt x="9337" y="7756"/>
                    <a:pt x="9170" y="7756"/>
                  </a:cubicBezTo>
                  <a:lnTo>
                    <a:pt x="5382" y="7756"/>
                  </a:lnTo>
                  <a:lnTo>
                    <a:pt x="9654" y="2554"/>
                  </a:lnTo>
                  <a:cubicBezTo>
                    <a:pt x="9656" y="2552"/>
                    <a:pt x="9658" y="2551"/>
                    <a:pt x="9658" y="2549"/>
                  </a:cubicBezTo>
                  <a:lnTo>
                    <a:pt x="10312" y="2549"/>
                  </a:lnTo>
                  <a:cubicBezTo>
                    <a:pt x="10492" y="2549"/>
                    <a:pt x="10663" y="2509"/>
                    <a:pt x="10817" y="2443"/>
                  </a:cubicBezTo>
                  <a:close/>
                  <a:moveTo>
                    <a:pt x="9346" y="0"/>
                  </a:moveTo>
                  <a:cubicBezTo>
                    <a:pt x="8644" y="0"/>
                    <a:pt x="8073" y="570"/>
                    <a:pt x="8073" y="1273"/>
                  </a:cubicBezTo>
                  <a:cubicBezTo>
                    <a:pt x="8073" y="1829"/>
                    <a:pt x="8433" y="2304"/>
                    <a:pt x="8935" y="2475"/>
                  </a:cubicBezTo>
                  <a:lnTo>
                    <a:pt x="4601" y="7751"/>
                  </a:lnTo>
                  <a:lnTo>
                    <a:pt x="1595" y="7751"/>
                  </a:lnTo>
                  <a:cubicBezTo>
                    <a:pt x="715" y="7751"/>
                    <a:pt x="0" y="8467"/>
                    <a:pt x="0" y="9346"/>
                  </a:cubicBezTo>
                  <a:lnTo>
                    <a:pt x="0" y="19036"/>
                  </a:lnTo>
                  <a:cubicBezTo>
                    <a:pt x="0" y="19916"/>
                    <a:pt x="715" y="20630"/>
                    <a:pt x="1595" y="20630"/>
                  </a:cubicBezTo>
                  <a:lnTo>
                    <a:pt x="19036" y="20630"/>
                  </a:lnTo>
                  <a:cubicBezTo>
                    <a:pt x="19916" y="20630"/>
                    <a:pt x="20632" y="19916"/>
                    <a:pt x="20632" y="19036"/>
                  </a:cubicBezTo>
                  <a:lnTo>
                    <a:pt x="20632" y="9346"/>
                  </a:lnTo>
                  <a:cubicBezTo>
                    <a:pt x="20627" y="8469"/>
                    <a:pt x="19913" y="7753"/>
                    <a:pt x="19034" y="7753"/>
                  </a:cubicBezTo>
                  <a:lnTo>
                    <a:pt x="15610" y="7753"/>
                  </a:lnTo>
                  <a:lnTo>
                    <a:pt x="11302" y="2073"/>
                  </a:lnTo>
                  <a:cubicBezTo>
                    <a:pt x="11480" y="1855"/>
                    <a:pt x="11588" y="1576"/>
                    <a:pt x="11588" y="1273"/>
                  </a:cubicBezTo>
                  <a:cubicBezTo>
                    <a:pt x="11588" y="572"/>
                    <a:pt x="11018" y="0"/>
                    <a:pt x="103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1"/>
            <p:cNvSpPr/>
            <p:nvPr/>
          </p:nvSpPr>
          <p:spPr>
            <a:xfrm>
              <a:off x="1120425" y="3495800"/>
              <a:ext cx="112050" cy="152425"/>
            </a:xfrm>
            <a:custGeom>
              <a:rect b="b" l="l" r="r" t="t"/>
              <a:pathLst>
                <a:path extrusionOk="0" h="6097" w="4482">
                  <a:moveTo>
                    <a:pt x="968" y="603"/>
                  </a:moveTo>
                  <a:lnTo>
                    <a:pt x="968" y="4822"/>
                  </a:lnTo>
                  <a:cubicBezTo>
                    <a:pt x="968" y="4988"/>
                    <a:pt x="1104" y="5124"/>
                    <a:pt x="1270" y="5124"/>
                  </a:cubicBezTo>
                  <a:lnTo>
                    <a:pt x="3874" y="5124"/>
                  </a:lnTo>
                  <a:lnTo>
                    <a:pt x="3874" y="5490"/>
                  </a:lnTo>
                  <a:lnTo>
                    <a:pt x="787" y="5490"/>
                  </a:lnTo>
                  <a:cubicBezTo>
                    <a:pt x="686" y="5490"/>
                    <a:pt x="604" y="5408"/>
                    <a:pt x="604" y="5309"/>
                  </a:cubicBezTo>
                  <a:lnTo>
                    <a:pt x="604" y="603"/>
                  </a:lnTo>
                  <a:close/>
                  <a:moveTo>
                    <a:pt x="302" y="1"/>
                  </a:moveTo>
                  <a:cubicBezTo>
                    <a:pt x="136" y="1"/>
                    <a:pt x="1" y="134"/>
                    <a:pt x="1" y="302"/>
                  </a:cubicBezTo>
                  <a:lnTo>
                    <a:pt x="1" y="5309"/>
                  </a:lnTo>
                  <a:cubicBezTo>
                    <a:pt x="1" y="5742"/>
                    <a:pt x="354" y="6097"/>
                    <a:pt x="789" y="6097"/>
                  </a:cubicBezTo>
                  <a:lnTo>
                    <a:pt x="4180" y="6097"/>
                  </a:lnTo>
                  <a:cubicBezTo>
                    <a:pt x="4346" y="6097"/>
                    <a:pt x="4482" y="5961"/>
                    <a:pt x="4482" y="5794"/>
                  </a:cubicBezTo>
                  <a:lnTo>
                    <a:pt x="4482" y="4824"/>
                  </a:lnTo>
                  <a:cubicBezTo>
                    <a:pt x="4480" y="4658"/>
                    <a:pt x="4345" y="4521"/>
                    <a:pt x="4178" y="4521"/>
                  </a:cubicBezTo>
                  <a:lnTo>
                    <a:pt x="1575" y="4521"/>
                  </a:lnTo>
                  <a:lnTo>
                    <a:pt x="1575" y="302"/>
                  </a:lnTo>
                  <a:cubicBezTo>
                    <a:pt x="1575" y="134"/>
                    <a:pt x="1440" y="1"/>
                    <a:pt x="1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1"/>
            <p:cNvSpPr/>
            <p:nvPr/>
          </p:nvSpPr>
          <p:spPr>
            <a:xfrm>
              <a:off x="1241500" y="3532075"/>
              <a:ext cx="39375" cy="116075"/>
            </a:xfrm>
            <a:custGeom>
              <a:rect b="b" l="l" r="r" t="t"/>
              <a:pathLst>
                <a:path extrusionOk="0" h="4643" w="1575">
                  <a:moveTo>
                    <a:pt x="968" y="607"/>
                  </a:moveTo>
                  <a:lnTo>
                    <a:pt x="968" y="4039"/>
                  </a:lnTo>
                  <a:lnTo>
                    <a:pt x="605" y="4039"/>
                  </a:lnTo>
                  <a:lnTo>
                    <a:pt x="605" y="607"/>
                  </a:lnTo>
                  <a:close/>
                  <a:moveTo>
                    <a:pt x="303" y="0"/>
                  </a:moveTo>
                  <a:cubicBezTo>
                    <a:pt x="135" y="0"/>
                    <a:pt x="0" y="136"/>
                    <a:pt x="0" y="304"/>
                  </a:cubicBezTo>
                  <a:lnTo>
                    <a:pt x="0" y="4341"/>
                  </a:lnTo>
                  <a:cubicBezTo>
                    <a:pt x="0" y="4509"/>
                    <a:pt x="135" y="4642"/>
                    <a:pt x="303" y="4642"/>
                  </a:cubicBezTo>
                  <a:lnTo>
                    <a:pt x="1273" y="4642"/>
                  </a:lnTo>
                  <a:cubicBezTo>
                    <a:pt x="1439" y="4642"/>
                    <a:pt x="1574" y="4509"/>
                    <a:pt x="1574" y="4341"/>
                  </a:cubicBezTo>
                  <a:lnTo>
                    <a:pt x="1574" y="304"/>
                  </a:lnTo>
                  <a:cubicBezTo>
                    <a:pt x="1574" y="137"/>
                    <a:pt x="1439" y="0"/>
                    <a:pt x="12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1"/>
            <p:cNvSpPr/>
            <p:nvPr/>
          </p:nvSpPr>
          <p:spPr>
            <a:xfrm>
              <a:off x="1289625" y="3492425"/>
              <a:ext cx="128825" cy="155800"/>
            </a:xfrm>
            <a:custGeom>
              <a:rect b="b" l="l" r="r" t="t"/>
              <a:pathLst>
                <a:path extrusionOk="0" h="6232" w="5153">
                  <a:moveTo>
                    <a:pt x="4082" y="690"/>
                  </a:moveTo>
                  <a:lnTo>
                    <a:pt x="4425" y="812"/>
                  </a:lnTo>
                  <a:lnTo>
                    <a:pt x="2748" y="5505"/>
                  </a:lnTo>
                  <a:cubicBezTo>
                    <a:pt x="2720" y="5583"/>
                    <a:pt x="2648" y="5622"/>
                    <a:pt x="2576" y="5622"/>
                  </a:cubicBezTo>
                  <a:cubicBezTo>
                    <a:pt x="2504" y="5622"/>
                    <a:pt x="2433" y="5583"/>
                    <a:pt x="2405" y="5505"/>
                  </a:cubicBezTo>
                  <a:lnTo>
                    <a:pt x="728" y="812"/>
                  </a:lnTo>
                  <a:lnTo>
                    <a:pt x="1071" y="690"/>
                  </a:lnTo>
                  <a:lnTo>
                    <a:pt x="2291" y="4104"/>
                  </a:lnTo>
                  <a:cubicBezTo>
                    <a:pt x="2333" y="4224"/>
                    <a:pt x="2450" y="4306"/>
                    <a:pt x="2577" y="4306"/>
                  </a:cubicBezTo>
                  <a:cubicBezTo>
                    <a:pt x="2703" y="4306"/>
                    <a:pt x="2818" y="4224"/>
                    <a:pt x="2861" y="4104"/>
                  </a:cubicBezTo>
                  <a:lnTo>
                    <a:pt x="4082" y="690"/>
                  </a:lnTo>
                  <a:close/>
                  <a:moveTo>
                    <a:pt x="3900" y="0"/>
                  </a:moveTo>
                  <a:cubicBezTo>
                    <a:pt x="3775" y="0"/>
                    <a:pt x="3656" y="78"/>
                    <a:pt x="3613" y="202"/>
                  </a:cubicBezTo>
                  <a:lnTo>
                    <a:pt x="2577" y="3102"/>
                  </a:lnTo>
                  <a:lnTo>
                    <a:pt x="1540" y="202"/>
                  </a:lnTo>
                  <a:cubicBezTo>
                    <a:pt x="1495" y="80"/>
                    <a:pt x="1376" y="1"/>
                    <a:pt x="1251" y="1"/>
                  </a:cubicBezTo>
                  <a:cubicBezTo>
                    <a:pt x="1218" y="1"/>
                    <a:pt x="1185" y="6"/>
                    <a:pt x="1153" y="17"/>
                  </a:cubicBezTo>
                  <a:lnTo>
                    <a:pt x="240" y="343"/>
                  </a:lnTo>
                  <a:cubicBezTo>
                    <a:pt x="83" y="399"/>
                    <a:pt x="0" y="572"/>
                    <a:pt x="57" y="730"/>
                  </a:cubicBezTo>
                  <a:lnTo>
                    <a:pt x="1833" y="5709"/>
                  </a:lnTo>
                  <a:cubicBezTo>
                    <a:pt x="1944" y="6021"/>
                    <a:pt x="2243" y="6232"/>
                    <a:pt x="2575" y="6232"/>
                  </a:cubicBezTo>
                  <a:cubicBezTo>
                    <a:pt x="2905" y="6232"/>
                    <a:pt x="3203" y="6021"/>
                    <a:pt x="3315" y="5709"/>
                  </a:cubicBezTo>
                  <a:lnTo>
                    <a:pt x="5093" y="730"/>
                  </a:lnTo>
                  <a:cubicBezTo>
                    <a:pt x="5153" y="572"/>
                    <a:pt x="5071" y="398"/>
                    <a:pt x="4913" y="343"/>
                  </a:cubicBezTo>
                  <a:lnTo>
                    <a:pt x="4000" y="17"/>
                  </a:lnTo>
                  <a:cubicBezTo>
                    <a:pt x="3967" y="6"/>
                    <a:pt x="3934" y="0"/>
                    <a:pt x="39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1"/>
            <p:cNvSpPr/>
            <p:nvPr/>
          </p:nvSpPr>
          <p:spPr>
            <a:xfrm>
              <a:off x="1427175" y="3495800"/>
              <a:ext cx="112075" cy="152425"/>
            </a:xfrm>
            <a:custGeom>
              <a:rect b="b" l="l" r="r" t="t"/>
              <a:pathLst>
                <a:path extrusionOk="0" h="6097" w="4483">
                  <a:moveTo>
                    <a:pt x="3876" y="602"/>
                  </a:moveTo>
                  <a:lnTo>
                    <a:pt x="3876" y="967"/>
                  </a:lnTo>
                  <a:lnTo>
                    <a:pt x="1273" y="967"/>
                  </a:lnTo>
                  <a:cubicBezTo>
                    <a:pt x="1107" y="967"/>
                    <a:pt x="971" y="1100"/>
                    <a:pt x="971" y="1268"/>
                  </a:cubicBezTo>
                  <a:lnTo>
                    <a:pt x="971" y="2560"/>
                  </a:lnTo>
                  <a:cubicBezTo>
                    <a:pt x="971" y="2731"/>
                    <a:pt x="1107" y="2864"/>
                    <a:pt x="1273" y="2864"/>
                  </a:cubicBezTo>
                  <a:lnTo>
                    <a:pt x="2585" y="2864"/>
                  </a:lnTo>
                  <a:lnTo>
                    <a:pt x="2585" y="3229"/>
                  </a:lnTo>
                  <a:lnTo>
                    <a:pt x="1273" y="3229"/>
                  </a:lnTo>
                  <a:cubicBezTo>
                    <a:pt x="1107" y="3229"/>
                    <a:pt x="971" y="3365"/>
                    <a:pt x="971" y="3531"/>
                  </a:cubicBezTo>
                  <a:lnTo>
                    <a:pt x="971" y="4822"/>
                  </a:lnTo>
                  <a:cubicBezTo>
                    <a:pt x="971" y="4988"/>
                    <a:pt x="1107" y="5124"/>
                    <a:pt x="1273" y="5124"/>
                  </a:cubicBezTo>
                  <a:lnTo>
                    <a:pt x="3876" y="5124"/>
                  </a:lnTo>
                  <a:lnTo>
                    <a:pt x="3876" y="5489"/>
                  </a:lnTo>
                  <a:lnTo>
                    <a:pt x="790" y="5489"/>
                  </a:lnTo>
                  <a:cubicBezTo>
                    <a:pt x="689" y="5489"/>
                    <a:pt x="607" y="5406"/>
                    <a:pt x="607" y="5305"/>
                  </a:cubicBezTo>
                  <a:lnTo>
                    <a:pt x="607" y="783"/>
                  </a:lnTo>
                  <a:cubicBezTo>
                    <a:pt x="607" y="684"/>
                    <a:pt x="689" y="602"/>
                    <a:pt x="790" y="602"/>
                  </a:cubicBezTo>
                  <a:close/>
                  <a:moveTo>
                    <a:pt x="788" y="1"/>
                  </a:moveTo>
                  <a:cubicBezTo>
                    <a:pt x="355" y="1"/>
                    <a:pt x="0" y="353"/>
                    <a:pt x="0" y="788"/>
                  </a:cubicBezTo>
                  <a:lnTo>
                    <a:pt x="0" y="5309"/>
                  </a:lnTo>
                  <a:cubicBezTo>
                    <a:pt x="0" y="5742"/>
                    <a:pt x="355" y="6097"/>
                    <a:pt x="788" y="6097"/>
                  </a:cubicBezTo>
                  <a:lnTo>
                    <a:pt x="4181" y="6097"/>
                  </a:lnTo>
                  <a:cubicBezTo>
                    <a:pt x="4348" y="6097"/>
                    <a:pt x="4483" y="5961"/>
                    <a:pt x="4483" y="5794"/>
                  </a:cubicBezTo>
                  <a:lnTo>
                    <a:pt x="4483" y="4824"/>
                  </a:lnTo>
                  <a:cubicBezTo>
                    <a:pt x="4483" y="4658"/>
                    <a:pt x="4348" y="4523"/>
                    <a:pt x="4181" y="4523"/>
                  </a:cubicBezTo>
                  <a:lnTo>
                    <a:pt x="1578" y="4523"/>
                  </a:lnTo>
                  <a:lnTo>
                    <a:pt x="1578" y="3834"/>
                  </a:lnTo>
                  <a:lnTo>
                    <a:pt x="2890" y="3834"/>
                  </a:lnTo>
                  <a:cubicBezTo>
                    <a:pt x="3056" y="3834"/>
                    <a:pt x="3191" y="3700"/>
                    <a:pt x="3191" y="3533"/>
                  </a:cubicBezTo>
                  <a:lnTo>
                    <a:pt x="3191" y="2563"/>
                  </a:lnTo>
                  <a:cubicBezTo>
                    <a:pt x="3191" y="2395"/>
                    <a:pt x="3056" y="2262"/>
                    <a:pt x="2890" y="2262"/>
                  </a:cubicBezTo>
                  <a:lnTo>
                    <a:pt x="1578" y="2262"/>
                  </a:lnTo>
                  <a:lnTo>
                    <a:pt x="1578" y="1573"/>
                  </a:lnTo>
                  <a:lnTo>
                    <a:pt x="4181" y="1575"/>
                  </a:lnTo>
                  <a:cubicBezTo>
                    <a:pt x="4348" y="1575"/>
                    <a:pt x="4483" y="1439"/>
                    <a:pt x="4483" y="1271"/>
                  </a:cubicBezTo>
                  <a:lnTo>
                    <a:pt x="4483" y="302"/>
                  </a:lnTo>
                  <a:cubicBezTo>
                    <a:pt x="4483" y="134"/>
                    <a:pt x="4348" y="1"/>
                    <a:pt x="41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1"/>
            <p:cNvSpPr/>
            <p:nvPr/>
          </p:nvSpPr>
          <p:spPr>
            <a:xfrm>
              <a:off x="1241500" y="3395550"/>
              <a:ext cx="128225" cy="120050"/>
            </a:xfrm>
            <a:custGeom>
              <a:rect b="b" l="l" r="r" t="t"/>
              <a:pathLst>
                <a:path extrusionOk="0" h="4802" w="5129">
                  <a:moveTo>
                    <a:pt x="4522" y="604"/>
                  </a:moveTo>
                  <a:lnTo>
                    <a:pt x="4522" y="2906"/>
                  </a:lnTo>
                  <a:lnTo>
                    <a:pt x="1273" y="2906"/>
                  </a:lnTo>
                  <a:cubicBezTo>
                    <a:pt x="1177" y="2906"/>
                    <a:pt x="1088" y="2950"/>
                    <a:pt x="1031" y="3027"/>
                  </a:cubicBezTo>
                  <a:lnTo>
                    <a:pt x="606" y="3593"/>
                  </a:lnTo>
                  <a:lnTo>
                    <a:pt x="606" y="604"/>
                  </a:lnTo>
                  <a:close/>
                  <a:moveTo>
                    <a:pt x="303" y="1"/>
                  </a:moveTo>
                  <a:cubicBezTo>
                    <a:pt x="135" y="1"/>
                    <a:pt x="0" y="134"/>
                    <a:pt x="0" y="302"/>
                  </a:cubicBezTo>
                  <a:lnTo>
                    <a:pt x="0" y="4500"/>
                  </a:lnTo>
                  <a:cubicBezTo>
                    <a:pt x="0" y="4631"/>
                    <a:pt x="84" y="4747"/>
                    <a:pt x="209" y="4786"/>
                  </a:cubicBezTo>
                  <a:cubicBezTo>
                    <a:pt x="240" y="4797"/>
                    <a:pt x="272" y="4802"/>
                    <a:pt x="304" y="4802"/>
                  </a:cubicBezTo>
                  <a:cubicBezTo>
                    <a:pt x="397" y="4802"/>
                    <a:pt x="489" y="4759"/>
                    <a:pt x="546" y="4682"/>
                  </a:cubicBezTo>
                  <a:lnTo>
                    <a:pt x="1425" y="3512"/>
                  </a:lnTo>
                  <a:lnTo>
                    <a:pt x="4827" y="3512"/>
                  </a:lnTo>
                  <a:cubicBezTo>
                    <a:pt x="4993" y="3512"/>
                    <a:pt x="5128" y="3377"/>
                    <a:pt x="5128" y="3209"/>
                  </a:cubicBezTo>
                  <a:lnTo>
                    <a:pt x="5128" y="302"/>
                  </a:lnTo>
                  <a:cubicBezTo>
                    <a:pt x="5128" y="134"/>
                    <a:pt x="4991" y="1"/>
                    <a:pt x="48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1"/>
            <p:cNvSpPr/>
            <p:nvPr/>
          </p:nvSpPr>
          <p:spPr>
            <a:xfrm>
              <a:off x="1273825" y="3427800"/>
              <a:ext cx="39375" cy="15150"/>
            </a:xfrm>
            <a:custGeom>
              <a:rect b="b" l="l" r="r" t="t"/>
              <a:pathLst>
                <a:path extrusionOk="0" h="606" w="1575">
                  <a:moveTo>
                    <a:pt x="303" y="0"/>
                  </a:moveTo>
                  <a:cubicBezTo>
                    <a:pt x="136" y="0"/>
                    <a:pt x="0" y="136"/>
                    <a:pt x="0" y="304"/>
                  </a:cubicBezTo>
                  <a:cubicBezTo>
                    <a:pt x="0" y="470"/>
                    <a:pt x="136" y="605"/>
                    <a:pt x="303" y="605"/>
                  </a:cubicBezTo>
                  <a:lnTo>
                    <a:pt x="1273" y="605"/>
                  </a:lnTo>
                  <a:cubicBezTo>
                    <a:pt x="1439" y="605"/>
                    <a:pt x="1574" y="470"/>
                    <a:pt x="1574" y="304"/>
                  </a:cubicBezTo>
                  <a:cubicBezTo>
                    <a:pt x="1574" y="136"/>
                    <a:pt x="1437" y="0"/>
                    <a:pt x="12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1"/>
            <p:cNvSpPr/>
            <p:nvPr/>
          </p:nvSpPr>
          <p:spPr>
            <a:xfrm>
              <a:off x="1322300" y="3427800"/>
              <a:ext cx="23175" cy="15150"/>
            </a:xfrm>
            <a:custGeom>
              <a:rect b="b" l="l" r="r" t="t"/>
              <a:pathLst>
                <a:path extrusionOk="0" h="606" w="927">
                  <a:moveTo>
                    <a:pt x="302" y="0"/>
                  </a:moveTo>
                  <a:cubicBezTo>
                    <a:pt x="134" y="0"/>
                    <a:pt x="0" y="136"/>
                    <a:pt x="0" y="304"/>
                  </a:cubicBezTo>
                  <a:cubicBezTo>
                    <a:pt x="0" y="470"/>
                    <a:pt x="134" y="605"/>
                    <a:pt x="302" y="605"/>
                  </a:cubicBezTo>
                  <a:lnTo>
                    <a:pt x="626" y="605"/>
                  </a:lnTo>
                  <a:cubicBezTo>
                    <a:pt x="792" y="605"/>
                    <a:pt x="927" y="470"/>
                    <a:pt x="927" y="304"/>
                  </a:cubicBezTo>
                  <a:cubicBezTo>
                    <a:pt x="927" y="136"/>
                    <a:pt x="792" y="0"/>
                    <a:pt x="6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9" name="Google Shape;3409;p31"/>
          <p:cNvGrpSpPr/>
          <p:nvPr/>
        </p:nvGrpSpPr>
        <p:grpSpPr>
          <a:xfrm>
            <a:off x="1349734" y="2627753"/>
            <a:ext cx="350032" cy="422781"/>
            <a:chOff x="1003775" y="951025"/>
            <a:chExt cx="427025" cy="515775"/>
          </a:xfrm>
        </p:grpSpPr>
        <p:sp>
          <p:nvSpPr>
            <p:cNvPr id="3410" name="Google Shape;3410;p31"/>
            <p:cNvSpPr/>
            <p:nvPr/>
          </p:nvSpPr>
          <p:spPr>
            <a:xfrm>
              <a:off x="1003775" y="951025"/>
              <a:ext cx="427025" cy="515775"/>
            </a:xfrm>
            <a:custGeom>
              <a:rect b="b" l="l" r="r" t="t"/>
              <a:pathLst>
                <a:path extrusionOk="0" h="20631" w="17081">
                  <a:moveTo>
                    <a:pt x="15487" y="605"/>
                  </a:moveTo>
                  <a:cubicBezTo>
                    <a:pt x="16033" y="605"/>
                    <a:pt x="16477" y="1049"/>
                    <a:pt x="16477" y="1595"/>
                  </a:cubicBezTo>
                  <a:lnTo>
                    <a:pt x="16477" y="1938"/>
                  </a:lnTo>
                  <a:lnTo>
                    <a:pt x="5455" y="1938"/>
                  </a:lnTo>
                  <a:lnTo>
                    <a:pt x="5455" y="1595"/>
                  </a:lnTo>
                  <a:cubicBezTo>
                    <a:pt x="5455" y="1049"/>
                    <a:pt x="5898" y="605"/>
                    <a:pt x="6443" y="605"/>
                  </a:cubicBezTo>
                  <a:close/>
                  <a:moveTo>
                    <a:pt x="5153" y="4482"/>
                  </a:moveTo>
                  <a:cubicBezTo>
                    <a:pt x="7656" y="4482"/>
                    <a:pt x="9694" y="6230"/>
                    <a:pt x="9694" y="8378"/>
                  </a:cubicBezTo>
                  <a:cubicBezTo>
                    <a:pt x="9694" y="9619"/>
                    <a:pt x="9028" y="10754"/>
                    <a:pt x="7870" y="11499"/>
                  </a:cubicBezTo>
                  <a:cubicBezTo>
                    <a:pt x="7750" y="11576"/>
                    <a:pt x="7700" y="11727"/>
                    <a:pt x="7750" y="11861"/>
                  </a:cubicBezTo>
                  <a:lnTo>
                    <a:pt x="8111" y="12827"/>
                  </a:lnTo>
                  <a:lnTo>
                    <a:pt x="6909" y="12087"/>
                  </a:lnTo>
                  <a:cubicBezTo>
                    <a:pt x="6861" y="12057"/>
                    <a:pt x="6805" y="12041"/>
                    <a:pt x="6749" y="12041"/>
                  </a:cubicBezTo>
                  <a:cubicBezTo>
                    <a:pt x="6719" y="12041"/>
                    <a:pt x="6690" y="12045"/>
                    <a:pt x="6662" y="12054"/>
                  </a:cubicBezTo>
                  <a:cubicBezTo>
                    <a:pt x="6177" y="12202"/>
                    <a:pt x="5669" y="12275"/>
                    <a:pt x="5153" y="12275"/>
                  </a:cubicBezTo>
                  <a:cubicBezTo>
                    <a:pt x="2647" y="12275"/>
                    <a:pt x="611" y="10528"/>
                    <a:pt x="611" y="8378"/>
                  </a:cubicBezTo>
                  <a:cubicBezTo>
                    <a:pt x="611" y="6229"/>
                    <a:pt x="2649" y="4482"/>
                    <a:pt x="5153" y="4482"/>
                  </a:cubicBezTo>
                  <a:close/>
                  <a:moveTo>
                    <a:pt x="16477" y="18048"/>
                  </a:moveTo>
                  <a:lnTo>
                    <a:pt x="16477" y="19036"/>
                  </a:lnTo>
                  <a:cubicBezTo>
                    <a:pt x="16477" y="19583"/>
                    <a:pt x="16033" y="20026"/>
                    <a:pt x="15487" y="20026"/>
                  </a:cubicBezTo>
                  <a:lnTo>
                    <a:pt x="6443" y="20026"/>
                  </a:lnTo>
                  <a:cubicBezTo>
                    <a:pt x="5898" y="20026"/>
                    <a:pt x="5455" y="19583"/>
                    <a:pt x="5455" y="19036"/>
                  </a:cubicBezTo>
                  <a:lnTo>
                    <a:pt x="5455" y="18048"/>
                  </a:lnTo>
                  <a:close/>
                  <a:moveTo>
                    <a:pt x="6441" y="1"/>
                  </a:moveTo>
                  <a:cubicBezTo>
                    <a:pt x="5561" y="1"/>
                    <a:pt x="4847" y="715"/>
                    <a:pt x="4847" y="1595"/>
                  </a:cubicBezTo>
                  <a:lnTo>
                    <a:pt x="4847" y="3884"/>
                  </a:lnTo>
                  <a:cubicBezTo>
                    <a:pt x="2149" y="4021"/>
                    <a:pt x="1" y="5984"/>
                    <a:pt x="1" y="8378"/>
                  </a:cubicBezTo>
                  <a:cubicBezTo>
                    <a:pt x="1" y="10771"/>
                    <a:pt x="2149" y="12733"/>
                    <a:pt x="4847" y="12873"/>
                  </a:cubicBezTo>
                  <a:lnTo>
                    <a:pt x="4847" y="19036"/>
                  </a:lnTo>
                  <a:cubicBezTo>
                    <a:pt x="4847" y="19917"/>
                    <a:pt x="5561" y="20631"/>
                    <a:pt x="6441" y="20631"/>
                  </a:cubicBezTo>
                  <a:lnTo>
                    <a:pt x="15485" y="20631"/>
                  </a:lnTo>
                  <a:cubicBezTo>
                    <a:pt x="16366" y="20631"/>
                    <a:pt x="17080" y="19917"/>
                    <a:pt x="17080" y="19036"/>
                  </a:cubicBezTo>
                  <a:lnTo>
                    <a:pt x="17080" y="6600"/>
                  </a:lnTo>
                  <a:cubicBezTo>
                    <a:pt x="17080" y="6434"/>
                    <a:pt x="16945" y="6299"/>
                    <a:pt x="16779" y="6299"/>
                  </a:cubicBezTo>
                  <a:cubicBezTo>
                    <a:pt x="16612" y="6299"/>
                    <a:pt x="16477" y="6434"/>
                    <a:pt x="16477" y="6600"/>
                  </a:cubicBezTo>
                  <a:lnTo>
                    <a:pt x="16477" y="17441"/>
                  </a:lnTo>
                  <a:lnTo>
                    <a:pt x="5455" y="17441"/>
                  </a:lnTo>
                  <a:lnTo>
                    <a:pt x="5455" y="12870"/>
                  </a:lnTo>
                  <a:cubicBezTo>
                    <a:pt x="5881" y="12849"/>
                    <a:pt x="6301" y="12782"/>
                    <a:pt x="6705" y="12669"/>
                  </a:cubicBezTo>
                  <a:lnTo>
                    <a:pt x="8546" y="13801"/>
                  </a:lnTo>
                  <a:cubicBezTo>
                    <a:pt x="8594" y="13832"/>
                    <a:pt x="8649" y="13847"/>
                    <a:pt x="8704" y="13847"/>
                  </a:cubicBezTo>
                  <a:cubicBezTo>
                    <a:pt x="8781" y="13847"/>
                    <a:pt x="8859" y="13817"/>
                    <a:pt x="8915" y="13760"/>
                  </a:cubicBezTo>
                  <a:cubicBezTo>
                    <a:pt x="9000" y="13678"/>
                    <a:pt x="9029" y="13550"/>
                    <a:pt x="8987" y="13438"/>
                  </a:cubicBezTo>
                  <a:lnTo>
                    <a:pt x="8399" y="11868"/>
                  </a:lnTo>
                  <a:cubicBezTo>
                    <a:pt x="9593" y="11018"/>
                    <a:pt x="10297" y="9726"/>
                    <a:pt x="10297" y="8377"/>
                  </a:cubicBezTo>
                  <a:cubicBezTo>
                    <a:pt x="10297" y="5982"/>
                    <a:pt x="8151" y="4021"/>
                    <a:pt x="5453" y="3882"/>
                  </a:cubicBezTo>
                  <a:lnTo>
                    <a:pt x="5453" y="2541"/>
                  </a:lnTo>
                  <a:lnTo>
                    <a:pt x="16475" y="2541"/>
                  </a:lnTo>
                  <a:lnTo>
                    <a:pt x="16475" y="5158"/>
                  </a:lnTo>
                  <a:cubicBezTo>
                    <a:pt x="16477" y="5329"/>
                    <a:pt x="16611" y="5465"/>
                    <a:pt x="16779" y="5465"/>
                  </a:cubicBezTo>
                  <a:cubicBezTo>
                    <a:pt x="16946" y="5465"/>
                    <a:pt x="17080" y="5329"/>
                    <a:pt x="17080" y="5162"/>
                  </a:cubicBezTo>
                  <a:lnTo>
                    <a:pt x="17080" y="1595"/>
                  </a:lnTo>
                  <a:cubicBezTo>
                    <a:pt x="17080" y="715"/>
                    <a:pt x="16366" y="1"/>
                    <a:pt x="154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1"/>
            <p:cNvSpPr/>
            <p:nvPr/>
          </p:nvSpPr>
          <p:spPr>
            <a:xfrm>
              <a:off x="1254250" y="1419325"/>
              <a:ext cx="47375" cy="15100"/>
            </a:xfrm>
            <a:custGeom>
              <a:rect b="b" l="l" r="r" t="t"/>
              <a:pathLst>
                <a:path extrusionOk="0" h="604" w="1895">
                  <a:moveTo>
                    <a:pt x="302" y="1"/>
                  </a:moveTo>
                  <a:cubicBezTo>
                    <a:pt x="136" y="1"/>
                    <a:pt x="0" y="136"/>
                    <a:pt x="0" y="302"/>
                  </a:cubicBezTo>
                  <a:cubicBezTo>
                    <a:pt x="0" y="470"/>
                    <a:pt x="136" y="604"/>
                    <a:pt x="302" y="604"/>
                  </a:cubicBezTo>
                  <a:lnTo>
                    <a:pt x="1593" y="604"/>
                  </a:lnTo>
                  <a:cubicBezTo>
                    <a:pt x="1760" y="604"/>
                    <a:pt x="1895" y="470"/>
                    <a:pt x="1895" y="302"/>
                  </a:cubicBezTo>
                  <a:cubicBezTo>
                    <a:pt x="1895" y="138"/>
                    <a:pt x="1760" y="1"/>
                    <a:pt x="1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1"/>
            <p:cNvSpPr/>
            <p:nvPr/>
          </p:nvSpPr>
          <p:spPr>
            <a:xfrm>
              <a:off x="1270350" y="975275"/>
              <a:ext cx="16125" cy="15100"/>
            </a:xfrm>
            <a:custGeom>
              <a:rect b="b" l="l" r="r" t="t"/>
              <a:pathLst>
                <a:path extrusionOk="0" h="604" w="645">
                  <a:moveTo>
                    <a:pt x="302" y="0"/>
                  </a:moveTo>
                  <a:cubicBezTo>
                    <a:pt x="136" y="0"/>
                    <a:pt x="1" y="135"/>
                    <a:pt x="1" y="302"/>
                  </a:cubicBezTo>
                  <a:cubicBezTo>
                    <a:pt x="1" y="469"/>
                    <a:pt x="136" y="603"/>
                    <a:pt x="302" y="603"/>
                  </a:cubicBezTo>
                  <a:lnTo>
                    <a:pt x="343" y="603"/>
                  </a:lnTo>
                  <a:cubicBezTo>
                    <a:pt x="511" y="603"/>
                    <a:pt x="645" y="469"/>
                    <a:pt x="645" y="302"/>
                  </a:cubicBezTo>
                  <a:cubicBezTo>
                    <a:pt x="645" y="135"/>
                    <a:pt x="511" y="0"/>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1"/>
            <p:cNvSpPr/>
            <p:nvPr/>
          </p:nvSpPr>
          <p:spPr>
            <a:xfrm>
              <a:off x="1302650" y="975275"/>
              <a:ext cx="16125" cy="15100"/>
            </a:xfrm>
            <a:custGeom>
              <a:rect b="b" l="l" r="r" t="t"/>
              <a:pathLst>
                <a:path extrusionOk="0" h="604" w="645">
                  <a:moveTo>
                    <a:pt x="302" y="0"/>
                  </a:moveTo>
                  <a:cubicBezTo>
                    <a:pt x="135" y="0"/>
                    <a:pt x="0" y="135"/>
                    <a:pt x="0" y="302"/>
                  </a:cubicBezTo>
                  <a:cubicBezTo>
                    <a:pt x="0" y="469"/>
                    <a:pt x="135" y="603"/>
                    <a:pt x="302" y="603"/>
                  </a:cubicBezTo>
                  <a:lnTo>
                    <a:pt x="343" y="603"/>
                  </a:lnTo>
                  <a:cubicBezTo>
                    <a:pt x="509" y="603"/>
                    <a:pt x="644" y="469"/>
                    <a:pt x="644" y="302"/>
                  </a:cubicBezTo>
                  <a:cubicBezTo>
                    <a:pt x="644" y="135"/>
                    <a:pt x="509" y="0"/>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1"/>
            <p:cNvSpPr/>
            <p:nvPr/>
          </p:nvSpPr>
          <p:spPr>
            <a:xfrm>
              <a:off x="1238025" y="975275"/>
              <a:ext cx="16125" cy="15100"/>
            </a:xfrm>
            <a:custGeom>
              <a:rect b="b" l="l" r="r" t="t"/>
              <a:pathLst>
                <a:path extrusionOk="0" h="604" w="645">
                  <a:moveTo>
                    <a:pt x="302" y="0"/>
                  </a:moveTo>
                  <a:cubicBezTo>
                    <a:pt x="136" y="0"/>
                    <a:pt x="0" y="135"/>
                    <a:pt x="0" y="302"/>
                  </a:cubicBezTo>
                  <a:cubicBezTo>
                    <a:pt x="0" y="469"/>
                    <a:pt x="136" y="603"/>
                    <a:pt x="302" y="603"/>
                  </a:cubicBezTo>
                  <a:lnTo>
                    <a:pt x="343" y="603"/>
                  </a:lnTo>
                  <a:cubicBezTo>
                    <a:pt x="511" y="603"/>
                    <a:pt x="644" y="469"/>
                    <a:pt x="644" y="302"/>
                  </a:cubicBezTo>
                  <a:cubicBezTo>
                    <a:pt x="644" y="135"/>
                    <a:pt x="511" y="0"/>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1"/>
            <p:cNvSpPr/>
            <p:nvPr/>
          </p:nvSpPr>
          <p:spPr>
            <a:xfrm>
              <a:off x="1108875" y="1144850"/>
              <a:ext cx="47425" cy="87800"/>
            </a:xfrm>
            <a:custGeom>
              <a:rect b="b" l="l" r="r" t="t"/>
              <a:pathLst>
                <a:path extrusionOk="0" h="3512" w="1897">
                  <a:moveTo>
                    <a:pt x="1292" y="607"/>
                  </a:moveTo>
                  <a:lnTo>
                    <a:pt x="1292" y="2905"/>
                  </a:lnTo>
                  <a:lnTo>
                    <a:pt x="603" y="2905"/>
                  </a:lnTo>
                  <a:lnTo>
                    <a:pt x="603" y="607"/>
                  </a:lnTo>
                  <a:close/>
                  <a:moveTo>
                    <a:pt x="302" y="0"/>
                  </a:moveTo>
                  <a:cubicBezTo>
                    <a:pt x="136" y="0"/>
                    <a:pt x="0" y="136"/>
                    <a:pt x="0" y="302"/>
                  </a:cubicBezTo>
                  <a:lnTo>
                    <a:pt x="0" y="3210"/>
                  </a:lnTo>
                  <a:cubicBezTo>
                    <a:pt x="0" y="3376"/>
                    <a:pt x="136" y="3512"/>
                    <a:pt x="302" y="3512"/>
                  </a:cubicBezTo>
                  <a:lnTo>
                    <a:pt x="1593" y="3512"/>
                  </a:lnTo>
                  <a:cubicBezTo>
                    <a:pt x="1759" y="3512"/>
                    <a:pt x="1895" y="3376"/>
                    <a:pt x="1895" y="3210"/>
                  </a:cubicBezTo>
                  <a:lnTo>
                    <a:pt x="1895" y="302"/>
                  </a:lnTo>
                  <a:cubicBezTo>
                    <a:pt x="1896" y="136"/>
                    <a:pt x="1759" y="0"/>
                    <a:pt x="15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1"/>
            <p:cNvSpPr/>
            <p:nvPr/>
          </p:nvSpPr>
          <p:spPr>
            <a:xfrm>
              <a:off x="1108875" y="1088325"/>
              <a:ext cx="47425" cy="47425"/>
            </a:xfrm>
            <a:custGeom>
              <a:rect b="b" l="l" r="r" t="t"/>
              <a:pathLst>
                <a:path extrusionOk="0" h="1897" w="1897">
                  <a:moveTo>
                    <a:pt x="949" y="605"/>
                  </a:moveTo>
                  <a:cubicBezTo>
                    <a:pt x="1138" y="605"/>
                    <a:pt x="1292" y="761"/>
                    <a:pt x="1292" y="947"/>
                  </a:cubicBezTo>
                  <a:cubicBezTo>
                    <a:pt x="1292" y="1136"/>
                    <a:pt x="1138" y="1290"/>
                    <a:pt x="949" y="1290"/>
                  </a:cubicBezTo>
                  <a:cubicBezTo>
                    <a:pt x="761" y="1290"/>
                    <a:pt x="607" y="1136"/>
                    <a:pt x="607" y="947"/>
                  </a:cubicBezTo>
                  <a:cubicBezTo>
                    <a:pt x="607" y="761"/>
                    <a:pt x="761" y="605"/>
                    <a:pt x="949" y="605"/>
                  </a:cubicBezTo>
                  <a:close/>
                  <a:moveTo>
                    <a:pt x="949" y="0"/>
                  </a:moveTo>
                  <a:cubicBezTo>
                    <a:pt x="427" y="0"/>
                    <a:pt x="0" y="427"/>
                    <a:pt x="0" y="947"/>
                  </a:cubicBezTo>
                  <a:cubicBezTo>
                    <a:pt x="0" y="1472"/>
                    <a:pt x="427" y="1896"/>
                    <a:pt x="949" y="1896"/>
                  </a:cubicBezTo>
                  <a:cubicBezTo>
                    <a:pt x="1472" y="1896"/>
                    <a:pt x="1896" y="1472"/>
                    <a:pt x="1896" y="947"/>
                  </a:cubicBezTo>
                  <a:cubicBezTo>
                    <a:pt x="1896" y="427"/>
                    <a:pt x="1472" y="0"/>
                    <a:pt x="9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7" name="Google Shape;3417;p31"/>
          <p:cNvGrpSpPr/>
          <p:nvPr/>
        </p:nvGrpSpPr>
        <p:grpSpPr>
          <a:xfrm>
            <a:off x="3344830" y="2229156"/>
            <a:ext cx="422822" cy="389685"/>
            <a:chOff x="438950" y="971200"/>
            <a:chExt cx="515825" cy="475400"/>
          </a:xfrm>
        </p:grpSpPr>
        <p:sp>
          <p:nvSpPr>
            <p:cNvPr id="3418" name="Google Shape;3418;p31"/>
            <p:cNvSpPr/>
            <p:nvPr/>
          </p:nvSpPr>
          <p:spPr>
            <a:xfrm>
              <a:off x="614500" y="1197300"/>
              <a:ext cx="138500" cy="120150"/>
            </a:xfrm>
            <a:custGeom>
              <a:rect b="b" l="l" r="r" t="t"/>
              <a:pathLst>
                <a:path extrusionOk="0" h="4806" w="5540">
                  <a:moveTo>
                    <a:pt x="1002" y="675"/>
                  </a:moveTo>
                  <a:lnTo>
                    <a:pt x="3263" y="925"/>
                  </a:lnTo>
                  <a:cubicBezTo>
                    <a:pt x="3273" y="927"/>
                    <a:pt x="3283" y="927"/>
                    <a:pt x="3297" y="927"/>
                  </a:cubicBezTo>
                  <a:cubicBezTo>
                    <a:pt x="4198" y="927"/>
                    <a:pt x="4933" y="1662"/>
                    <a:pt x="4933" y="2563"/>
                  </a:cubicBezTo>
                  <a:cubicBezTo>
                    <a:pt x="4931" y="2733"/>
                    <a:pt x="4905" y="2895"/>
                    <a:pt x="4856" y="3051"/>
                  </a:cubicBezTo>
                  <a:lnTo>
                    <a:pt x="4191" y="2071"/>
                  </a:lnTo>
                  <a:cubicBezTo>
                    <a:pt x="4136" y="1987"/>
                    <a:pt x="4042" y="1938"/>
                    <a:pt x="3941" y="1938"/>
                  </a:cubicBezTo>
                  <a:lnTo>
                    <a:pt x="954" y="1938"/>
                  </a:lnTo>
                  <a:lnTo>
                    <a:pt x="1286" y="1439"/>
                  </a:lnTo>
                  <a:cubicBezTo>
                    <a:pt x="1355" y="1337"/>
                    <a:pt x="1355" y="1206"/>
                    <a:pt x="1286" y="1104"/>
                  </a:cubicBezTo>
                  <a:lnTo>
                    <a:pt x="1002" y="675"/>
                  </a:lnTo>
                  <a:close/>
                  <a:moveTo>
                    <a:pt x="3778" y="2544"/>
                  </a:moveTo>
                  <a:lnTo>
                    <a:pt x="4522" y="3642"/>
                  </a:lnTo>
                  <a:cubicBezTo>
                    <a:pt x="4215" y="3993"/>
                    <a:pt x="3768" y="4199"/>
                    <a:pt x="3295" y="4199"/>
                  </a:cubicBezTo>
                  <a:cubicBezTo>
                    <a:pt x="2393" y="4199"/>
                    <a:pt x="1660" y="3464"/>
                    <a:pt x="1660" y="2563"/>
                  </a:cubicBezTo>
                  <a:lnTo>
                    <a:pt x="1660" y="2544"/>
                  </a:lnTo>
                  <a:close/>
                  <a:moveTo>
                    <a:pt x="388" y="0"/>
                  </a:moveTo>
                  <a:cubicBezTo>
                    <a:pt x="156" y="0"/>
                    <a:pt x="1" y="270"/>
                    <a:pt x="137" y="472"/>
                  </a:cubicBezTo>
                  <a:lnTo>
                    <a:pt x="669" y="1272"/>
                  </a:lnTo>
                  <a:lnTo>
                    <a:pt x="137" y="2073"/>
                  </a:lnTo>
                  <a:cubicBezTo>
                    <a:pt x="3" y="2270"/>
                    <a:pt x="152" y="2544"/>
                    <a:pt x="389" y="2544"/>
                  </a:cubicBezTo>
                  <a:lnTo>
                    <a:pt x="1055" y="2544"/>
                  </a:lnTo>
                  <a:lnTo>
                    <a:pt x="1055" y="2563"/>
                  </a:lnTo>
                  <a:cubicBezTo>
                    <a:pt x="1055" y="3798"/>
                    <a:pt x="2059" y="4805"/>
                    <a:pt x="3297" y="4805"/>
                  </a:cubicBezTo>
                  <a:cubicBezTo>
                    <a:pt x="4027" y="4805"/>
                    <a:pt x="4712" y="4447"/>
                    <a:pt x="5132" y="3849"/>
                  </a:cubicBezTo>
                  <a:cubicBezTo>
                    <a:pt x="5137" y="3846"/>
                    <a:pt x="5138" y="3839"/>
                    <a:pt x="5142" y="3832"/>
                  </a:cubicBezTo>
                  <a:cubicBezTo>
                    <a:pt x="5145" y="3829"/>
                    <a:pt x="5149" y="3827"/>
                    <a:pt x="5150" y="3822"/>
                  </a:cubicBezTo>
                  <a:cubicBezTo>
                    <a:pt x="5404" y="3450"/>
                    <a:pt x="5539" y="3015"/>
                    <a:pt x="5539" y="2563"/>
                  </a:cubicBezTo>
                  <a:cubicBezTo>
                    <a:pt x="5536" y="1335"/>
                    <a:pt x="4541" y="333"/>
                    <a:pt x="3312" y="324"/>
                  </a:cubicBezTo>
                  <a:lnTo>
                    <a:pt x="421" y="2"/>
                  </a:lnTo>
                  <a:cubicBezTo>
                    <a:pt x="410" y="1"/>
                    <a:pt x="399" y="0"/>
                    <a:pt x="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1"/>
            <p:cNvSpPr/>
            <p:nvPr/>
          </p:nvSpPr>
          <p:spPr>
            <a:xfrm>
              <a:off x="632775" y="1318450"/>
              <a:ext cx="128175" cy="128150"/>
            </a:xfrm>
            <a:custGeom>
              <a:rect b="b" l="l" r="r" t="t"/>
              <a:pathLst>
                <a:path extrusionOk="0" h="5126" w="5127">
                  <a:moveTo>
                    <a:pt x="2790" y="605"/>
                  </a:moveTo>
                  <a:lnTo>
                    <a:pt x="2669" y="970"/>
                  </a:lnTo>
                  <a:lnTo>
                    <a:pt x="2458" y="970"/>
                  </a:lnTo>
                  <a:lnTo>
                    <a:pt x="2337" y="605"/>
                  </a:lnTo>
                  <a:close/>
                  <a:moveTo>
                    <a:pt x="2624" y="1573"/>
                  </a:moveTo>
                  <a:lnTo>
                    <a:pt x="2890" y="3426"/>
                  </a:lnTo>
                  <a:lnTo>
                    <a:pt x="2564" y="3752"/>
                  </a:lnTo>
                  <a:lnTo>
                    <a:pt x="2239" y="3426"/>
                  </a:lnTo>
                  <a:lnTo>
                    <a:pt x="2504" y="1573"/>
                  </a:lnTo>
                  <a:close/>
                  <a:moveTo>
                    <a:pt x="3859" y="605"/>
                  </a:moveTo>
                  <a:cubicBezTo>
                    <a:pt x="4228" y="605"/>
                    <a:pt x="4526" y="905"/>
                    <a:pt x="4526" y="1271"/>
                  </a:cubicBezTo>
                  <a:lnTo>
                    <a:pt x="4522" y="4521"/>
                  </a:lnTo>
                  <a:lnTo>
                    <a:pt x="606" y="4521"/>
                  </a:lnTo>
                  <a:lnTo>
                    <a:pt x="606" y="1271"/>
                  </a:lnTo>
                  <a:cubicBezTo>
                    <a:pt x="606" y="903"/>
                    <a:pt x="906" y="605"/>
                    <a:pt x="1273" y="605"/>
                  </a:cubicBezTo>
                  <a:lnTo>
                    <a:pt x="1701" y="605"/>
                  </a:lnTo>
                  <a:lnTo>
                    <a:pt x="1932" y="1299"/>
                  </a:lnTo>
                  <a:lnTo>
                    <a:pt x="1619" y="3490"/>
                  </a:lnTo>
                  <a:cubicBezTo>
                    <a:pt x="1607" y="3584"/>
                    <a:pt x="1639" y="3680"/>
                    <a:pt x="1704" y="3746"/>
                  </a:cubicBezTo>
                  <a:lnTo>
                    <a:pt x="2352" y="4394"/>
                  </a:lnTo>
                  <a:cubicBezTo>
                    <a:pt x="2409" y="4451"/>
                    <a:pt x="2487" y="4480"/>
                    <a:pt x="2565" y="4480"/>
                  </a:cubicBezTo>
                  <a:cubicBezTo>
                    <a:pt x="2644" y="4480"/>
                    <a:pt x="2722" y="4451"/>
                    <a:pt x="2780" y="4394"/>
                  </a:cubicBezTo>
                  <a:lnTo>
                    <a:pt x="3426" y="3746"/>
                  </a:lnTo>
                  <a:cubicBezTo>
                    <a:pt x="3493" y="3680"/>
                    <a:pt x="3525" y="3584"/>
                    <a:pt x="3512" y="3490"/>
                  </a:cubicBezTo>
                  <a:lnTo>
                    <a:pt x="3200" y="1299"/>
                  </a:lnTo>
                  <a:lnTo>
                    <a:pt x="3431" y="605"/>
                  </a:lnTo>
                  <a:close/>
                  <a:moveTo>
                    <a:pt x="1273" y="0"/>
                  </a:moveTo>
                  <a:cubicBezTo>
                    <a:pt x="571" y="0"/>
                    <a:pt x="0" y="569"/>
                    <a:pt x="0" y="1271"/>
                  </a:cubicBezTo>
                  <a:lnTo>
                    <a:pt x="0" y="4824"/>
                  </a:lnTo>
                  <a:cubicBezTo>
                    <a:pt x="0" y="4990"/>
                    <a:pt x="135" y="5125"/>
                    <a:pt x="303" y="5125"/>
                  </a:cubicBezTo>
                  <a:lnTo>
                    <a:pt x="4825" y="5125"/>
                  </a:lnTo>
                  <a:cubicBezTo>
                    <a:pt x="4992" y="5125"/>
                    <a:pt x="5127" y="4990"/>
                    <a:pt x="5127" y="4824"/>
                  </a:cubicBezTo>
                  <a:lnTo>
                    <a:pt x="5127" y="1271"/>
                  </a:lnTo>
                  <a:cubicBezTo>
                    <a:pt x="5127" y="569"/>
                    <a:pt x="4556" y="0"/>
                    <a:pt x="38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1"/>
            <p:cNvSpPr/>
            <p:nvPr/>
          </p:nvSpPr>
          <p:spPr>
            <a:xfrm>
              <a:off x="794325" y="1173100"/>
              <a:ext cx="160450" cy="112000"/>
            </a:xfrm>
            <a:custGeom>
              <a:rect b="b" l="l" r="r" t="t"/>
              <a:pathLst>
                <a:path extrusionOk="0" h="4480" w="6418">
                  <a:moveTo>
                    <a:pt x="5234" y="607"/>
                  </a:moveTo>
                  <a:lnTo>
                    <a:pt x="3207" y="2180"/>
                  </a:lnTo>
                  <a:lnTo>
                    <a:pt x="1185" y="607"/>
                  </a:lnTo>
                  <a:close/>
                  <a:moveTo>
                    <a:pt x="302" y="1"/>
                  </a:moveTo>
                  <a:cubicBezTo>
                    <a:pt x="138" y="1"/>
                    <a:pt x="1" y="138"/>
                    <a:pt x="1" y="302"/>
                  </a:cubicBezTo>
                  <a:lnTo>
                    <a:pt x="1" y="4179"/>
                  </a:lnTo>
                  <a:cubicBezTo>
                    <a:pt x="1" y="4345"/>
                    <a:pt x="136" y="4480"/>
                    <a:pt x="302" y="4480"/>
                  </a:cubicBezTo>
                  <a:lnTo>
                    <a:pt x="1150" y="4480"/>
                  </a:lnTo>
                  <a:cubicBezTo>
                    <a:pt x="1316" y="4480"/>
                    <a:pt x="1452" y="4345"/>
                    <a:pt x="1452" y="4179"/>
                  </a:cubicBezTo>
                  <a:cubicBezTo>
                    <a:pt x="1452" y="4011"/>
                    <a:pt x="1316" y="3875"/>
                    <a:pt x="1150" y="3875"/>
                  </a:cubicBezTo>
                  <a:lnTo>
                    <a:pt x="604" y="3875"/>
                  </a:lnTo>
                  <a:lnTo>
                    <a:pt x="604" y="921"/>
                  </a:lnTo>
                  <a:lnTo>
                    <a:pt x="3022" y="2801"/>
                  </a:lnTo>
                  <a:cubicBezTo>
                    <a:pt x="3076" y="2842"/>
                    <a:pt x="3141" y="2863"/>
                    <a:pt x="3207" y="2863"/>
                  </a:cubicBezTo>
                  <a:cubicBezTo>
                    <a:pt x="3273" y="2863"/>
                    <a:pt x="3339" y="2842"/>
                    <a:pt x="3394" y="2801"/>
                  </a:cubicBezTo>
                  <a:lnTo>
                    <a:pt x="5811" y="921"/>
                  </a:lnTo>
                  <a:lnTo>
                    <a:pt x="5811" y="3875"/>
                  </a:lnTo>
                  <a:lnTo>
                    <a:pt x="2521" y="3875"/>
                  </a:lnTo>
                  <a:cubicBezTo>
                    <a:pt x="2354" y="3875"/>
                    <a:pt x="2219" y="4011"/>
                    <a:pt x="2219" y="4179"/>
                  </a:cubicBezTo>
                  <a:cubicBezTo>
                    <a:pt x="2219" y="4345"/>
                    <a:pt x="2354" y="4480"/>
                    <a:pt x="2521" y="4480"/>
                  </a:cubicBezTo>
                  <a:lnTo>
                    <a:pt x="6114" y="4480"/>
                  </a:lnTo>
                  <a:cubicBezTo>
                    <a:pt x="6280" y="4480"/>
                    <a:pt x="6416" y="4345"/>
                    <a:pt x="6416" y="4179"/>
                  </a:cubicBezTo>
                  <a:lnTo>
                    <a:pt x="6416" y="302"/>
                  </a:lnTo>
                  <a:cubicBezTo>
                    <a:pt x="6417" y="300"/>
                    <a:pt x="6417" y="295"/>
                    <a:pt x="6417" y="294"/>
                  </a:cubicBezTo>
                  <a:cubicBezTo>
                    <a:pt x="6414" y="133"/>
                    <a:pt x="6277" y="1"/>
                    <a:pt x="6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1"/>
            <p:cNvSpPr/>
            <p:nvPr/>
          </p:nvSpPr>
          <p:spPr>
            <a:xfrm>
              <a:off x="618625" y="971200"/>
              <a:ext cx="158475" cy="158475"/>
            </a:xfrm>
            <a:custGeom>
              <a:rect b="b" l="l" r="r" t="t"/>
              <a:pathLst>
                <a:path extrusionOk="0" h="6339" w="6339">
                  <a:moveTo>
                    <a:pt x="3170" y="2246"/>
                  </a:moveTo>
                  <a:cubicBezTo>
                    <a:pt x="3569" y="2246"/>
                    <a:pt x="3893" y="2661"/>
                    <a:pt x="3893" y="3171"/>
                  </a:cubicBezTo>
                  <a:cubicBezTo>
                    <a:pt x="3893" y="3681"/>
                    <a:pt x="3569" y="4096"/>
                    <a:pt x="3170" y="4096"/>
                  </a:cubicBezTo>
                  <a:cubicBezTo>
                    <a:pt x="2772" y="4096"/>
                    <a:pt x="2449" y="3681"/>
                    <a:pt x="2449" y="3171"/>
                  </a:cubicBezTo>
                  <a:cubicBezTo>
                    <a:pt x="2449" y="2661"/>
                    <a:pt x="2772" y="2246"/>
                    <a:pt x="3170" y="2246"/>
                  </a:cubicBezTo>
                  <a:close/>
                  <a:moveTo>
                    <a:pt x="3170" y="0"/>
                  </a:moveTo>
                  <a:cubicBezTo>
                    <a:pt x="1423" y="0"/>
                    <a:pt x="1" y="1422"/>
                    <a:pt x="1" y="3169"/>
                  </a:cubicBezTo>
                  <a:cubicBezTo>
                    <a:pt x="1" y="4916"/>
                    <a:pt x="1423" y="6338"/>
                    <a:pt x="3170" y="6338"/>
                  </a:cubicBezTo>
                  <a:cubicBezTo>
                    <a:pt x="3338" y="6338"/>
                    <a:pt x="3473" y="6203"/>
                    <a:pt x="3473" y="6037"/>
                  </a:cubicBezTo>
                  <a:cubicBezTo>
                    <a:pt x="3473" y="5869"/>
                    <a:pt x="3338" y="5733"/>
                    <a:pt x="3170" y="5733"/>
                  </a:cubicBezTo>
                  <a:cubicBezTo>
                    <a:pt x="1757" y="5733"/>
                    <a:pt x="607" y="4584"/>
                    <a:pt x="607" y="3171"/>
                  </a:cubicBezTo>
                  <a:cubicBezTo>
                    <a:pt x="607" y="1758"/>
                    <a:pt x="1757" y="607"/>
                    <a:pt x="3170" y="607"/>
                  </a:cubicBezTo>
                  <a:cubicBezTo>
                    <a:pt x="4681" y="607"/>
                    <a:pt x="5734" y="1576"/>
                    <a:pt x="5734" y="2965"/>
                  </a:cubicBezTo>
                  <a:cubicBezTo>
                    <a:pt x="5734" y="4091"/>
                    <a:pt x="4951" y="4396"/>
                    <a:pt x="4496" y="4475"/>
                  </a:cubicBezTo>
                  <a:lnTo>
                    <a:pt x="4496" y="1737"/>
                  </a:lnTo>
                  <a:cubicBezTo>
                    <a:pt x="4496" y="1569"/>
                    <a:pt x="4360" y="1434"/>
                    <a:pt x="4194" y="1434"/>
                  </a:cubicBezTo>
                  <a:cubicBezTo>
                    <a:pt x="4026" y="1434"/>
                    <a:pt x="3893" y="1569"/>
                    <a:pt x="3893" y="1737"/>
                  </a:cubicBezTo>
                  <a:lnTo>
                    <a:pt x="3893" y="1886"/>
                  </a:lnTo>
                  <a:cubicBezTo>
                    <a:pt x="3684" y="1730"/>
                    <a:pt x="3435" y="1640"/>
                    <a:pt x="3170" y="1640"/>
                  </a:cubicBezTo>
                  <a:cubicBezTo>
                    <a:pt x="2438" y="1640"/>
                    <a:pt x="1842" y="2328"/>
                    <a:pt x="1842" y="3171"/>
                  </a:cubicBezTo>
                  <a:cubicBezTo>
                    <a:pt x="1842" y="4014"/>
                    <a:pt x="2438" y="4702"/>
                    <a:pt x="3170" y="4702"/>
                  </a:cubicBezTo>
                  <a:cubicBezTo>
                    <a:pt x="3435" y="4702"/>
                    <a:pt x="3684" y="4612"/>
                    <a:pt x="3893" y="4456"/>
                  </a:cubicBezTo>
                  <a:lnTo>
                    <a:pt x="3893" y="4809"/>
                  </a:lnTo>
                  <a:cubicBezTo>
                    <a:pt x="3893" y="4976"/>
                    <a:pt x="4026" y="5112"/>
                    <a:pt x="4194" y="5112"/>
                  </a:cubicBezTo>
                  <a:cubicBezTo>
                    <a:pt x="4305" y="5112"/>
                    <a:pt x="4891" y="5095"/>
                    <a:pt x="5429" y="4757"/>
                  </a:cubicBezTo>
                  <a:cubicBezTo>
                    <a:pt x="5845" y="4498"/>
                    <a:pt x="6339" y="3976"/>
                    <a:pt x="6339" y="2965"/>
                  </a:cubicBezTo>
                  <a:cubicBezTo>
                    <a:pt x="6339" y="1249"/>
                    <a:pt x="5008" y="0"/>
                    <a:pt x="3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1"/>
            <p:cNvSpPr/>
            <p:nvPr/>
          </p:nvSpPr>
          <p:spPr>
            <a:xfrm>
              <a:off x="438950" y="1116575"/>
              <a:ext cx="144375" cy="225100"/>
            </a:xfrm>
            <a:custGeom>
              <a:rect b="b" l="l" r="r" t="t"/>
              <a:pathLst>
                <a:path extrusionOk="0" h="9004" w="5775">
                  <a:moveTo>
                    <a:pt x="4502" y="607"/>
                  </a:moveTo>
                  <a:cubicBezTo>
                    <a:pt x="4761" y="607"/>
                    <a:pt x="4983" y="754"/>
                    <a:pt x="5095" y="970"/>
                  </a:cubicBezTo>
                  <a:lnTo>
                    <a:pt x="682" y="970"/>
                  </a:lnTo>
                  <a:cubicBezTo>
                    <a:pt x="790" y="754"/>
                    <a:pt x="1016" y="607"/>
                    <a:pt x="1273" y="607"/>
                  </a:cubicBezTo>
                  <a:close/>
                  <a:moveTo>
                    <a:pt x="5170" y="1575"/>
                  </a:moveTo>
                  <a:lnTo>
                    <a:pt x="5170" y="6782"/>
                  </a:lnTo>
                  <a:lnTo>
                    <a:pt x="607" y="6782"/>
                  </a:lnTo>
                  <a:lnTo>
                    <a:pt x="607" y="1575"/>
                  </a:lnTo>
                  <a:close/>
                  <a:moveTo>
                    <a:pt x="5170" y="7390"/>
                  </a:moveTo>
                  <a:lnTo>
                    <a:pt x="5170" y="7733"/>
                  </a:lnTo>
                  <a:cubicBezTo>
                    <a:pt x="5170" y="8101"/>
                    <a:pt x="4870" y="8397"/>
                    <a:pt x="4504" y="8397"/>
                  </a:cubicBezTo>
                  <a:lnTo>
                    <a:pt x="1273" y="8397"/>
                  </a:lnTo>
                  <a:cubicBezTo>
                    <a:pt x="905" y="8397"/>
                    <a:pt x="607" y="8098"/>
                    <a:pt x="607" y="7733"/>
                  </a:cubicBezTo>
                  <a:lnTo>
                    <a:pt x="607" y="7390"/>
                  </a:lnTo>
                  <a:close/>
                  <a:moveTo>
                    <a:pt x="1273" y="1"/>
                  </a:moveTo>
                  <a:cubicBezTo>
                    <a:pt x="571" y="1"/>
                    <a:pt x="1" y="569"/>
                    <a:pt x="1" y="1272"/>
                  </a:cubicBezTo>
                  <a:lnTo>
                    <a:pt x="1" y="7731"/>
                  </a:lnTo>
                  <a:cubicBezTo>
                    <a:pt x="1" y="8433"/>
                    <a:pt x="571" y="9004"/>
                    <a:pt x="1273" y="9004"/>
                  </a:cubicBezTo>
                  <a:lnTo>
                    <a:pt x="4502" y="9004"/>
                  </a:lnTo>
                  <a:cubicBezTo>
                    <a:pt x="5204" y="9004"/>
                    <a:pt x="5773" y="8435"/>
                    <a:pt x="5773" y="7733"/>
                  </a:cubicBezTo>
                  <a:lnTo>
                    <a:pt x="5773" y="1272"/>
                  </a:lnTo>
                  <a:cubicBezTo>
                    <a:pt x="5775" y="569"/>
                    <a:pt x="5204" y="1"/>
                    <a:pt x="45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1"/>
            <p:cNvSpPr/>
            <p:nvPr/>
          </p:nvSpPr>
          <p:spPr>
            <a:xfrm>
              <a:off x="503100" y="1306325"/>
              <a:ext cx="16175" cy="15150"/>
            </a:xfrm>
            <a:custGeom>
              <a:rect b="b" l="l" r="r" t="t"/>
              <a:pathLst>
                <a:path extrusionOk="0" h="606" w="647">
                  <a:moveTo>
                    <a:pt x="302" y="1"/>
                  </a:moveTo>
                  <a:cubicBezTo>
                    <a:pt x="134" y="1"/>
                    <a:pt x="0" y="136"/>
                    <a:pt x="0" y="302"/>
                  </a:cubicBezTo>
                  <a:cubicBezTo>
                    <a:pt x="0" y="470"/>
                    <a:pt x="134" y="605"/>
                    <a:pt x="302" y="605"/>
                  </a:cubicBezTo>
                  <a:lnTo>
                    <a:pt x="343" y="605"/>
                  </a:lnTo>
                  <a:cubicBezTo>
                    <a:pt x="509" y="605"/>
                    <a:pt x="645" y="470"/>
                    <a:pt x="645" y="302"/>
                  </a:cubicBezTo>
                  <a:cubicBezTo>
                    <a:pt x="646" y="136"/>
                    <a:pt x="509"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1"/>
            <p:cNvSpPr/>
            <p:nvPr/>
          </p:nvSpPr>
          <p:spPr>
            <a:xfrm>
              <a:off x="730325" y="1106175"/>
              <a:ext cx="22750" cy="16950"/>
            </a:xfrm>
            <a:custGeom>
              <a:rect b="b" l="l" r="r" t="t"/>
              <a:pathLst>
                <a:path extrusionOk="0" h="678" w="910">
                  <a:moveTo>
                    <a:pt x="336" y="1"/>
                  </a:moveTo>
                  <a:cubicBezTo>
                    <a:pt x="204" y="1"/>
                    <a:pt x="84" y="87"/>
                    <a:pt x="45" y="221"/>
                  </a:cubicBezTo>
                  <a:cubicBezTo>
                    <a:pt x="0" y="382"/>
                    <a:pt x="93" y="549"/>
                    <a:pt x="255" y="597"/>
                  </a:cubicBezTo>
                  <a:cubicBezTo>
                    <a:pt x="327" y="617"/>
                    <a:pt x="403" y="639"/>
                    <a:pt x="475" y="663"/>
                  </a:cubicBezTo>
                  <a:cubicBezTo>
                    <a:pt x="507" y="674"/>
                    <a:pt x="536" y="677"/>
                    <a:pt x="569" y="677"/>
                  </a:cubicBezTo>
                  <a:cubicBezTo>
                    <a:pt x="697" y="677"/>
                    <a:pt x="815" y="597"/>
                    <a:pt x="857" y="468"/>
                  </a:cubicBezTo>
                  <a:cubicBezTo>
                    <a:pt x="910" y="309"/>
                    <a:pt x="822" y="138"/>
                    <a:pt x="663" y="86"/>
                  </a:cubicBezTo>
                  <a:cubicBezTo>
                    <a:pt x="583" y="60"/>
                    <a:pt x="500" y="35"/>
                    <a:pt x="420" y="12"/>
                  </a:cubicBezTo>
                  <a:cubicBezTo>
                    <a:pt x="392" y="4"/>
                    <a:pt x="364" y="1"/>
                    <a:pt x="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1"/>
            <p:cNvSpPr/>
            <p:nvPr/>
          </p:nvSpPr>
          <p:spPr>
            <a:xfrm>
              <a:off x="762700" y="1119625"/>
              <a:ext cx="29700" cy="22900"/>
            </a:xfrm>
            <a:custGeom>
              <a:rect b="b" l="l" r="r" t="t"/>
              <a:pathLst>
                <a:path extrusionOk="0" h="916" w="1188">
                  <a:moveTo>
                    <a:pt x="348" y="0"/>
                  </a:moveTo>
                  <a:cubicBezTo>
                    <a:pt x="241" y="0"/>
                    <a:pt x="137" y="57"/>
                    <a:pt x="82" y="156"/>
                  </a:cubicBezTo>
                  <a:cubicBezTo>
                    <a:pt x="0" y="302"/>
                    <a:pt x="53" y="487"/>
                    <a:pt x="199" y="567"/>
                  </a:cubicBezTo>
                  <a:cubicBezTo>
                    <a:pt x="360" y="658"/>
                    <a:pt x="519" y="756"/>
                    <a:pt x="673" y="862"/>
                  </a:cubicBezTo>
                  <a:cubicBezTo>
                    <a:pt x="725" y="898"/>
                    <a:pt x="785" y="915"/>
                    <a:pt x="845" y="915"/>
                  </a:cubicBezTo>
                  <a:cubicBezTo>
                    <a:pt x="940" y="915"/>
                    <a:pt x="1035" y="870"/>
                    <a:pt x="1095" y="785"/>
                  </a:cubicBezTo>
                  <a:cubicBezTo>
                    <a:pt x="1187" y="648"/>
                    <a:pt x="1149" y="459"/>
                    <a:pt x="1012" y="362"/>
                  </a:cubicBezTo>
                  <a:cubicBezTo>
                    <a:pt x="846" y="247"/>
                    <a:pt x="670" y="137"/>
                    <a:pt x="493" y="38"/>
                  </a:cubicBezTo>
                  <a:cubicBezTo>
                    <a:pt x="447" y="13"/>
                    <a:pt x="397" y="0"/>
                    <a:pt x="3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1"/>
            <p:cNvSpPr/>
            <p:nvPr/>
          </p:nvSpPr>
          <p:spPr>
            <a:xfrm>
              <a:off x="797750" y="1146100"/>
              <a:ext cx="20925" cy="19575"/>
            </a:xfrm>
            <a:custGeom>
              <a:rect b="b" l="l" r="r" t="t"/>
              <a:pathLst>
                <a:path extrusionOk="0" h="783" w="837">
                  <a:moveTo>
                    <a:pt x="335" y="1"/>
                  </a:moveTo>
                  <a:cubicBezTo>
                    <a:pt x="258" y="1"/>
                    <a:pt x="181" y="30"/>
                    <a:pt x="121" y="89"/>
                  </a:cubicBezTo>
                  <a:cubicBezTo>
                    <a:pt x="1" y="207"/>
                    <a:pt x="1" y="397"/>
                    <a:pt x="119" y="517"/>
                  </a:cubicBezTo>
                  <a:cubicBezTo>
                    <a:pt x="172" y="574"/>
                    <a:pt x="225" y="629"/>
                    <a:pt x="277" y="683"/>
                  </a:cubicBezTo>
                  <a:cubicBezTo>
                    <a:pt x="337" y="750"/>
                    <a:pt x="419" y="783"/>
                    <a:pt x="501" y="783"/>
                  </a:cubicBezTo>
                  <a:cubicBezTo>
                    <a:pt x="575" y="783"/>
                    <a:pt x="647" y="757"/>
                    <a:pt x="705" y="704"/>
                  </a:cubicBezTo>
                  <a:cubicBezTo>
                    <a:pt x="830" y="591"/>
                    <a:pt x="837" y="399"/>
                    <a:pt x="724" y="276"/>
                  </a:cubicBezTo>
                  <a:cubicBezTo>
                    <a:pt x="669" y="214"/>
                    <a:pt x="609" y="151"/>
                    <a:pt x="549" y="91"/>
                  </a:cubicBezTo>
                  <a:cubicBezTo>
                    <a:pt x="490" y="31"/>
                    <a:pt x="412" y="1"/>
                    <a:pt x="3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1"/>
            <p:cNvSpPr/>
            <p:nvPr/>
          </p:nvSpPr>
          <p:spPr>
            <a:xfrm>
              <a:off x="592050" y="1130650"/>
              <a:ext cx="21900" cy="18925"/>
            </a:xfrm>
            <a:custGeom>
              <a:rect b="b" l="l" r="r" t="t"/>
              <a:pathLst>
                <a:path extrusionOk="0" h="757" w="876">
                  <a:moveTo>
                    <a:pt x="533" y="0"/>
                  </a:moveTo>
                  <a:cubicBezTo>
                    <a:pt x="470" y="0"/>
                    <a:pt x="406" y="20"/>
                    <a:pt x="351" y="61"/>
                  </a:cubicBezTo>
                  <a:cubicBezTo>
                    <a:pt x="284" y="109"/>
                    <a:pt x="216" y="164"/>
                    <a:pt x="151" y="217"/>
                  </a:cubicBezTo>
                  <a:cubicBezTo>
                    <a:pt x="19" y="322"/>
                    <a:pt x="0" y="512"/>
                    <a:pt x="105" y="642"/>
                  </a:cubicBezTo>
                  <a:cubicBezTo>
                    <a:pt x="165" y="717"/>
                    <a:pt x="254" y="757"/>
                    <a:pt x="341" y="757"/>
                  </a:cubicBezTo>
                  <a:cubicBezTo>
                    <a:pt x="408" y="757"/>
                    <a:pt x="473" y="734"/>
                    <a:pt x="531" y="690"/>
                  </a:cubicBezTo>
                  <a:cubicBezTo>
                    <a:pt x="591" y="640"/>
                    <a:pt x="653" y="594"/>
                    <a:pt x="713" y="548"/>
                  </a:cubicBezTo>
                  <a:cubicBezTo>
                    <a:pt x="848" y="448"/>
                    <a:pt x="875" y="258"/>
                    <a:pt x="776" y="123"/>
                  </a:cubicBezTo>
                  <a:cubicBezTo>
                    <a:pt x="716" y="43"/>
                    <a:pt x="625" y="0"/>
                    <a:pt x="5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1"/>
            <p:cNvSpPr/>
            <p:nvPr/>
          </p:nvSpPr>
          <p:spPr>
            <a:xfrm>
              <a:off x="618325" y="1114525"/>
              <a:ext cx="22775" cy="17800"/>
            </a:xfrm>
            <a:custGeom>
              <a:rect b="b" l="l" r="r" t="t"/>
              <a:pathLst>
                <a:path extrusionOk="0" h="712" w="911">
                  <a:moveTo>
                    <a:pt x="566" y="1"/>
                  </a:moveTo>
                  <a:cubicBezTo>
                    <a:pt x="523" y="1"/>
                    <a:pt x="479" y="10"/>
                    <a:pt x="438" y="30"/>
                  </a:cubicBezTo>
                  <a:cubicBezTo>
                    <a:pt x="361" y="66"/>
                    <a:pt x="284" y="102"/>
                    <a:pt x="208" y="141"/>
                  </a:cubicBezTo>
                  <a:cubicBezTo>
                    <a:pt x="61" y="218"/>
                    <a:pt x="1" y="400"/>
                    <a:pt x="78" y="547"/>
                  </a:cubicBezTo>
                  <a:cubicBezTo>
                    <a:pt x="131" y="651"/>
                    <a:pt x="239" y="711"/>
                    <a:pt x="347" y="711"/>
                  </a:cubicBezTo>
                  <a:cubicBezTo>
                    <a:pt x="395" y="711"/>
                    <a:pt x="441" y="701"/>
                    <a:pt x="484" y="677"/>
                  </a:cubicBezTo>
                  <a:cubicBezTo>
                    <a:pt x="552" y="643"/>
                    <a:pt x="621" y="609"/>
                    <a:pt x="693" y="578"/>
                  </a:cubicBezTo>
                  <a:cubicBezTo>
                    <a:pt x="844" y="509"/>
                    <a:pt x="910" y="329"/>
                    <a:pt x="840" y="177"/>
                  </a:cubicBezTo>
                  <a:cubicBezTo>
                    <a:pt x="789" y="66"/>
                    <a:pt x="680" y="1"/>
                    <a:pt x="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1"/>
            <p:cNvSpPr/>
            <p:nvPr/>
          </p:nvSpPr>
          <p:spPr>
            <a:xfrm>
              <a:off x="602150" y="1380800"/>
              <a:ext cx="22375" cy="18475"/>
            </a:xfrm>
            <a:custGeom>
              <a:rect b="b" l="l" r="r" t="t"/>
              <a:pathLst>
                <a:path extrusionOk="0" h="739" w="895">
                  <a:moveTo>
                    <a:pt x="344" y="1"/>
                  </a:moveTo>
                  <a:cubicBezTo>
                    <a:pt x="247" y="1"/>
                    <a:pt x="152" y="47"/>
                    <a:pt x="95" y="134"/>
                  </a:cubicBezTo>
                  <a:cubicBezTo>
                    <a:pt x="0" y="274"/>
                    <a:pt x="38" y="463"/>
                    <a:pt x="177" y="554"/>
                  </a:cubicBezTo>
                  <a:cubicBezTo>
                    <a:pt x="247" y="602"/>
                    <a:pt x="317" y="648"/>
                    <a:pt x="389" y="694"/>
                  </a:cubicBezTo>
                  <a:cubicBezTo>
                    <a:pt x="437" y="724"/>
                    <a:pt x="492" y="739"/>
                    <a:pt x="546" y="739"/>
                  </a:cubicBezTo>
                  <a:cubicBezTo>
                    <a:pt x="648" y="739"/>
                    <a:pt x="748" y="688"/>
                    <a:pt x="805" y="596"/>
                  </a:cubicBezTo>
                  <a:cubicBezTo>
                    <a:pt x="895" y="454"/>
                    <a:pt x="852" y="268"/>
                    <a:pt x="708" y="180"/>
                  </a:cubicBezTo>
                  <a:cubicBezTo>
                    <a:pt x="643" y="139"/>
                    <a:pt x="578" y="96"/>
                    <a:pt x="514" y="53"/>
                  </a:cubicBezTo>
                  <a:cubicBezTo>
                    <a:pt x="462" y="18"/>
                    <a:pt x="403" y="1"/>
                    <a:pt x="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1"/>
            <p:cNvSpPr/>
            <p:nvPr/>
          </p:nvSpPr>
          <p:spPr>
            <a:xfrm>
              <a:off x="582225" y="1364500"/>
              <a:ext cx="23275" cy="20950"/>
            </a:xfrm>
            <a:custGeom>
              <a:rect b="b" l="l" r="r" t="t"/>
              <a:pathLst>
                <a:path extrusionOk="0" h="838" w="931">
                  <a:moveTo>
                    <a:pt x="336" y="1"/>
                  </a:moveTo>
                  <a:cubicBezTo>
                    <a:pt x="256" y="1"/>
                    <a:pt x="176" y="32"/>
                    <a:pt x="117" y="94"/>
                  </a:cubicBezTo>
                  <a:cubicBezTo>
                    <a:pt x="1" y="214"/>
                    <a:pt x="6" y="406"/>
                    <a:pt x="126" y="522"/>
                  </a:cubicBezTo>
                  <a:cubicBezTo>
                    <a:pt x="213" y="604"/>
                    <a:pt x="304" y="687"/>
                    <a:pt x="395" y="765"/>
                  </a:cubicBezTo>
                  <a:cubicBezTo>
                    <a:pt x="452" y="814"/>
                    <a:pt x="522" y="837"/>
                    <a:pt x="592" y="837"/>
                  </a:cubicBezTo>
                  <a:cubicBezTo>
                    <a:pt x="678" y="837"/>
                    <a:pt x="763" y="802"/>
                    <a:pt x="821" y="733"/>
                  </a:cubicBezTo>
                  <a:cubicBezTo>
                    <a:pt x="931" y="604"/>
                    <a:pt x="916" y="414"/>
                    <a:pt x="789" y="305"/>
                  </a:cubicBezTo>
                  <a:cubicBezTo>
                    <a:pt x="707" y="234"/>
                    <a:pt x="624" y="159"/>
                    <a:pt x="546" y="85"/>
                  </a:cubicBezTo>
                  <a:cubicBezTo>
                    <a:pt x="487" y="29"/>
                    <a:pt x="412" y="1"/>
                    <a:pt x="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1"/>
            <p:cNvSpPr/>
            <p:nvPr/>
          </p:nvSpPr>
          <p:spPr>
            <a:xfrm>
              <a:off x="566475" y="1347025"/>
              <a:ext cx="20850" cy="19900"/>
            </a:xfrm>
            <a:custGeom>
              <a:rect b="b" l="l" r="r" t="t"/>
              <a:pathLst>
                <a:path extrusionOk="0" h="796" w="834">
                  <a:moveTo>
                    <a:pt x="342" y="1"/>
                  </a:moveTo>
                  <a:cubicBezTo>
                    <a:pt x="278" y="1"/>
                    <a:pt x="213" y="21"/>
                    <a:pt x="158" y="65"/>
                  </a:cubicBezTo>
                  <a:cubicBezTo>
                    <a:pt x="25" y="166"/>
                    <a:pt x="1" y="354"/>
                    <a:pt x="102" y="488"/>
                  </a:cubicBezTo>
                  <a:cubicBezTo>
                    <a:pt x="153" y="555"/>
                    <a:pt x="208" y="622"/>
                    <a:pt x="261" y="687"/>
                  </a:cubicBezTo>
                  <a:cubicBezTo>
                    <a:pt x="320" y="758"/>
                    <a:pt x="407" y="795"/>
                    <a:pt x="495" y="795"/>
                  </a:cubicBezTo>
                  <a:cubicBezTo>
                    <a:pt x="563" y="795"/>
                    <a:pt x="632" y="773"/>
                    <a:pt x="687" y="726"/>
                  </a:cubicBezTo>
                  <a:cubicBezTo>
                    <a:pt x="816" y="622"/>
                    <a:pt x="833" y="428"/>
                    <a:pt x="725" y="300"/>
                  </a:cubicBezTo>
                  <a:cubicBezTo>
                    <a:pt x="677" y="240"/>
                    <a:pt x="629" y="180"/>
                    <a:pt x="581" y="120"/>
                  </a:cubicBezTo>
                  <a:cubicBezTo>
                    <a:pt x="521" y="42"/>
                    <a:pt x="432" y="1"/>
                    <a:pt x="3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1"/>
            <p:cNvSpPr/>
            <p:nvPr/>
          </p:nvSpPr>
          <p:spPr>
            <a:xfrm>
              <a:off x="831625" y="1303050"/>
              <a:ext cx="19100" cy="20900"/>
            </a:xfrm>
            <a:custGeom>
              <a:rect b="b" l="l" r="r" t="t"/>
              <a:pathLst>
                <a:path extrusionOk="0" h="836" w="764">
                  <a:moveTo>
                    <a:pt x="423" y="0"/>
                  </a:moveTo>
                  <a:cubicBezTo>
                    <a:pt x="297" y="0"/>
                    <a:pt x="180" y="80"/>
                    <a:pt x="138" y="207"/>
                  </a:cubicBezTo>
                  <a:cubicBezTo>
                    <a:pt x="114" y="279"/>
                    <a:pt x="86" y="353"/>
                    <a:pt x="61" y="423"/>
                  </a:cubicBezTo>
                  <a:cubicBezTo>
                    <a:pt x="1" y="579"/>
                    <a:pt x="78" y="755"/>
                    <a:pt x="234" y="815"/>
                  </a:cubicBezTo>
                  <a:cubicBezTo>
                    <a:pt x="269" y="829"/>
                    <a:pt x="305" y="835"/>
                    <a:pt x="341" y="835"/>
                  </a:cubicBezTo>
                  <a:cubicBezTo>
                    <a:pt x="463" y="835"/>
                    <a:pt x="580" y="761"/>
                    <a:pt x="626" y="642"/>
                  </a:cubicBezTo>
                  <a:cubicBezTo>
                    <a:pt x="655" y="562"/>
                    <a:pt x="686" y="483"/>
                    <a:pt x="712" y="402"/>
                  </a:cubicBezTo>
                  <a:cubicBezTo>
                    <a:pt x="763" y="243"/>
                    <a:pt x="679" y="70"/>
                    <a:pt x="522" y="17"/>
                  </a:cubicBezTo>
                  <a:cubicBezTo>
                    <a:pt x="489" y="6"/>
                    <a:pt x="456"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1"/>
            <p:cNvSpPr/>
            <p:nvPr/>
          </p:nvSpPr>
          <p:spPr>
            <a:xfrm>
              <a:off x="793400" y="1357525"/>
              <a:ext cx="24950" cy="23375"/>
            </a:xfrm>
            <a:custGeom>
              <a:rect b="b" l="l" r="r" t="t"/>
              <a:pathLst>
                <a:path extrusionOk="0" h="935" w="998">
                  <a:moveTo>
                    <a:pt x="662" y="1"/>
                  </a:moveTo>
                  <a:cubicBezTo>
                    <a:pt x="580" y="1"/>
                    <a:pt x="498" y="34"/>
                    <a:pt x="439" y="101"/>
                  </a:cubicBezTo>
                  <a:cubicBezTo>
                    <a:pt x="339" y="207"/>
                    <a:pt x="235" y="313"/>
                    <a:pt x="129" y="412"/>
                  </a:cubicBezTo>
                  <a:cubicBezTo>
                    <a:pt x="7" y="527"/>
                    <a:pt x="0" y="719"/>
                    <a:pt x="117" y="841"/>
                  </a:cubicBezTo>
                  <a:cubicBezTo>
                    <a:pt x="176" y="903"/>
                    <a:pt x="257" y="935"/>
                    <a:pt x="339" y="935"/>
                  </a:cubicBezTo>
                  <a:cubicBezTo>
                    <a:pt x="413" y="935"/>
                    <a:pt x="488" y="908"/>
                    <a:pt x="545" y="854"/>
                  </a:cubicBezTo>
                  <a:cubicBezTo>
                    <a:pt x="663" y="745"/>
                    <a:pt x="776" y="626"/>
                    <a:pt x="886" y="510"/>
                  </a:cubicBezTo>
                  <a:cubicBezTo>
                    <a:pt x="997" y="385"/>
                    <a:pt x="989" y="195"/>
                    <a:pt x="867" y="82"/>
                  </a:cubicBezTo>
                  <a:cubicBezTo>
                    <a:pt x="808" y="28"/>
                    <a:pt x="735" y="1"/>
                    <a:pt x="6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1"/>
            <p:cNvSpPr/>
            <p:nvPr/>
          </p:nvSpPr>
          <p:spPr>
            <a:xfrm>
              <a:off x="815575" y="1329550"/>
              <a:ext cx="23375" cy="24950"/>
            </a:xfrm>
            <a:custGeom>
              <a:rect b="b" l="l" r="r" t="t"/>
              <a:pathLst>
                <a:path extrusionOk="0" h="998" w="935">
                  <a:moveTo>
                    <a:pt x="589" y="1"/>
                  </a:moveTo>
                  <a:cubicBezTo>
                    <a:pt x="484" y="1"/>
                    <a:pt x="383" y="56"/>
                    <a:pt x="326" y="154"/>
                  </a:cubicBezTo>
                  <a:cubicBezTo>
                    <a:pt x="252" y="281"/>
                    <a:pt x="177" y="408"/>
                    <a:pt x="95" y="528"/>
                  </a:cubicBezTo>
                  <a:cubicBezTo>
                    <a:pt x="1" y="666"/>
                    <a:pt x="40" y="855"/>
                    <a:pt x="177" y="947"/>
                  </a:cubicBezTo>
                  <a:cubicBezTo>
                    <a:pt x="228" y="982"/>
                    <a:pt x="286" y="998"/>
                    <a:pt x="344" y="998"/>
                  </a:cubicBezTo>
                  <a:cubicBezTo>
                    <a:pt x="442" y="998"/>
                    <a:pt x="538" y="951"/>
                    <a:pt x="595" y="865"/>
                  </a:cubicBezTo>
                  <a:cubicBezTo>
                    <a:pt x="686" y="733"/>
                    <a:pt x="771" y="594"/>
                    <a:pt x="850" y="454"/>
                  </a:cubicBezTo>
                  <a:cubicBezTo>
                    <a:pt x="934" y="308"/>
                    <a:pt x="883" y="125"/>
                    <a:pt x="739" y="41"/>
                  </a:cubicBezTo>
                  <a:cubicBezTo>
                    <a:pt x="691" y="14"/>
                    <a:pt x="640" y="1"/>
                    <a:pt x="5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1"/>
            <p:cNvSpPr/>
            <p:nvPr/>
          </p:nvSpPr>
          <p:spPr>
            <a:xfrm>
              <a:off x="770050" y="1380225"/>
              <a:ext cx="22375" cy="18475"/>
            </a:xfrm>
            <a:custGeom>
              <a:rect b="b" l="l" r="r" t="t"/>
              <a:pathLst>
                <a:path extrusionOk="0" h="739" w="895">
                  <a:moveTo>
                    <a:pt x="552" y="1"/>
                  </a:moveTo>
                  <a:cubicBezTo>
                    <a:pt x="492" y="1"/>
                    <a:pt x="431" y="19"/>
                    <a:pt x="378" y="56"/>
                  </a:cubicBezTo>
                  <a:cubicBezTo>
                    <a:pt x="316" y="99"/>
                    <a:pt x="249" y="142"/>
                    <a:pt x="186" y="181"/>
                  </a:cubicBezTo>
                  <a:cubicBezTo>
                    <a:pt x="44" y="272"/>
                    <a:pt x="1" y="458"/>
                    <a:pt x="91" y="599"/>
                  </a:cubicBezTo>
                  <a:cubicBezTo>
                    <a:pt x="148" y="689"/>
                    <a:pt x="248" y="738"/>
                    <a:pt x="349" y="738"/>
                  </a:cubicBezTo>
                  <a:cubicBezTo>
                    <a:pt x="404" y="738"/>
                    <a:pt x="460" y="724"/>
                    <a:pt x="509" y="693"/>
                  </a:cubicBezTo>
                  <a:cubicBezTo>
                    <a:pt x="580" y="649"/>
                    <a:pt x="652" y="601"/>
                    <a:pt x="720" y="554"/>
                  </a:cubicBezTo>
                  <a:cubicBezTo>
                    <a:pt x="861" y="458"/>
                    <a:pt x="895" y="270"/>
                    <a:pt x="801" y="133"/>
                  </a:cubicBezTo>
                  <a:cubicBezTo>
                    <a:pt x="742" y="47"/>
                    <a:pt x="648" y="1"/>
                    <a:pt x="5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36" name="Google Shape;3436;p31"/>
          <p:cNvCxnSpPr>
            <a:stCxn id="3376" idx="3"/>
            <a:endCxn id="3380" idx="2"/>
          </p:cNvCxnSpPr>
          <p:nvPr/>
        </p:nvCxnSpPr>
        <p:spPr>
          <a:xfrm flipH="1" rot="10800000">
            <a:off x="2329500" y="3918558"/>
            <a:ext cx="1226700" cy="250500"/>
          </a:xfrm>
          <a:prstGeom prst="bentConnector2">
            <a:avLst/>
          </a:prstGeom>
          <a:noFill/>
          <a:ln cap="flat" cmpd="sng" w="9525">
            <a:solidFill>
              <a:schemeClr val="accent4"/>
            </a:solidFill>
            <a:prstDash val="solid"/>
            <a:round/>
            <a:headEnd len="med" w="med" type="none"/>
            <a:tailEnd len="med" w="med" type="triangle"/>
          </a:ln>
        </p:spPr>
      </p:cxnSp>
      <p:cxnSp>
        <p:nvCxnSpPr>
          <p:cNvPr id="3437" name="Google Shape;3437;p31"/>
          <p:cNvCxnSpPr>
            <a:stCxn id="3380" idx="3"/>
            <a:endCxn id="3384" idx="2"/>
          </p:cNvCxnSpPr>
          <p:nvPr/>
        </p:nvCxnSpPr>
        <p:spPr>
          <a:xfrm flipH="1" rot="10800000">
            <a:off x="4361000" y="3474758"/>
            <a:ext cx="1226700" cy="250500"/>
          </a:xfrm>
          <a:prstGeom prst="bentConnector2">
            <a:avLst/>
          </a:prstGeom>
          <a:noFill/>
          <a:ln cap="flat" cmpd="sng" w="9525">
            <a:solidFill>
              <a:schemeClr val="accent4"/>
            </a:solidFill>
            <a:prstDash val="solid"/>
            <a:round/>
            <a:headEnd len="med" w="med" type="none"/>
            <a:tailEnd len="med" w="med" type="triangle"/>
          </a:ln>
        </p:spPr>
      </p:cxnSp>
      <p:cxnSp>
        <p:nvCxnSpPr>
          <p:cNvPr id="3438" name="Google Shape;3438;p31"/>
          <p:cNvCxnSpPr>
            <a:stCxn id="3384" idx="3"/>
            <a:endCxn id="3388" idx="2"/>
          </p:cNvCxnSpPr>
          <p:nvPr/>
        </p:nvCxnSpPr>
        <p:spPr>
          <a:xfrm flipH="1" rot="10800000">
            <a:off x="6392500" y="3030958"/>
            <a:ext cx="1226700" cy="250500"/>
          </a:xfrm>
          <a:prstGeom prst="bentConnector2">
            <a:avLst/>
          </a:prstGeom>
          <a:noFill/>
          <a:ln cap="flat" cmpd="sng" w="9525">
            <a:solidFill>
              <a:schemeClr val="accent4"/>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2" name="Shape 3442"/>
        <p:cNvGrpSpPr/>
        <p:nvPr/>
      </p:nvGrpSpPr>
      <p:grpSpPr>
        <a:xfrm>
          <a:off x="0" y="0"/>
          <a:ext cx="0" cy="0"/>
          <a:chOff x="0" y="0"/>
          <a:chExt cx="0" cy="0"/>
        </a:xfrm>
      </p:grpSpPr>
      <p:sp>
        <p:nvSpPr>
          <p:cNvPr id="3443" name="Google Shape;3443;p3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solidFill>
                <a:schemeClr val="lt2"/>
              </a:solidFill>
            </a:endParaRPr>
          </a:p>
        </p:txBody>
      </p:sp>
      <p:grpSp>
        <p:nvGrpSpPr>
          <p:cNvPr id="3444" name="Google Shape;3444;p32"/>
          <p:cNvGrpSpPr/>
          <p:nvPr/>
        </p:nvGrpSpPr>
        <p:grpSpPr>
          <a:xfrm>
            <a:off x="719725" y="3560204"/>
            <a:ext cx="1844723" cy="949847"/>
            <a:chOff x="719725" y="3560204"/>
            <a:chExt cx="1844723" cy="949847"/>
          </a:xfrm>
        </p:grpSpPr>
        <p:sp>
          <p:nvSpPr>
            <p:cNvPr id="3445" name="Google Shape;3445;p32"/>
            <p:cNvSpPr txBox="1"/>
            <p:nvPr/>
          </p:nvSpPr>
          <p:spPr>
            <a:xfrm>
              <a:off x="719748" y="3939452"/>
              <a:ext cx="1844700" cy="570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sp>
          <p:nvSpPr>
            <p:cNvPr id="3446" name="Google Shape;3446;p32"/>
            <p:cNvSpPr txBox="1"/>
            <p:nvPr/>
          </p:nvSpPr>
          <p:spPr>
            <a:xfrm>
              <a:off x="719725" y="3560204"/>
              <a:ext cx="1844700" cy="39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Mercury</a:t>
              </a:r>
              <a:endParaRPr sz="2000">
                <a:solidFill>
                  <a:schemeClr val="lt1"/>
                </a:solidFill>
                <a:latin typeface="Abril Fatface"/>
                <a:ea typeface="Abril Fatface"/>
                <a:cs typeface="Abril Fatface"/>
                <a:sym typeface="Abril Fatface"/>
              </a:endParaRPr>
            </a:p>
          </p:txBody>
        </p:sp>
      </p:grpSp>
      <p:grpSp>
        <p:nvGrpSpPr>
          <p:cNvPr id="3447" name="Google Shape;3447;p32"/>
          <p:cNvGrpSpPr/>
          <p:nvPr/>
        </p:nvGrpSpPr>
        <p:grpSpPr>
          <a:xfrm>
            <a:off x="2672941" y="3560204"/>
            <a:ext cx="1844700" cy="949847"/>
            <a:chOff x="2672941" y="3560204"/>
            <a:chExt cx="1844700" cy="949847"/>
          </a:xfrm>
        </p:grpSpPr>
        <p:sp>
          <p:nvSpPr>
            <p:cNvPr id="3448" name="Google Shape;3448;p32"/>
            <p:cNvSpPr txBox="1"/>
            <p:nvPr/>
          </p:nvSpPr>
          <p:spPr>
            <a:xfrm>
              <a:off x="2672941" y="3939452"/>
              <a:ext cx="1844700" cy="570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p:txBody>
        </p:sp>
        <p:sp>
          <p:nvSpPr>
            <p:cNvPr id="3449" name="Google Shape;3449;p32"/>
            <p:cNvSpPr txBox="1"/>
            <p:nvPr/>
          </p:nvSpPr>
          <p:spPr>
            <a:xfrm>
              <a:off x="2672941" y="3560204"/>
              <a:ext cx="1844700" cy="39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Mars</a:t>
              </a:r>
              <a:endParaRPr sz="2000">
                <a:solidFill>
                  <a:schemeClr val="lt1"/>
                </a:solidFill>
                <a:latin typeface="Abril Fatface"/>
                <a:ea typeface="Abril Fatface"/>
                <a:cs typeface="Abril Fatface"/>
                <a:sym typeface="Abril Fatface"/>
              </a:endParaRPr>
            </a:p>
          </p:txBody>
        </p:sp>
      </p:grpSp>
      <p:grpSp>
        <p:nvGrpSpPr>
          <p:cNvPr id="3450" name="Google Shape;3450;p32"/>
          <p:cNvGrpSpPr/>
          <p:nvPr/>
        </p:nvGrpSpPr>
        <p:grpSpPr>
          <a:xfrm>
            <a:off x="4626134" y="3560204"/>
            <a:ext cx="1844700" cy="949847"/>
            <a:chOff x="4626134" y="3560204"/>
            <a:chExt cx="1844700" cy="949847"/>
          </a:xfrm>
        </p:grpSpPr>
        <p:sp>
          <p:nvSpPr>
            <p:cNvPr id="3451" name="Google Shape;3451;p32"/>
            <p:cNvSpPr txBox="1"/>
            <p:nvPr/>
          </p:nvSpPr>
          <p:spPr>
            <a:xfrm>
              <a:off x="4626134" y="3939452"/>
              <a:ext cx="1844700" cy="570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p:txBody>
        </p:sp>
        <p:sp>
          <p:nvSpPr>
            <p:cNvPr id="3452" name="Google Shape;3452;p32"/>
            <p:cNvSpPr txBox="1"/>
            <p:nvPr/>
          </p:nvSpPr>
          <p:spPr>
            <a:xfrm>
              <a:off x="4626134" y="3560204"/>
              <a:ext cx="1844700" cy="392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Jupiter</a:t>
              </a:r>
              <a:endParaRPr sz="2000">
                <a:solidFill>
                  <a:schemeClr val="lt1"/>
                </a:solidFill>
                <a:latin typeface="Abril Fatface"/>
                <a:ea typeface="Abril Fatface"/>
                <a:cs typeface="Abril Fatface"/>
                <a:sym typeface="Abril Fatface"/>
              </a:endParaRPr>
            </a:p>
          </p:txBody>
        </p:sp>
      </p:grpSp>
      <p:grpSp>
        <p:nvGrpSpPr>
          <p:cNvPr id="3453" name="Google Shape;3453;p32"/>
          <p:cNvGrpSpPr/>
          <p:nvPr/>
        </p:nvGrpSpPr>
        <p:grpSpPr>
          <a:xfrm>
            <a:off x="6579327" y="3560204"/>
            <a:ext cx="1844723" cy="949847"/>
            <a:chOff x="6579327" y="3560204"/>
            <a:chExt cx="1844723" cy="949847"/>
          </a:xfrm>
        </p:grpSpPr>
        <p:sp>
          <p:nvSpPr>
            <p:cNvPr id="3454" name="Google Shape;3454;p32"/>
            <p:cNvSpPr txBox="1"/>
            <p:nvPr/>
          </p:nvSpPr>
          <p:spPr>
            <a:xfrm>
              <a:off x="6579327" y="3939452"/>
              <a:ext cx="1844700" cy="5706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very far away from the Sun</a:t>
              </a:r>
              <a:endParaRPr>
                <a:solidFill>
                  <a:schemeClr val="dk1"/>
                </a:solidFill>
                <a:latin typeface="Barlow Semi Condensed"/>
                <a:ea typeface="Barlow Semi Condensed"/>
                <a:cs typeface="Barlow Semi Condensed"/>
                <a:sym typeface="Barlow Semi Condensed"/>
              </a:endParaRPr>
            </a:p>
          </p:txBody>
        </p:sp>
        <p:sp>
          <p:nvSpPr>
            <p:cNvPr id="3455" name="Google Shape;3455;p32"/>
            <p:cNvSpPr txBox="1"/>
            <p:nvPr/>
          </p:nvSpPr>
          <p:spPr>
            <a:xfrm>
              <a:off x="6579349" y="3560204"/>
              <a:ext cx="1844700" cy="392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Neptune</a:t>
              </a:r>
              <a:endParaRPr sz="2000">
                <a:solidFill>
                  <a:schemeClr val="lt1"/>
                </a:solidFill>
                <a:latin typeface="Abril Fatface"/>
                <a:ea typeface="Abril Fatface"/>
                <a:cs typeface="Abril Fatface"/>
                <a:sym typeface="Abril Fatface"/>
              </a:endParaRPr>
            </a:p>
          </p:txBody>
        </p:sp>
      </p:grpSp>
      <p:graphicFrame>
        <p:nvGraphicFramePr>
          <p:cNvPr id="3456" name="Google Shape;3456;p32"/>
          <p:cNvGraphicFramePr/>
          <p:nvPr/>
        </p:nvGraphicFramePr>
        <p:xfrm>
          <a:off x="719988" y="1227650"/>
          <a:ext cx="3000000" cy="3000000"/>
        </p:xfrm>
        <a:graphic>
          <a:graphicData uri="http://schemas.openxmlformats.org/drawingml/2006/table">
            <a:tbl>
              <a:tblPr>
                <a:noFill/>
                <a:tableStyleId>{6BAD8D43-8DAA-483E-8F5A-A4730001C242}</a:tableStyleId>
              </a:tblPr>
              <a:tblGrid>
                <a:gridCol w="1100575"/>
                <a:gridCol w="1100575"/>
                <a:gridCol w="1100575"/>
                <a:gridCol w="1100575"/>
                <a:gridCol w="1100575"/>
                <a:gridCol w="1100575"/>
                <a:gridCol w="1100575"/>
              </a:tblGrid>
              <a:tr h="234250">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Mon</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Tue</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Wed</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Thu</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Fri</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Sat</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Sun</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197950">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197950">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2</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5</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1979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1979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20</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2155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3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462" name="Google Shape;3462;p33"/>
          <p:cNvGraphicFramePr/>
          <p:nvPr/>
        </p:nvGraphicFramePr>
        <p:xfrm>
          <a:off x="720000" y="1467050"/>
          <a:ext cx="3000000" cy="3000000"/>
        </p:xfrm>
        <a:graphic>
          <a:graphicData uri="http://schemas.openxmlformats.org/drawingml/2006/table">
            <a:tbl>
              <a:tblPr>
                <a:noFill/>
                <a:tableStyleId>{6BAD8D43-8DAA-483E-8F5A-A4730001C242}</a:tableStyleId>
              </a:tblPr>
              <a:tblGrid>
                <a:gridCol w="2698500"/>
                <a:gridCol w="715075"/>
                <a:gridCol w="715075"/>
                <a:gridCol w="715075"/>
                <a:gridCol w="715075"/>
                <a:gridCol w="715075"/>
                <a:gridCol w="715075"/>
                <a:gridCol w="715075"/>
              </a:tblGrid>
              <a:tr h="546625">
                <a:tc>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January 2023</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Mon</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Tue</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Wed</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Thu</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Fri</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Sat</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Sun</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546625">
                <a:tc>
                  <a:txBody>
                    <a:bodyPr/>
                    <a:lstStyle/>
                    <a:p>
                      <a:pPr indent="0" lvl="0" marL="0" rtl="0" algn="ctr">
                        <a:spcBef>
                          <a:spcPts val="0"/>
                        </a:spcBef>
                        <a:spcAft>
                          <a:spcPts val="0"/>
                        </a:spcAft>
                        <a:buNone/>
                      </a:pPr>
                      <a:r>
                        <a:rPr lang="en" sz="2000">
                          <a:solidFill>
                            <a:srgbClr val="FFFFFF"/>
                          </a:solidFill>
                          <a:latin typeface="Abril Fatface"/>
                          <a:ea typeface="Abril Fatface"/>
                          <a:cs typeface="Abril Fatface"/>
                          <a:sym typeface="Abril Fatface"/>
                        </a:rPr>
                        <a:t>Goals</a:t>
                      </a:r>
                      <a:endParaRPr sz="2000">
                        <a:solidFill>
                          <a:srgbClr val="FFFFFF"/>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4</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5</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6</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7</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8</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9</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bril Fatface"/>
                          <a:ea typeface="Abril Fatface"/>
                          <a:cs typeface="Abril Fatface"/>
                          <a:sym typeface="Abril Fatface"/>
                        </a:rPr>
                        <a:t>10</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6499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a:t>
                      </a:r>
                      <a:r>
                        <a:rPr lang="en">
                          <a:solidFill>
                            <a:schemeClr val="dk1"/>
                          </a:solidFill>
                          <a:latin typeface="Barlow Semi Condensed"/>
                          <a:ea typeface="Barlow Semi Condensed"/>
                          <a:cs typeface="Barlow Semi Condensed"/>
                          <a:sym typeface="Barlow Semi Condensed"/>
                        </a:rPr>
                        <a:t>the closest planet to the Sun and the smallest one of them all</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4"/>
                      </a:solidFill>
                      <a:prstDash val="solid"/>
                      <a:round/>
                      <a:headEnd len="sm" w="sm" type="none"/>
                      <a:tailEnd len="sm" w="sm" type="none"/>
                    </a:lnB>
                  </a:tcPr>
                </a:tc>
              </a:tr>
              <a:tr h="6499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actually a very cold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6499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a really hot place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grpSp>
        <p:nvGrpSpPr>
          <p:cNvPr id="3463" name="Google Shape;3463;p33"/>
          <p:cNvGrpSpPr/>
          <p:nvPr/>
        </p:nvGrpSpPr>
        <p:grpSpPr>
          <a:xfrm>
            <a:off x="3574231" y="2670168"/>
            <a:ext cx="422822" cy="422781"/>
            <a:chOff x="3728500" y="2077300"/>
            <a:chExt cx="515825" cy="515775"/>
          </a:xfrm>
        </p:grpSpPr>
        <p:sp>
          <p:nvSpPr>
            <p:cNvPr id="3464" name="Google Shape;3464;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7" name="Google Shape;3467;p33"/>
          <p:cNvGrpSpPr/>
          <p:nvPr/>
        </p:nvGrpSpPr>
        <p:grpSpPr>
          <a:xfrm>
            <a:off x="3574231" y="3973743"/>
            <a:ext cx="422822" cy="422781"/>
            <a:chOff x="3728500" y="2077300"/>
            <a:chExt cx="515825" cy="515775"/>
          </a:xfrm>
        </p:grpSpPr>
        <p:sp>
          <p:nvSpPr>
            <p:cNvPr id="3468" name="Google Shape;3468;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1" name="Google Shape;3471;p33"/>
          <p:cNvGrpSpPr/>
          <p:nvPr/>
        </p:nvGrpSpPr>
        <p:grpSpPr>
          <a:xfrm>
            <a:off x="4281606" y="3326993"/>
            <a:ext cx="422822" cy="422781"/>
            <a:chOff x="3728500" y="2077300"/>
            <a:chExt cx="515825" cy="515775"/>
          </a:xfrm>
        </p:grpSpPr>
        <p:sp>
          <p:nvSpPr>
            <p:cNvPr id="3472" name="Google Shape;3472;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5" name="Google Shape;3475;p33"/>
          <p:cNvGrpSpPr/>
          <p:nvPr/>
        </p:nvGrpSpPr>
        <p:grpSpPr>
          <a:xfrm>
            <a:off x="4999056" y="2670168"/>
            <a:ext cx="422822" cy="422781"/>
            <a:chOff x="3728500" y="2077300"/>
            <a:chExt cx="515825" cy="515775"/>
          </a:xfrm>
        </p:grpSpPr>
        <p:sp>
          <p:nvSpPr>
            <p:cNvPr id="3476" name="Google Shape;3476;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9" name="Google Shape;3479;p33"/>
          <p:cNvGrpSpPr/>
          <p:nvPr/>
        </p:nvGrpSpPr>
        <p:grpSpPr>
          <a:xfrm>
            <a:off x="4999056" y="3326993"/>
            <a:ext cx="422822" cy="422781"/>
            <a:chOff x="3728500" y="2077300"/>
            <a:chExt cx="515825" cy="515775"/>
          </a:xfrm>
        </p:grpSpPr>
        <p:sp>
          <p:nvSpPr>
            <p:cNvPr id="3480" name="Google Shape;3480;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3" name="Google Shape;3483;p33"/>
          <p:cNvGrpSpPr/>
          <p:nvPr/>
        </p:nvGrpSpPr>
        <p:grpSpPr>
          <a:xfrm>
            <a:off x="5716506" y="2670168"/>
            <a:ext cx="422822" cy="422781"/>
            <a:chOff x="3728500" y="2077300"/>
            <a:chExt cx="515825" cy="515775"/>
          </a:xfrm>
        </p:grpSpPr>
        <p:sp>
          <p:nvSpPr>
            <p:cNvPr id="3484" name="Google Shape;3484;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7" name="Google Shape;3487;p33"/>
          <p:cNvGrpSpPr/>
          <p:nvPr/>
        </p:nvGrpSpPr>
        <p:grpSpPr>
          <a:xfrm>
            <a:off x="5716506" y="3326993"/>
            <a:ext cx="422822" cy="422781"/>
            <a:chOff x="3728500" y="2077300"/>
            <a:chExt cx="515825" cy="515775"/>
          </a:xfrm>
        </p:grpSpPr>
        <p:sp>
          <p:nvSpPr>
            <p:cNvPr id="3488" name="Google Shape;3488;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1" name="Google Shape;3491;p33"/>
          <p:cNvGrpSpPr/>
          <p:nvPr/>
        </p:nvGrpSpPr>
        <p:grpSpPr>
          <a:xfrm>
            <a:off x="4999056" y="3973743"/>
            <a:ext cx="422822" cy="422781"/>
            <a:chOff x="3728500" y="2077300"/>
            <a:chExt cx="515825" cy="515775"/>
          </a:xfrm>
        </p:grpSpPr>
        <p:sp>
          <p:nvSpPr>
            <p:cNvPr id="3492" name="Google Shape;3492;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5" name="Google Shape;3495;p33"/>
          <p:cNvGrpSpPr/>
          <p:nvPr/>
        </p:nvGrpSpPr>
        <p:grpSpPr>
          <a:xfrm>
            <a:off x="6433956" y="3326993"/>
            <a:ext cx="422822" cy="422781"/>
            <a:chOff x="3728500" y="2077300"/>
            <a:chExt cx="515825" cy="515775"/>
          </a:xfrm>
        </p:grpSpPr>
        <p:sp>
          <p:nvSpPr>
            <p:cNvPr id="3496" name="Google Shape;3496;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9" name="Google Shape;3499;p33"/>
          <p:cNvGrpSpPr/>
          <p:nvPr/>
        </p:nvGrpSpPr>
        <p:grpSpPr>
          <a:xfrm>
            <a:off x="6433956" y="3973743"/>
            <a:ext cx="422822" cy="422781"/>
            <a:chOff x="3728500" y="2077300"/>
            <a:chExt cx="515825" cy="515775"/>
          </a:xfrm>
        </p:grpSpPr>
        <p:sp>
          <p:nvSpPr>
            <p:cNvPr id="3500" name="Google Shape;3500;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3" name="Google Shape;3503;p33"/>
          <p:cNvGrpSpPr/>
          <p:nvPr/>
        </p:nvGrpSpPr>
        <p:grpSpPr>
          <a:xfrm>
            <a:off x="7151406" y="2670168"/>
            <a:ext cx="422822" cy="422781"/>
            <a:chOff x="3728500" y="2077300"/>
            <a:chExt cx="515825" cy="515775"/>
          </a:xfrm>
        </p:grpSpPr>
        <p:sp>
          <p:nvSpPr>
            <p:cNvPr id="3504" name="Google Shape;3504;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7" name="Google Shape;3507;p33"/>
          <p:cNvGrpSpPr/>
          <p:nvPr/>
        </p:nvGrpSpPr>
        <p:grpSpPr>
          <a:xfrm>
            <a:off x="7151406" y="3973743"/>
            <a:ext cx="422822" cy="422781"/>
            <a:chOff x="3728500" y="2077300"/>
            <a:chExt cx="515825" cy="515775"/>
          </a:xfrm>
        </p:grpSpPr>
        <p:sp>
          <p:nvSpPr>
            <p:cNvPr id="3508" name="Google Shape;3508;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1" name="Google Shape;3511;p33"/>
          <p:cNvGrpSpPr/>
          <p:nvPr/>
        </p:nvGrpSpPr>
        <p:grpSpPr>
          <a:xfrm>
            <a:off x="7868856" y="2670168"/>
            <a:ext cx="422822" cy="422781"/>
            <a:chOff x="3728500" y="2077300"/>
            <a:chExt cx="515825" cy="515775"/>
          </a:xfrm>
        </p:grpSpPr>
        <p:sp>
          <p:nvSpPr>
            <p:cNvPr id="3512" name="Google Shape;3512;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5" name="Google Shape;3515;p33"/>
          <p:cNvGrpSpPr/>
          <p:nvPr/>
        </p:nvGrpSpPr>
        <p:grpSpPr>
          <a:xfrm>
            <a:off x="7868856" y="3326993"/>
            <a:ext cx="422822" cy="422781"/>
            <a:chOff x="3728500" y="2077300"/>
            <a:chExt cx="515825" cy="515775"/>
          </a:xfrm>
        </p:grpSpPr>
        <p:sp>
          <p:nvSpPr>
            <p:cNvPr id="3516" name="Google Shape;3516;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9" name="Google Shape;3519;p33"/>
          <p:cNvGrpSpPr/>
          <p:nvPr/>
        </p:nvGrpSpPr>
        <p:grpSpPr>
          <a:xfrm>
            <a:off x="7868856" y="3973743"/>
            <a:ext cx="422822" cy="422781"/>
            <a:chOff x="3728500" y="2077300"/>
            <a:chExt cx="515825" cy="515775"/>
          </a:xfrm>
        </p:grpSpPr>
        <p:sp>
          <p:nvSpPr>
            <p:cNvPr id="3520" name="Google Shape;3520;p33"/>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3"/>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3"/>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2" name="Shape 3022"/>
        <p:cNvGrpSpPr/>
        <p:nvPr/>
      </p:nvGrpSpPr>
      <p:grpSpPr>
        <a:xfrm>
          <a:off x="0" y="0"/>
          <a:ext cx="0" cy="0"/>
          <a:chOff x="0" y="0"/>
          <a:chExt cx="0" cy="0"/>
        </a:xfrm>
      </p:grpSpPr>
      <p:sp>
        <p:nvSpPr>
          <p:cNvPr id="3023" name="Google Shape;3023;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a:t>
            </a:r>
            <a:r>
              <a:rPr lang="en">
                <a:solidFill>
                  <a:schemeClr val="lt2"/>
                </a:solidFill>
              </a:rPr>
              <a:t>January daily slides infographics</a:t>
            </a:r>
            <a:endParaRPr>
              <a:solidFill>
                <a:schemeClr val="lt2"/>
              </a:solidFill>
            </a:endParaRPr>
          </a:p>
        </p:txBody>
      </p:sp>
      <p:sp>
        <p:nvSpPr>
          <p:cNvPr id="3024" name="Google Shape;3024;p16"/>
          <p:cNvSpPr txBox="1"/>
          <p:nvPr>
            <p:ph idx="1" type="body"/>
          </p:nvPr>
        </p:nvSpPr>
        <p:spPr>
          <a:xfrm>
            <a:off x="720000" y="1237083"/>
            <a:ext cx="7704000" cy="3366300"/>
          </a:xfrm>
          <a:prstGeom prst="rect">
            <a:avLst/>
          </a:prstGeom>
        </p:spPr>
        <p:txBody>
          <a:bodyPr anchorCtr="0" anchor="t" bIns="91425" lIns="182875" spcFirstLastPara="1" rIns="182875" wrap="square" tIns="91425">
            <a:noAutofit/>
          </a:bodyPr>
          <a:lstStyle/>
          <a:p>
            <a:pPr indent="-304800" lvl="0" marL="457200" rtl="0" algn="l">
              <a:lnSpc>
                <a:spcPct val="115000"/>
              </a:lnSpc>
              <a:spcBef>
                <a:spcPts val="0"/>
              </a:spcBef>
              <a:spcAft>
                <a:spcPts val="0"/>
              </a:spcAft>
              <a:buSzPts val="1200"/>
              <a:buFont typeface="Barlow Semi Condensed"/>
              <a:buChar char="●"/>
            </a:pPr>
            <a:r>
              <a:rPr lang="en">
                <a:solidFill>
                  <a:schemeClr val="dk1"/>
                </a:solidFill>
              </a:rPr>
              <a:t>This template contains an assortment of complementary infographic resources for the </a:t>
            </a:r>
            <a:r>
              <a:rPr b="1" lang="en">
                <a:solidFill>
                  <a:schemeClr val="dk2"/>
                </a:solidFill>
                <a:uFill>
                  <a:noFill/>
                </a:uFill>
                <a:hlinkClick r:id="rId3">
                  <a:extLst>
                    <a:ext uri="{A12FA001-AC4F-418D-AE19-62706E023703}">
                      <ahyp:hlinkClr val="tx"/>
                    </a:ext>
                  </a:extLst>
                </a:hlinkClick>
              </a:rPr>
              <a:t>January Daily Slides</a:t>
            </a:r>
            <a:r>
              <a:rPr lang="en">
                <a:solidFill>
                  <a:schemeClr val="dk1"/>
                </a:solidFill>
              </a:rPr>
              <a:t> presentation.</a:t>
            </a:r>
            <a:endParaRPr>
              <a:solidFill>
                <a:schemeClr val="dk1"/>
              </a:solidFill>
            </a:endParaRPr>
          </a:p>
          <a:p>
            <a:pPr indent="-304800" lvl="0" marL="457200" rtl="0" algn="l">
              <a:lnSpc>
                <a:spcPct val="115000"/>
              </a:lnSpc>
              <a:spcBef>
                <a:spcPts val="1600"/>
              </a:spcBef>
              <a:spcAft>
                <a:spcPts val="0"/>
              </a:spcAft>
              <a:buSzPts val="1200"/>
              <a:buFont typeface="Barlow Semi Condensed"/>
              <a:buChar char="●"/>
            </a:pPr>
            <a:r>
              <a:rPr lang="en">
                <a:solidFill>
                  <a:schemeClr val="dk1"/>
                </a:solidFill>
              </a:rPr>
              <a:t>These infographics are adapted to the style of the aforementioned presentation, so you can insert them easily and have them completely integrated at once. You just need to do the following:</a:t>
            </a:r>
            <a:endParaRPr>
              <a:solidFill>
                <a:schemeClr val="dk1"/>
              </a:solidFill>
            </a:endParaRPr>
          </a:p>
          <a:p>
            <a:pPr indent="-304800" lvl="1" marL="914400" rtl="0" algn="l">
              <a:spcBef>
                <a:spcPts val="1600"/>
              </a:spcBef>
              <a:spcAft>
                <a:spcPts val="0"/>
              </a:spcAft>
              <a:buClr>
                <a:schemeClr val="dk2"/>
              </a:buClr>
              <a:buSzPts val="1200"/>
              <a:buFont typeface="Barlow Semi Condensed"/>
              <a:buChar char="○"/>
            </a:pPr>
            <a:r>
              <a:rPr lang="en" sz="1200">
                <a:solidFill>
                  <a:schemeClr val="dk1"/>
                </a:solidFill>
              </a:rPr>
              <a:t>Select the element that you want to copy</a:t>
            </a:r>
            <a:endParaRPr sz="1200">
              <a:solidFill>
                <a:schemeClr val="dk1"/>
              </a:solidFill>
            </a:endParaRPr>
          </a:p>
          <a:p>
            <a:pPr indent="-304800" lvl="1" marL="914400" rtl="0" algn="l">
              <a:spcBef>
                <a:spcPts val="0"/>
              </a:spcBef>
              <a:spcAft>
                <a:spcPts val="0"/>
              </a:spcAft>
              <a:buClr>
                <a:schemeClr val="dk2"/>
              </a:buClr>
              <a:buSzPts val="1200"/>
              <a:buFont typeface="Barlow Semi Condensed"/>
              <a:buChar char="○"/>
            </a:pPr>
            <a:r>
              <a:rPr lang="en" sz="1200">
                <a:solidFill>
                  <a:schemeClr val="dk1"/>
                </a:solidFill>
              </a:rPr>
              <a:t>Right-click and choose “Copy”</a:t>
            </a:r>
            <a:endParaRPr sz="1200">
              <a:solidFill>
                <a:schemeClr val="dk1"/>
              </a:solidFill>
            </a:endParaRPr>
          </a:p>
          <a:p>
            <a:pPr indent="-304800" lvl="1" marL="914400" rtl="0" algn="l">
              <a:spcBef>
                <a:spcPts val="0"/>
              </a:spcBef>
              <a:spcAft>
                <a:spcPts val="0"/>
              </a:spcAft>
              <a:buClr>
                <a:schemeClr val="dk2"/>
              </a:buClr>
              <a:buSzPts val="1200"/>
              <a:buFont typeface="Barlow Semi Condensed"/>
              <a:buChar char="○"/>
            </a:pPr>
            <a:r>
              <a:rPr lang="en" sz="1200">
                <a:solidFill>
                  <a:schemeClr val="dk1"/>
                </a:solidFill>
              </a:rPr>
              <a:t>Go to the slide where you want the element to appear</a:t>
            </a:r>
            <a:endParaRPr sz="1200">
              <a:solidFill>
                <a:schemeClr val="dk1"/>
              </a:solidFill>
            </a:endParaRPr>
          </a:p>
          <a:p>
            <a:pPr indent="-304800" lvl="1" marL="914400" rtl="0" algn="l">
              <a:spcBef>
                <a:spcPts val="0"/>
              </a:spcBef>
              <a:spcAft>
                <a:spcPts val="0"/>
              </a:spcAft>
              <a:buClr>
                <a:schemeClr val="dk2"/>
              </a:buClr>
              <a:buSzPts val="1200"/>
              <a:buFont typeface="Barlow Semi Condensed"/>
              <a:buChar char="○"/>
            </a:pPr>
            <a:r>
              <a:rPr lang="en" sz="1200">
                <a:solidFill>
                  <a:schemeClr val="dk1"/>
                </a:solidFill>
              </a:rPr>
              <a:t>Right-click and choose “Paste”</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6" name="Shape 3526"/>
        <p:cNvGrpSpPr/>
        <p:nvPr/>
      </p:nvGrpSpPr>
      <p:grpSpPr>
        <a:xfrm>
          <a:off x="0" y="0"/>
          <a:ext cx="0" cy="0"/>
          <a:chOff x="0" y="0"/>
          <a:chExt cx="0" cy="0"/>
        </a:xfrm>
      </p:grpSpPr>
      <p:sp>
        <p:nvSpPr>
          <p:cNvPr id="3527" name="Google Shape;3527;p3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pSp>
        <p:nvGrpSpPr>
          <p:cNvPr id="3528" name="Google Shape;3528;p34"/>
          <p:cNvGrpSpPr/>
          <p:nvPr/>
        </p:nvGrpSpPr>
        <p:grpSpPr>
          <a:xfrm>
            <a:off x="719990" y="1543123"/>
            <a:ext cx="2362207" cy="708476"/>
            <a:chOff x="719990" y="1543123"/>
            <a:chExt cx="2362207" cy="708476"/>
          </a:xfrm>
        </p:grpSpPr>
        <p:sp>
          <p:nvSpPr>
            <p:cNvPr id="3529" name="Google Shape;3529;p34"/>
            <p:cNvSpPr txBox="1"/>
            <p:nvPr/>
          </p:nvSpPr>
          <p:spPr>
            <a:xfrm>
              <a:off x="719997" y="1897299"/>
              <a:ext cx="2362200" cy="35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the biggest planet</a:t>
              </a:r>
              <a:endParaRPr>
                <a:solidFill>
                  <a:schemeClr val="dk1"/>
                </a:solidFill>
                <a:latin typeface="Barlow Semi Condensed"/>
                <a:ea typeface="Barlow Semi Condensed"/>
                <a:cs typeface="Barlow Semi Condensed"/>
                <a:sym typeface="Barlow Semi Condensed"/>
              </a:endParaRPr>
            </a:p>
          </p:txBody>
        </p:sp>
        <p:sp>
          <p:nvSpPr>
            <p:cNvPr id="3530" name="Google Shape;3530;p34"/>
            <p:cNvSpPr txBox="1"/>
            <p:nvPr/>
          </p:nvSpPr>
          <p:spPr>
            <a:xfrm>
              <a:off x="719990" y="1543123"/>
              <a:ext cx="2362159" cy="354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Goal </a:t>
              </a:r>
              <a:r>
                <a:rPr lang="en" sz="2000">
                  <a:solidFill>
                    <a:schemeClr val="lt1"/>
                  </a:solidFill>
                  <a:latin typeface="Abril Fatface"/>
                  <a:ea typeface="Abril Fatface"/>
                  <a:cs typeface="Abril Fatface"/>
                  <a:sym typeface="Abril Fatface"/>
                </a:rPr>
                <a:t>01</a:t>
              </a:r>
              <a:endParaRPr sz="2000">
                <a:solidFill>
                  <a:schemeClr val="lt1"/>
                </a:solidFill>
                <a:latin typeface="Abril Fatface"/>
                <a:ea typeface="Abril Fatface"/>
                <a:cs typeface="Abril Fatface"/>
                <a:sym typeface="Abril Fatface"/>
              </a:endParaRPr>
            </a:p>
          </p:txBody>
        </p:sp>
      </p:grpSp>
      <p:grpSp>
        <p:nvGrpSpPr>
          <p:cNvPr id="3531" name="Google Shape;3531;p34"/>
          <p:cNvGrpSpPr/>
          <p:nvPr/>
        </p:nvGrpSpPr>
        <p:grpSpPr>
          <a:xfrm>
            <a:off x="719988" y="2672260"/>
            <a:ext cx="2362212" cy="708602"/>
            <a:chOff x="719988" y="2672260"/>
            <a:chExt cx="2362212" cy="708602"/>
          </a:xfrm>
        </p:grpSpPr>
        <p:sp>
          <p:nvSpPr>
            <p:cNvPr id="3532" name="Google Shape;3532;p34"/>
            <p:cNvSpPr txBox="1"/>
            <p:nvPr/>
          </p:nvSpPr>
          <p:spPr>
            <a:xfrm>
              <a:off x="720000" y="3026562"/>
              <a:ext cx="2362200" cy="35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smallest planet</a:t>
              </a:r>
              <a:endParaRPr>
                <a:solidFill>
                  <a:schemeClr val="dk1"/>
                </a:solidFill>
                <a:latin typeface="Barlow Semi Condensed"/>
                <a:ea typeface="Barlow Semi Condensed"/>
                <a:cs typeface="Barlow Semi Condensed"/>
                <a:sym typeface="Barlow Semi Condensed"/>
              </a:endParaRPr>
            </a:p>
          </p:txBody>
        </p:sp>
        <p:sp>
          <p:nvSpPr>
            <p:cNvPr id="3533" name="Google Shape;3533;p34"/>
            <p:cNvSpPr txBox="1"/>
            <p:nvPr/>
          </p:nvSpPr>
          <p:spPr>
            <a:xfrm>
              <a:off x="719988" y="2672260"/>
              <a:ext cx="2362159" cy="354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Goal </a:t>
              </a:r>
              <a:r>
                <a:rPr lang="en" sz="2000">
                  <a:solidFill>
                    <a:schemeClr val="lt1"/>
                  </a:solidFill>
                  <a:latin typeface="Abril Fatface"/>
                  <a:ea typeface="Abril Fatface"/>
                  <a:cs typeface="Abril Fatface"/>
                  <a:sym typeface="Abril Fatface"/>
                </a:rPr>
                <a:t>02</a:t>
              </a:r>
              <a:endParaRPr sz="2000">
                <a:solidFill>
                  <a:schemeClr val="lt1"/>
                </a:solidFill>
                <a:latin typeface="Abril Fatface"/>
                <a:ea typeface="Abril Fatface"/>
                <a:cs typeface="Abril Fatface"/>
                <a:sym typeface="Abril Fatface"/>
              </a:endParaRPr>
            </a:p>
          </p:txBody>
        </p:sp>
      </p:grpSp>
      <p:grpSp>
        <p:nvGrpSpPr>
          <p:cNvPr id="3534" name="Google Shape;3534;p34"/>
          <p:cNvGrpSpPr/>
          <p:nvPr/>
        </p:nvGrpSpPr>
        <p:grpSpPr>
          <a:xfrm>
            <a:off x="719994" y="3801523"/>
            <a:ext cx="2362200" cy="708476"/>
            <a:chOff x="719994" y="3801523"/>
            <a:chExt cx="2362200" cy="708476"/>
          </a:xfrm>
        </p:grpSpPr>
        <p:sp>
          <p:nvSpPr>
            <p:cNvPr id="3535" name="Google Shape;3535;p34"/>
            <p:cNvSpPr txBox="1"/>
            <p:nvPr/>
          </p:nvSpPr>
          <p:spPr>
            <a:xfrm>
              <a:off x="719994" y="4155699"/>
              <a:ext cx="2362200" cy="35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nice name</a:t>
              </a:r>
              <a:endParaRPr>
                <a:solidFill>
                  <a:schemeClr val="dk1"/>
                </a:solidFill>
                <a:latin typeface="Barlow Semi Condensed"/>
                <a:ea typeface="Barlow Semi Condensed"/>
                <a:cs typeface="Barlow Semi Condensed"/>
                <a:sym typeface="Barlow Semi Condensed"/>
              </a:endParaRPr>
            </a:p>
          </p:txBody>
        </p:sp>
        <p:sp>
          <p:nvSpPr>
            <p:cNvPr id="3536" name="Google Shape;3536;p34"/>
            <p:cNvSpPr txBox="1"/>
            <p:nvPr/>
          </p:nvSpPr>
          <p:spPr>
            <a:xfrm>
              <a:off x="720001" y="3801523"/>
              <a:ext cx="2362159" cy="354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Goal </a:t>
              </a:r>
              <a:r>
                <a:rPr lang="en" sz="2000">
                  <a:solidFill>
                    <a:schemeClr val="lt1"/>
                  </a:solidFill>
                  <a:latin typeface="Abril Fatface"/>
                  <a:ea typeface="Abril Fatface"/>
                  <a:cs typeface="Abril Fatface"/>
                  <a:sym typeface="Abril Fatface"/>
                </a:rPr>
                <a:t>03</a:t>
              </a:r>
              <a:endParaRPr sz="2000">
                <a:solidFill>
                  <a:schemeClr val="lt1"/>
                </a:solidFill>
                <a:latin typeface="Abril Fatface"/>
                <a:ea typeface="Abril Fatface"/>
                <a:cs typeface="Abril Fatface"/>
                <a:sym typeface="Abril Fatface"/>
              </a:endParaRPr>
            </a:p>
          </p:txBody>
        </p:sp>
      </p:grpSp>
      <p:grpSp>
        <p:nvGrpSpPr>
          <p:cNvPr id="3537" name="Google Shape;3537;p34"/>
          <p:cNvGrpSpPr/>
          <p:nvPr/>
        </p:nvGrpSpPr>
        <p:grpSpPr>
          <a:xfrm>
            <a:off x="3234561" y="3944341"/>
            <a:ext cx="422801" cy="422719"/>
            <a:chOff x="2406275" y="2576400"/>
            <a:chExt cx="515800" cy="515700"/>
          </a:xfrm>
        </p:grpSpPr>
        <p:sp>
          <p:nvSpPr>
            <p:cNvPr id="3538" name="Google Shape;3538;p34"/>
            <p:cNvSpPr/>
            <p:nvPr/>
          </p:nvSpPr>
          <p:spPr>
            <a:xfrm>
              <a:off x="2406275" y="2576400"/>
              <a:ext cx="515800" cy="515700"/>
            </a:xfrm>
            <a:custGeom>
              <a:rect b="b" l="l" r="r" t="t"/>
              <a:pathLst>
                <a:path extrusionOk="0" h="20628" w="20632">
                  <a:moveTo>
                    <a:pt x="10317" y="696"/>
                  </a:moveTo>
                  <a:lnTo>
                    <a:pt x="11411" y="1612"/>
                  </a:lnTo>
                  <a:lnTo>
                    <a:pt x="9224" y="1612"/>
                  </a:lnTo>
                  <a:lnTo>
                    <a:pt x="10317" y="696"/>
                  </a:lnTo>
                  <a:close/>
                  <a:moveTo>
                    <a:pt x="1293" y="8264"/>
                  </a:moveTo>
                  <a:lnTo>
                    <a:pt x="1293" y="8923"/>
                  </a:lnTo>
                  <a:lnTo>
                    <a:pt x="829" y="8652"/>
                  </a:lnTo>
                  <a:lnTo>
                    <a:pt x="1293" y="8264"/>
                  </a:lnTo>
                  <a:close/>
                  <a:moveTo>
                    <a:pt x="19339" y="8264"/>
                  </a:moveTo>
                  <a:lnTo>
                    <a:pt x="19803" y="8652"/>
                  </a:lnTo>
                  <a:lnTo>
                    <a:pt x="19339" y="8923"/>
                  </a:lnTo>
                  <a:lnTo>
                    <a:pt x="19339" y="8264"/>
                  </a:lnTo>
                  <a:close/>
                  <a:moveTo>
                    <a:pt x="18736" y="2219"/>
                  </a:moveTo>
                  <a:lnTo>
                    <a:pt x="18736" y="9274"/>
                  </a:lnTo>
                  <a:lnTo>
                    <a:pt x="10319" y="14161"/>
                  </a:lnTo>
                  <a:lnTo>
                    <a:pt x="1901" y="9274"/>
                  </a:lnTo>
                  <a:lnTo>
                    <a:pt x="1901" y="2219"/>
                  </a:lnTo>
                  <a:close/>
                  <a:moveTo>
                    <a:pt x="20027" y="9219"/>
                  </a:moveTo>
                  <a:lnTo>
                    <a:pt x="20027" y="19800"/>
                  </a:lnTo>
                  <a:lnTo>
                    <a:pt x="14371" y="16515"/>
                  </a:lnTo>
                  <a:cubicBezTo>
                    <a:pt x="14325" y="16487"/>
                    <a:pt x="14273" y="16474"/>
                    <a:pt x="14222" y="16474"/>
                  </a:cubicBezTo>
                  <a:cubicBezTo>
                    <a:pt x="14117" y="16474"/>
                    <a:pt x="14014" y="16529"/>
                    <a:pt x="13958" y="16624"/>
                  </a:cubicBezTo>
                  <a:cubicBezTo>
                    <a:pt x="13875" y="16768"/>
                    <a:pt x="13926" y="16957"/>
                    <a:pt x="14068" y="17037"/>
                  </a:cubicBezTo>
                  <a:lnTo>
                    <a:pt x="19207" y="20019"/>
                  </a:lnTo>
                  <a:lnTo>
                    <a:pt x="608" y="20019"/>
                  </a:lnTo>
                  <a:lnTo>
                    <a:pt x="608" y="9223"/>
                  </a:lnTo>
                  <a:lnTo>
                    <a:pt x="1411" y="9689"/>
                  </a:lnTo>
                  <a:cubicBezTo>
                    <a:pt x="1432" y="9706"/>
                    <a:pt x="1456" y="9720"/>
                    <a:pt x="1482" y="9730"/>
                  </a:cubicBezTo>
                  <a:lnTo>
                    <a:pt x="12758" y="16277"/>
                  </a:lnTo>
                  <a:cubicBezTo>
                    <a:pt x="12805" y="16304"/>
                    <a:pt x="12856" y="16317"/>
                    <a:pt x="12907" y="16317"/>
                  </a:cubicBezTo>
                  <a:cubicBezTo>
                    <a:pt x="13022" y="16317"/>
                    <a:pt x="13133" y="16252"/>
                    <a:pt x="13184" y="16143"/>
                  </a:cubicBezTo>
                  <a:cubicBezTo>
                    <a:pt x="13248" y="16002"/>
                    <a:pt x="13195" y="15831"/>
                    <a:pt x="13061" y="15752"/>
                  </a:cubicBezTo>
                  <a:lnTo>
                    <a:pt x="10920" y="14509"/>
                  </a:lnTo>
                  <a:lnTo>
                    <a:pt x="20027" y="9219"/>
                  </a:lnTo>
                  <a:close/>
                  <a:moveTo>
                    <a:pt x="10318" y="0"/>
                  </a:moveTo>
                  <a:cubicBezTo>
                    <a:pt x="10249" y="0"/>
                    <a:pt x="10180" y="24"/>
                    <a:pt x="10123" y="71"/>
                  </a:cubicBezTo>
                  <a:lnTo>
                    <a:pt x="8330" y="1576"/>
                  </a:lnTo>
                  <a:cubicBezTo>
                    <a:pt x="8314" y="1588"/>
                    <a:pt x="8304" y="1602"/>
                    <a:pt x="8290" y="1614"/>
                  </a:cubicBezTo>
                  <a:lnTo>
                    <a:pt x="1596" y="1614"/>
                  </a:lnTo>
                  <a:cubicBezTo>
                    <a:pt x="1429" y="1614"/>
                    <a:pt x="1293" y="1749"/>
                    <a:pt x="1293" y="1917"/>
                  </a:cubicBezTo>
                  <a:lnTo>
                    <a:pt x="1293" y="7476"/>
                  </a:lnTo>
                  <a:lnTo>
                    <a:pt x="110" y="8469"/>
                  </a:lnTo>
                  <a:cubicBezTo>
                    <a:pt x="41" y="8526"/>
                    <a:pt x="0" y="8611"/>
                    <a:pt x="0" y="8700"/>
                  </a:cubicBezTo>
                  <a:lnTo>
                    <a:pt x="0" y="20326"/>
                  </a:lnTo>
                  <a:cubicBezTo>
                    <a:pt x="0" y="20494"/>
                    <a:pt x="135" y="20627"/>
                    <a:pt x="301" y="20627"/>
                  </a:cubicBezTo>
                  <a:lnTo>
                    <a:pt x="20325" y="20627"/>
                  </a:lnTo>
                  <a:cubicBezTo>
                    <a:pt x="20491" y="20627"/>
                    <a:pt x="20630" y="20490"/>
                    <a:pt x="20630" y="20326"/>
                  </a:cubicBezTo>
                  <a:lnTo>
                    <a:pt x="20630" y="8700"/>
                  </a:lnTo>
                  <a:cubicBezTo>
                    <a:pt x="20632" y="8610"/>
                    <a:pt x="20593" y="8524"/>
                    <a:pt x="20524" y="8466"/>
                  </a:cubicBezTo>
                  <a:lnTo>
                    <a:pt x="19428" y="7546"/>
                  </a:lnTo>
                  <a:cubicBezTo>
                    <a:pt x="19402" y="7524"/>
                    <a:pt x="19371" y="7506"/>
                    <a:pt x="19342" y="7494"/>
                  </a:cubicBezTo>
                  <a:lnTo>
                    <a:pt x="19342" y="1917"/>
                  </a:lnTo>
                  <a:cubicBezTo>
                    <a:pt x="19342" y="1749"/>
                    <a:pt x="19207" y="1614"/>
                    <a:pt x="19039" y="1614"/>
                  </a:cubicBezTo>
                  <a:lnTo>
                    <a:pt x="12335" y="1614"/>
                  </a:lnTo>
                  <a:cubicBezTo>
                    <a:pt x="12321" y="1592"/>
                    <a:pt x="12300" y="1570"/>
                    <a:pt x="12280" y="1552"/>
                  </a:cubicBezTo>
                  <a:lnTo>
                    <a:pt x="10514" y="71"/>
                  </a:lnTo>
                  <a:cubicBezTo>
                    <a:pt x="10456" y="24"/>
                    <a:pt x="10387" y="0"/>
                    <a:pt x="10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4"/>
            <p:cNvSpPr/>
            <p:nvPr/>
          </p:nvSpPr>
          <p:spPr>
            <a:xfrm>
              <a:off x="2531475" y="2636875"/>
              <a:ext cx="265525" cy="265525"/>
            </a:xfrm>
            <a:custGeom>
              <a:rect b="b" l="l" r="r" t="t"/>
              <a:pathLst>
                <a:path extrusionOk="0" h="10621" w="10621">
                  <a:moveTo>
                    <a:pt x="5309" y="605"/>
                  </a:moveTo>
                  <a:cubicBezTo>
                    <a:pt x="6594" y="605"/>
                    <a:pt x="7774" y="1021"/>
                    <a:pt x="8627" y="1780"/>
                  </a:cubicBezTo>
                  <a:cubicBezTo>
                    <a:pt x="9521" y="2575"/>
                    <a:pt x="10012" y="3710"/>
                    <a:pt x="10012" y="4983"/>
                  </a:cubicBezTo>
                  <a:cubicBezTo>
                    <a:pt x="10012" y="6447"/>
                    <a:pt x="9307" y="7194"/>
                    <a:pt x="8714" y="7563"/>
                  </a:cubicBezTo>
                  <a:cubicBezTo>
                    <a:pt x="7936" y="8051"/>
                    <a:pt x="7085" y="8075"/>
                    <a:pt x="6922" y="8075"/>
                  </a:cubicBezTo>
                  <a:cubicBezTo>
                    <a:pt x="6823" y="8075"/>
                    <a:pt x="6741" y="7994"/>
                    <a:pt x="6741" y="7893"/>
                  </a:cubicBezTo>
                  <a:lnTo>
                    <a:pt x="6741" y="7348"/>
                  </a:lnTo>
                  <a:cubicBezTo>
                    <a:pt x="6741" y="7172"/>
                    <a:pt x="6590" y="7048"/>
                    <a:pt x="6432" y="7048"/>
                  </a:cubicBezTo>
                  <a:cubicBezTo>
                    <a:pt x="6372" y="7048"/>
                    <a:pt x="6311" y="7066"/>
                    <a:pt x="6256" y="7105"/>
                  </a:cubicBezTo>
                  <a:cubicBezTo>
                    <a:pt x="5972" y="7318"/>
                    <a:pt x="5643" y="7427"/>
                    <a:pt x="5307" y="7427"/>
                  </a:cubicBezTo>
                  <a:cubicBezTo>
                    <a:pt x="4315" y="7427"/>
                    <a:pt x="3510" y="6477"/>
                    <a:pt x="3510" y="5308"/>
                  </a:cubicBezTo>
                  <a:cubicBezTo>
                    <a:pt x="3510" y="4140"/>
                    <a:pt x="4315" y="3188"/>
                    <a:pt x="5307" y="3188"/>
                  </a:cubicBezTo>
                  <a:cubicBezTo>
                    <a:pt x="5643" y="3188"/>
                    <a:pt x="5970" y="3299"/>
                    <a:pt x="6256" y="3512"/>
                  </a:cubicBezTo>
                  <a:cubicBezTo>
                    <a:pt x="6310" y="3552"/>
                    <a:pt x="6371" y="3570"/>
                    <a:pt x="6431" y="3570"/>
                  </a:cubicBezTo>
                  <a:cubicBezTo>
                    <a:pt x="6590" y="3570"/>
                    <a:pt x="6741" y="3445"/>
                    <a:pt x="6741" y="3268"/>
                  </a:cubicBezTo>
                  <a:lnTo>
                    <a:pt x="6741" y="2866"/>
                  </a:lnTo>
                  <a:lnTo>
                    <a:pt x="7106" y="2866"/>
                  </a:lnTo>
                  <a:lnTo>
                    <a:pt x="7106" y="7359"/>
                  </a:lnTo>
                  <a:cubicBezTo>
                    <a:pt x="7106" y="7527"/>
                    <a:pt x="7246" y="7662"/>
                    <a:pt x="7408" y="7662"/>
                  </a:cubicBezTo>
                  <a:cubicBezTo>
                    <a:pt x="7426" y="7662"/>
                    <a:pt x="7444" y="7660"/>
                    <a:pt x="7462" y="7657"/>
                  </a:cubicBezTo>
                  <a:cubicBezTo>
                    <a:pt x="8120" y="7537"/>
                    <a:pt x="9649" y="7038"/>
                    <a:pt x="9649" y="4985"/>
                  </a:cubicBezTo>
                  <a:cubicBezTo>
                    <a:pt x="9649" y="3842"/>
                    <a:pt x="9214" y="2811"/>
                    <a:pt x="8425" y="2086"/>
                  </a:cubicBezTo>
                  <a:cubicBezTo>
                    <a:pt x="7640" y="1367"/>
                    <a:pt x="6535" y="968"/>
                    <a:pt x="5309" y="968"/>
                  </a:cubicBezTo>
                  <a:cubicBezTo>
                    <a:pt x="2914" y="968"/>
                    <a:pt x="968" y="2914"/>
                    <a:pt x="968" y="5308"/>
                  </a:cubicBezTo>
                  <a:cubicBezTo>
                    <a:pt x="968" y="7701"/>
                    <a:pt x="2914" y="9649"/>
                    <a:pt x="5309" y="9649"/>
                  </a:cubicBezTo>
                  <a:lnTo>
                    <a:pt x="5490" y="9649"/>
                  </a:lnTo>
                  <a:lnTo>
                    <a:pt x="5490" y="10012"/>
                  </a:lnTo>
                  <a:lnTo>
                    <a:pt x="5309" y="10012"/>
                  </a:lnTo>
                  <a:cubicBezTo>
                    <a:pt x="2716" y="10012"/>
                    <a:pt x="605" y="7903"/>
                    <a:pt x="605" y="5308"/>
                  </a:cubicBezTo>
                  <a:cubicBezTo>
                    <a:pt x="605" y="2715"/>
                    <a:pt x="2714" y="605"/>
                    <a:pt x="5309" y="605"/>
                  </a:cubicBezTo>
                  <a:close/>
                  <a:moveTo>
                    <a:pt x="5311" y="0"/>
                  </a:moveTo>
                  <a:cubicBezTo>
                    <a:pt x="2383" y="0"/>
                    <a:pt x="1" y="2381"/>
                    <a:pt x="1" y="5310"/>
                  </a:cubicBezTo>
                  <a:cubicBezTo>
                    <a:pt x="1" y="8237"/>
                    <a:pt x="2381" y="10620"/>
                    <a:pt x="5311" y="10620"/>
                  </a:cubicBezTo>
                  <a:lnTo>
                    <a:pt x="5795" y="10620"/>
                  </a:lnTo>
                  <a:cubicBezTo>
                    <a:pt x="5961" y="10620"/>
                    <a:pt x="6097" y="10487"/>
                    <a:pt x="6097" y="10319"/>
                  </a:cubicBezTo>
                  <a:lnTo>
                    <a:pt x="6097" y="9347"/>
                  </a:lnTo>
                  <a:cubicBezTo>
                    <a:pt x="6097" y="9180"/>
                    <a:pt x="5961" y="9044"/>
                    <a:pt x="5795" y="9044"/>
                  </a:cubicBezTo>
                  <a:lnTo>
                    <a:pt x="5311" y="9044"/>
                  </a:lnTo>
                  <a:cubicBezTo>
                    <a:pt x="3252" y="9044"/>
                    <a:pt x="1576" y="7371"/>
                    <a:pt x="1576" y="5310"/>
                  </a:cubicBezTo>
                  <a:cubicBezTo>
                    <a:pt x="1576" y="3251"/>
                    <a:pt x="3252" y="1576"/>
                    <a:pt x="5311" y="1576"/>
                  </a:cubicBezTo>
                  <a:cubicBezTo>
                    <a:pt x="7510" y="1576"/>
                    <a:pt x="9045" y="2979"/>
                    <a:pt x="9045" y="4988"/>
                  </a:cubicBezTo>
                  <a:cubicBezTo>
                    <a:pt x="9045" y="6230"/>
                    <a:pt x="8384" y="6758"/>
                    <a:pt x="7714" y="6975"/>
                  </a:cubicBezTo>
                  <a:lnTo>
                    <a:pt x="7714" y="2564"/>
                  </a:lnTo>
                  <a:cubicBezTo>
                    <a:pt x="7714" y="2396"/>
                    <a:pt x="7578" y="2261"/>
                    <a:pt x="7411" y="2261"/>
                  </a:cubicBezTo>
                  <a:lnTo>
                    <a:pt x="6441" y="2261"/>
                  </a:lnTo>
                  <a:cubicBezTo>
                    <a:pt x="6273" y="2261"/>
                    <a:pt x="6140" y="2396"/>
                    <a:pt x="6140" y="2564"/>
                  </a:cubicBezTo>
                  <a:lnTo>
                    <a:pt x="6140" y="2749"/>
                  </a:lnTo>
                  <a:cubicBezTo>
                    <a:pt x="5876" y="2641"/>
                    <a:pt x="5595" y="2583"/>
                    <a:pt x="5311" y="2583"/>
                  </a:cubicBezTo>
                  <a:cubicBezTo>
                    <a:pt x="3985" y="2583"/>
                    <a:pt x="2909" y="3806"/>
                    <a:pt x="2909" y="5308"/>
                  </a:cubicBezTo>
                  <a:cubicBezTo>
                    <a:pt x="2909" y="6812"/>
                    <a:pt x="3985" y="8034"/>
                    <a:pt x="5311" y="8034"/>
                  </a:cubicBezTo>
                  <a:cubicBezTo>
                    <a:pt x="5595" y="8034"/>
                    <a:pt x="5876" y="7977"/>
                    <a:pt x="6140" y="7867"/>
                  </a:cubicBezTo>
                  <a:lnTo>
                    <a:pt x="6140" y="7893"/>
                  </a:lnTo>
                  <a:cubicBezTo>
                    <a:pt x="6140" y="8328"/>
                    <a:pt x="6492" y="8681"/>
                    <a:pt x="6928" y="8681"/>
                  </a:cubicBezTo>
                  <a:cubicBezTo>
                    <a:pt x="7118" y="8681"/>
                    <a:pt x="8120" y="8650"/>
                    <a:pt x="9040" y="8076"/>
                  </a:cubicBezTo>
                  <a:cubicBezTo>
                    <a:pt x="9762" y="7626"/>
                    <a:pt x="10621" y="6723"/>
                    <a:pt x="10621" y="4988"/>
                  </a:cubicBezTo>
                  <a:cubicBezTo>
                    <a:pt x="10619" y="3541"/>
                    <a:pt x="10054" y="2241"/>
                    <a:pt x="9029" y="1331"/>
                  </a:cubicBezTo>
                  <a:cubicBezTo>
                    <a:pt x="8065" y="475"/>
                    <a:pt x="6743" y="0"/>
                    <a:pt x="53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4"/>
            <p:cNvSpPr/>
            <p:nvPr/>
          </p:nvSpPr>
          <p:spPr>
            <a:xfrm>
              <a:off x="2628375" y="2725725"/>
              <a:ext cx="71625" cy="87800"/>
            </a:xfrm>
            <a:custGeom>
              <a:rect b="b" l="l" r="r" t="t"/>
              <a:pathLst>
                <a:path extrusionOk="0" h="3512" w="2865">
                  <a:moveTo>
                    <a:pt x="1433" y="607"/>
                  </a:moveTo>
                  <a:cubicBezTo>
                    <a:pt x="1882" y="607"/>
                    <a:pt x="2262" y="1134"/>
                    <a:pt x="2262" y="1756"/>
                  </a:cubicBezTo>
                  <a:cubicBezTo>
                    <a:pt x="2262" y="2380"/>
                    <a:pt x="1882" y="2907"/>
                    <a:pt x="1433" y="2907"/>
                  </a:cubicBezTo>
                  <a:cubicBezTo>
                    <a:pt x="982" y="2907"/>
                    <a:pt x="604" y="2380"/>
                    <a:pt x="604" y="1756"/>
                  </a:cubicBezTo>
                  <a:cubicBezTo>
                    <a:pt x="604" y="1134"/>
                    <a:pt x="982" y="607"/>
                    <a:pt x="1433" y="607"/>
                  </a:cubicBezTo>
                  <a:close/>
                  <a:moveTo>
                    <a:pt x="1433" y="0"/>
                  </a:moveTo>
                  <a:cubicBezTo>
                    <a:pt x="643" y="0"/>
                    <a:pt x="1" y="788"/>
                    <a:pt x="1" y="1756"/>
                  </a:cubicBezTo>
                  <a:cubicBezTo>
                    <a:pt x="1" y="2724"/>
                    <a:pt x="643" y="3512"/>
                    <a:pt x="1433" y="3512"/>
                  </a:cubicBezTo>
                  <a:cubicBezTo>
                    <a:pt x="2222" y="3512"/>
                    <a:pt x="2865" y="2724"/>
                    <a:pt x="2865" y="1756"/>
                  </a:cubicBezTo>
                  <a:cubicBezTo>
                    <a:pt x="2865" y="788"/>
                    <a:pt x="2222" y="0"/>
                    <a:pt x="14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1" name="Google Shape;3541;p34"/>
          <p:cNvGrpSpPr/>
          <p:nvPr/>
        </p:nvGrpSpPr>
        <p:grpSpPr>
          <a:xfrm>
            <a:off x="3237348" y="1710706"/>
            <a:ext cx="417227" cy="373476"/>
            <a:chOff x="503150" y="2034300"/>
            <a:chExt cx="509000" cy="455625"/>
          </a:xfrm>
        </p:grpSpPr>
        <p:sp>
          <p:nvSpPr>
            <p:cNvPr id="3542" name="Google Shape;3542;p34"/>
            <p:cNvSpPr/>
            <p:nvPr/>
          </p:nvSpPr>
          <p:spPr>
            <a:xfrm>
              <a:off x="557825" y="2034300"/>
              <a:ext cx="454325" cy="233200"/>
            </a:xfrm>
            <a:custGeom>
              <a:rect b="b" l="l" r="r" t="t"/>
              <a:pathLst>
                <a:path extrusionOk="0" h="9328" w="18173">
                  <a:moveTo>
                    <a:pt x="14215" y="609"/>
                  </a:moveTo>
                  <a:cubicBezTo>
                    <a:pt x="14216" y="609"/>
                    <a:pt x="14216" y="611"/>
                    <a:pt x="14214" y="611"/>
                  </a:cubicBezTo>
                  <a:lnTo>
                    <a:pt x="4613" y="2252"/>
                  </a:lnTo>
                  <a:lnTo>
                    <a:pt x="1568" y="611"/>
                  </a:lnTo>
                  <a:cubicBezTo>
                    <a:pt x="1566" y="611"/>
                    <a:pt x="1568" y="609"/>
                    <a:pt x="1568" y="609"/>
                  </a:cubicBezTo>
                  <a:lnTo>
                    <a:pt x="14214" y="609"/>
                  </a:lnTo>
                  <a:cubicBezTo>
                    <a:pt x="14215" y="609"/>
                    <a:pt x="14215" y="609"/>
                    <a:pt x="14215" y="609"/>
                  </a:cubicBezTo>
                  <a:close/>
                  <a:moveTo>
                    <a:pt x="13934" y="1274"/>
                  </a:moveTo>
                  <a:cubicBezTo>
                    <a:pt x="13934" y="1274"/>
                    <a:pt x="13934" y="1275"/>
                    <a:pt x="13933" y="1275"/>
                  </a:cubicBezTo>
                  <a:lnTo>
                    <a:pt x="6080" y="3894"/>
                  </a:lnTo>
                  <a:cubicBezTo>
                    <a:pt x="5970" y="3930"/>
                    <a:pt x="5891" y="4028"/>
                    <a:pt x="5876" y="4139"/>
                  </a:cubicBezTo>
                  <a:lnTo>
                    <a:pt x="5514" y="6858"/>
                  </a:lnTo>
                  <a:cubicBezTo>
                    <a:pt x="5514" y="6859"/>
                    <a:pt x="5514" y="6859"/>
                    <a:pt x="5514" y="6859"/>
                  </a:cubicBezTo>
                  <a:cubicBezTo>
                    <a:pt x="5513" y="6859"/>
                    <a:pt x="5513" y="6859"/>
                    <a:pt x="5513" y="6858"/>
                  </a:cubicBezTo>
                  <a:lnTo>
                    <a:pt x="4906" y="2817"/>
                  </a:lnTo>
                  <a:cubicBezTo>
                    <a:pt x="4906" y="2817"/>
                    <a:pt x="4906" y="2815"/>
                    <a:pt x="4908" y="2815"/>
                  </a:cubicBezTo>
                  <a:lnTo>
                    <a:pt x="13934" y="1274"/>
                  </a:lnTo>
                  <a:close/>
                  <a:moveTo>
                    <a:pt x="6421" y="4658"/>
                  </a:moveTo>
                  <a:lnTo>
                    <a:pt x="9084" y="6126"/>
                  </a:lnTo>
                  <a:lnTo>
                    <a:pt x="9084" y="6130"/>
                  </a:lnTo>
                  <a:lnTo>
                    <a:pt x="5925" y="8374"/>
                  </a:lnTo>
                  <a:cubicBezTo>
                    <a:pt x="5925" y="8374"/>
                    <a:pt x="5924" y="8374"/>
                    <a:pt x="5924" y="8370"/>
                  </a:cubicBezTo>
                  <a:lnTo>
                    <a:pt x="6419" y="4660"/>
                  </a:lnTo>
                  <a:lnTo>
                    <a:pt x="6421" y="4658"/>
                  </a:lnTo>
                  <a:close/>
                  <a:moveTo>
                    <a:pt x="374" y="1"/>
                  </a:moveTo>
                  <a:cubicBezTo>
                    <a:pt x="281" y="1"/>
                    <a:pt x="189" y="37"/>
                    <a:pt x="132" y="109"/>
                  </a:cubicBezTo>
                  <a:cubicBezTo>
                    <a:pt x="1" y="263"/>
                    <a:pt x="59" y="486"/>
                    <a:pt x="220" y="571"/>
                  </a:cubicBezTo>
                  <a:lnTo>
                    <a:pt x="4283" y="2759"/>
                  </a:lnTo>
                  <a:lnTo>
                    <a:pt x="4283" y="2760"/>
                  </a:lnTo>
                  <a:lnTo>
                    <a:pt x="5230" y="9071"/>
                  </a:lnTo>
                  <a:cubicBezTo>
                    <a:pt x="5254" y="9225"/>
                    <a:pt x="5392" y="9327"/>
                    <a:pt x="5535" y="9327"/>
                  </a:cubicBezTo>
                  <a:cubicBezTo>
                    <a:pt x="5593" y="9327"/>
                    <a:pt x="5652" y="9310"/>
                    <a:pt x="5705" y="9273"/>
                  </a:cubicBezTo>
                  <a:lnTo>
                    <a:pt x="9675" y="6452"/>
                  </a:lnTo>
                  <a:lnTo>
                    <a:pt x="9677" y="6452"/>
                  </a:lnTo>
                  <a:lnTo>
                    <a:pt x="12491" y="8000"/>
                  </a:lnTo>
                  <a:cubicBezTo>
                    <a:pt x="12536" y="8025"/>
                    <a:pt x="12586" y="8037"/>
                    <a:pt x="12635" y="8037"/>
                  </a:cubicBezTo>
                  <a:cubicBezTo>
                    <a:pt x="12731" y="8037"/>
                    <a:pt x="12826" y="7991"/>
                    <a:pt x="12885" y="7908"/>
                  </a:cubicBezTo>
                  <a:lnTo>
                    <a:pt x="15841" y="3656"/>
                  </a:lnTo>
                  <a:cubicBezTo>
                    <a:pt x="15937" y="3519"/>
                    <a:pt x="15903" y="3331"/>
                    <a:pt x="15766" y="3235"/>
                  </a:cubicBezTo>
                  <a:cubicBezTo>
                    <a:pt x="15713" y="3197"/>
                    <a:pt x="15652" y="3179"/>
                    <a:pt x="15592" y="3179"/>
                  </a:cubicBezTo>
                  <a:cubicBezTo>
                    <a:pt x="15497" y="3179"/>
                    <a:pt x="15404" y="3224"/>
                    <a:pt x="15345" y="3309"/>
                  </a:cubicBezTo>
                  <a:lnTo>
                    <a:pt x="12544" y="7337"/>
                  </a:lnTo>
                  <a:lnTo>
                    <a:pt x="12542" y="7337"/>
                  </a:lnTo>
                  <a:lnTo>
                    <a:pt x="6933" y="4251"/>
                  </a:lnTo>
                  <a:cubicBezTo>
                    <a:pt x="6929" y="4251"/>
                    <a:pt x="6933" y="4249"/>
                    <a:pt x="6933" y="4249"/>
                  </a:cubicBezTo>
                  <a:lnTo>
                    <a:pt x="17030" y="883"/>
                  </a:lnTo>
                  <a:cubicBezTo>
                    <a:pt x="17032" y="883"/>
                    <a:pt x="17032" y="885"/>
                    <a:pt x="17032" y="885"/>
                  </a:cubicBezTo>
                  <a:lnTo>
                    <a:pt x="16194" y="2089"/>
                  </a:lnTo>
                  <a:cubicBezTo>
                    <a:pt x="16100" y="2226"/>
                    <a:pt x="16122" y="2418"/>
                    <a:pt x="16256" y="2517"/>
                  </a:cubicBezTo>
                  <a:cubicBezTo>
                    <a:pt x="16310" y="2557"/>
                    <a:pt x="16373" y="2576"/>
                    <a:pt x="16435" y="2576"/>
                  </a:cubicBezTo>
                  <a:cubicBezTo>
                    <a:pt x="16531" y="2576"/>
                    <a:pt x="16625" y="2531"/>
                    <a:pt x="16684" y="2447"/>
                  </a:cubicBezTo>
                  <a:lnTo>
                    <a:pt x="18053" y="479"/>
                  </a:lnTo>
                  <a:cubicBezTo>
                    <a:pt x="18061" y="465"/>
                    <a:pt x="18070" y="453"/>
                    <a:pt x="18077" y="439"/>
                  </a:cubicBezTo>
                  <a:cubicBezTo>
                    <a:pt x="18173" y="239"/>
                    <a:pt x="18020" y="1"/>
                    <a:pt x="17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4"/>
            <p:cNvSpPr/>
            <p:nvPr/>
          </p:nvSpPr>
          <p:spPr>
            <a:xfrm>
              <a:off x="625350" y="2337275"/>
              <a:ext cx="21475" cy="15400"/>
            </a:xfrm>
            <a:custGeom>
              <a:rect b="b" l="l" r="r" t="t"/>
              <a:pathLst>
                <a:path extrusionOk="0" h="616" w="859">
                  <a:moveTo>
                    <a:pt x="554" y="1"/>
                  </a:moveTo>
                  <a:cubicBezTo>
                    <a:pt x="553" y="1"/>
                    <a:pt x="552" y="1"/>
                    <a:pt x="551" y="1"/>
                  </a:cubicBezTo>
                  <a:cubicBezTo>
                    <a:pt x="465" y="2"/>
                    <a:pt x="379" y="6"/>
                    <a:pt x="294" y="11"/>
                  </a:cubicBezTo>
                  <a:cubicBezTo>
                    <a:pt x="126" y="23"/>
                    <a:pt x="1" y="165"/>
                    <a:pt x="11" y="333"/>
                  </a:cubicBezTo>
                  <a:cubicBezTo>
                    <a:pt x="21" y="494"/>
                    <a:pt x="155" y="616"/>
                    <a:pt x="313" y="616"/>
                  </a:cubicBezTo>
                  <a:lnTo>
                    <a:pt x="331" y="616"/>
                  </a:lnTo>
                  <a:cubicBezTo>
                    <a:pt x="407" y="610"/>
                    <a:pt x="484" y="607"/>
                    <a:pt x="559" y="607"/>
                  </a:cubicBezTo>
                  <a:cubicBezTo>
                    <a:pt x="725" y="605"/>
                    <a:pt x="859" y="468"/>
                    <a:pt x="857" y="299"/>
                  </a:cubicBezTo>
                  <a:cubicBezTo>
                    <a:pt x="857" y="135"/>
                    <a:pt x="719" y="1"/>
                    <a:pt x="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4"/>
            <p:cNvSpPr/>
            <p:nvPr/>
          </p:nvSpPr>
          <p:spPr>
            <a:xfrm>
              <a:off x="654350" y="2339325"/>
              <a:ext cx="28125" cy="18175"/>
            </a:xfrm>
            <a:custGeom>
              <a:rect b="b" l="l" r="r" t="t"/>
              <a:pathLst>
                <a:path extrusionOk="0" h="727" w="1125">
                  <a:moveTo>
                    <a:pt x="331" y="1"/>
                  </a:moveTo>
                  <a:cubicBezTo>
                    <a:pt x="188" y="1"/>
                    <a:pt x="62" y="101"/>
                    <a:pt x="33" y="246"/>
                  </a:cubicBezTo>
                  <a:cubicBezTo>
                    <a:pt x="0" y="412"/>
                    <a:pt x="108" y="570"/>
                    <a:pt x="273" y="602"/>
                  </a:cubicBezTo>
                  <a:cubicBezTo>
                    <a:pt x="417" y="630"/>
                    <a:pt x="557" y="666"/>
                    <a:pt x="692" y="712"/>
                  </a:cubicBezTo>
                  <a:cubicBezTo>
                    <a:pt x="722" y="722"/>
                    <a:pt x="752" y="726"/>
                    <a:pt x="782" y="726"/>
                  </a:cubicBezTo>
                  <a:cubicBezTo>
                    <a:pt x="910" y="726"/>
                    <a:pt x="1031" y="643"/>
                    <a:pt x="1073" y="516"/>
                  </a:cubicBezTo>
                  <a:cubicBezTo>
                    <a:pt x="1124" y="355"/>
                    <a:pt x="1037" y="184"/>
                    <a:pt x="879" y="133"/>
                  </a:cubicBezTo>
                  <a:cubicBezTo>
                    <a:pt x="722" y="81"/>
                    <a:pt x="557" y="39"/>
                    <a:pt x="388" y="6"/>
                  </a:cubicBezTo>
                  <a:cubicBezTo>
                    <a:pt x="368" y="2"/>
                    <a:pt x="349" y="1"/>
                    <a:pt x="3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4"/>
            <p:cNvSpPr/>
            <p:nvPr/>
          </p:nvSpPr>
          <p:spPr>
            <a:xfrm>
              <a:off x="581250" y="2394700"/>
              <a:ext cx="16975" cy="26875"/>
            </a:xfrm>
            <a:custGeom>
              <a:rect b="b" l="l" r="r" t="t"/>
              <a:pathLst>
                <a:path extrusionOk="0" h="1075" w="679">
                  <a:moveTo>
                    <a:pt x="307" y="1"/>
                  </a:moveTo>
                  <a:cubicBezTo>
                    <a:pt x="304" y="1"/>
                    <a:pt x="302" y="1"/>
                    <a:pt x="300" y="1"/>
                  </a:cubicBezTo>
                  <a:cubicBezTo>
                    <a:pt x="132" y="6"/>
                    <a:pt x="0" y="145"/>
                    <a:pt x="4" y="311"/>
                  </a:cubicBezTo>
                  <a:cubicBezTo>
                    <a:pt x="9" y="482"/>
                    <a:pt x="26" y="657"/>
                    <a:pt x="54" y="823"/>
                  </a:cubicBezTo>
                  <a:cubicBezTo>
                    <a:pt x="78" y="968"/>
                    <a:pt x="208" y="1074"/>
                    <a:pt x="352" y="1074"/>
                  </a:cubicBezTo>
                  <a:cubicBezTo>
                    <a:pt x="369" y="1074"/>
                    <a:pt x="386" y="1073"/>
                    <a:pt x="403" y="1070"/>
                  </a:cubicBezTo>
                  <a:cubicBezTo>
                    <a:pt x="567" y="1042"/>
                    <a:pt x="679" y="886"/>
                    <a:pt x="651" y="720"/>
                  </a:cubicBezTo>
                  <a:cubicBezTo>
                    <a:pt x="627" y="583"/>
                    <a:pt x="614" y="441"/>
                    <a:pt x="610" y="297"/>
                  </a:cubicBezTo>
                  <a:cubicBezTo>
                    <a:pt x="605" y="131"/>
                    <a:pt x="470" y="1"/>
                    <a:pt x="3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4"/>
            <p:cNvSpPr/>
            <p:nvPr/>
          </p:nvSpPr>
          <p:spPr>
            <a:xfrm>
              <a:off x="612650" y="2454025"/>
              <a:ext cx="27600" cy="20150"/>
            </a:xfrm>
            <a:custGeom>
              <a:rect b="b" l="l" r="r" t="t"/>
              <a:pathLst>
                <a:path extrusionOk="0" h="806" w="1104">
                  <a:moveTo>
                    <a:pt x="348" y="0"/>
                  </a:moveTo>
                  <a:cubicBezTo>
                    <a:pt x="244" y="0"/>
                    <a:pt x="143" y="54"/>
                    <a:pt x="86" y="149"/>
                  </a:cubicBezTo>
                  <a:cubicBezTo>
                    <a:pt x="0" y="291"/>
                    <a:pt x="48" y="478"/>
                    <a:pt x="192" y="564"/>
                  </a:cubicBezTo>
                  <a:cubicBezTo>
                    <a:pt x="343" y="654"/>
                    <a:pt x="504" y="731"/>
                    <a:pt x="672" y="788"/>
                  </a:cubicBezTo>
                  <a:cubicBezTo>
                    <a:pt x="704" y="800"/>
                    <a:pt x="738" y="805"/>
                    <a:pt x="771" y="805"/>
                  </a:cubicBezTo>
                  <a:cubicBezTo>
                    <a:pt x="903" y="805"/>
                    <a:pt x="1027" y="717"/>
                    <a:pt x="1065" y="582"/>
                  </a:cubicBezTo>
                  <a:cubicBezTo>
                    <a:pt x="1103" y="432"/>
                    <a:pt x="1018" y="271"/>
                    <a:pt x="872" y="218"/>
                  </a:cubicBezTo>
                  <a:cubicBezTo>
                    <a:pt x="743" y="171"/>
                    <a:pt x="620" y="111"/>
                    <a:pt x="502" y="43"/>
                  </a:cubicBezTo>
                  <a:cubicBezTo>
                    <a:pt x="454" y="14"/>
                    <a:pt x="400"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4"/>
            <p:cNvSpPr/>
            <p:nvPr/>
          </p:nvSpPr>
          <p:spPr>
            <a:xfrm>
              <a:off x="621000" y="2305200"/>
              <a:ext cx="25875" cy="22750"/>
            </a:xfrm>
            <a:custGeom>
              <a:rect b="b" l="l" r="r" t="t"/>
              <a:pathLst>
                <a:path extrusionOk="0" h="910" w="1035">
                  <a:moveTo>
                    <a:pt x="692" y="1"/>
                  </a:moveTo>
                  <a:cubicBezTo>
                    <a:pt x="626" y="1"/>
                    <a:pt x="559" y="22"/>
                    <a:pt x="504" y="66"/>
                  </a:cubicBezTo>
                  <a:cubicBezTo>
                    <a:pt x="375" y="169"/>
                    <a:pt x="248" y="275"/>
                    <a:pt x="129" y="386"/>
                  </a:cubicBezTo>
                  <a:cubicBezTo>
                    <a:pt x="7" y="501"/>
                    <a:pt x="0" y="693"/>
                    <a:pt x="115" y="814"/>
                  </a:cubicBezTo>
                  <a:cubicBezTo>
                    <a:pt x="173" y="877"/>
                    <a:pt x="255" y="910"/>
                    <a:pt x="336" y="910"/>
                  </a:cubicBezTo>
                  <a:cubicBezTo>
                    <a:pt x="410" y="910"/>
                    <a:pt x="485" y="883"/>
                    <a:pt x="543" y="830"/>
                  </a:cubicBezTo>
                  <a:cubicBezTo>
                    <a:pt x="651" y="729"/>
                    <a:pt x="766" y="631"/>
                    <a:pt x="881" y="539"/>
                  </a:cubicBezTo>
                  <a:cubicBezTo>
                    <a:pt x="1014" y="436"/>
                    <a:pt x="1035" y="246"/>
                    <a:pt x="930" y="115"/>
                  </a:cubicBezTo>
                  <a:cubicBezTo>
                    <a:pt x="870" y="40"/>
                    <a:pt x="781"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4"/>
            <p:cNvSpPr/>
            <p:nvPr/>
          </p:nvSpPr>
          <p:spPr>
            <a:xfrm>
              <a:off x="588950" y="2428600"/>
              <a:ext cx="23250" cy="25000"/>
            </a:xfrm>
            <a:custGeom>
              <a:rect b="b" l="l" r="r" t="t"/>
              <a:pathLst>
                <a:path extrusionOk="0" h="1000" w="930">
                  <a:moveTo>
                    <a:pt x="345" y="1"/>
                  </a:moveTo>
                  <a:cubicBezTo>
                    <a:pt x="297" y="1"/>
                    <a:pt x="249" y="12"/>
                    <a:pt x="203" y="36"/>
                  </a:cubicBezTo>
                  <a:cubicBezTo>
                    <a:pt x="56" y="114"/>
                    <a:pt x="1" y="296"/>
                    <a:pt x="78" y="443"/>
                  </a:cubicBezTo>
                  <a:cubicBezTo>
                    <a:pt x="158" y="597"/>
                    <a:pt x="254" y="746"/>
                    <a:pt x="361" y="883"/>
                  </a:cubicBezTo>
                  <a:cubicBezTo>
                    <a:pt x="419" y="960"/>
                    <a:pt x="509" y="999"/>
                    <a:pt x="599" y="999"/>
                  </a:cubicBezTo>
                  <a:cubicBezTo>
                    <a:pt x="675" y="999"/>
                    <a:pt x="751" y="971"/>
                    <a:pt x="809" y="914"/>
                  </a:cubicBezTo>
                  <a:cubicBezTo>
                    <a:pt x="917" y="810"/>
                    <a:pt x="929" y="632"/>
                    <a:pt x="837" y="512"/>
                  </a:cubicBezTo>
                  <a:cubicBezTo>
                    <a:pt x="754" y="404"/>
                    <a:pt x="677" y="286"/>
                    <a:pt x="612" y="161"/>
                  </a:cubicBezTo>
                  <a:cubicBezTo>
                    <a:pt x="558" y="58"/>
                    <a:pt x="454"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4"/>
            <p:cNvSpPr/>
            <p:nvPr/>
          </p:nvSpPr>
          <p:spPr>
            <a:xfrm>
              <a:off x="583175" y="2360375"/>
              <a:ext cx="21000" cy="26300"/>
            </a:xfrm>
            <a:custGeom>
              <a:rect b="b" l="l" r="r" t="t"/>
              <a:pathLst>
                <a:path extrusionOk="0" h="1052" w="840">
                  <a:moveTo>
                    <a:pt x="494" y="1"/>
                  </a:moveTo>
                  <a:cubicBezTo>
                    <a:pt x="376" y="1"/>
                    <a:pt x="263" y="71"/>
                    <a:pt x="215" y="187"/>
                  </a:cubicBezTo>
                  <a:cubicBezTo>
                    <a:pt x="141" y="355"/>
                    <a:pt x="83" y="522"/>
                    <a:pt x="43" y="668"/>
                  </a:cubicBezTo>
                  <a:cubicBezTo>
                    <a:pt x="1" y="829"/>
                    <a:pt x="95" y="995"/>
                    <a:pt x="254" y="1040"/>
                  </a:cubicBezTo>
                  <a:cubicBezTo>
                    <a:pt x="280" y="1047"/>
                    <a:pt x="309" y="1052"/>
                    <a:pt x="335" y="1052"/>
                  </a:cubicBezTo>
                  <a:cubicBezTo>
                    <a:pt x="466" y="1052"/>
                    <a:pt x="588" y="963"/>
                    <a:pt x="626" y="829"/>
                  </a:cubicBezTo>
                  <a:cubicBezTo>
                    <a:pt x="648" y="745"/>
                    <a:pt x="691" y="608"/>
                    <a:pt x="768" y="423"/>
                  </a:cubicBezTo>
                  <a:cubicBezTo>
                    <a:pt x="840" y="267"/>
                    <a:pt x="766" y="89"/>
                    <a:pt x="612" y="26"/>
                  </a:cubicBezTo>
                  <a:cubicBezTo>
                    <a:pt x="573" y="9"/>
                    <a:pt x="533"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4"/>
            <p:cNvSpPr/>
            <p:nvPr/>
          </p:nvSpPr>
          <p:spPr>
            <a:xfrm>
              <a:off x="598075" y="2330175"/>
              <a:ext cx="24000" cy="24725"/>
            </a:xfrm>
            <a:custGeom>
              <a:rect b="b" l="l" r="r" t="t"/>
              <a:pathLst>
                <a:path extrusionOk="0" h="989" w="960">
                  <a:moveTo>
                    <a:pt x="621" y="0"/>
                  </a:moveTo>
                  <a:cubicBezTo>
                    <a:pt x="532" y="0"/>
                    <a:pt x="443" y="41"/>
                    <a:pt x="383" y="119"/>
                  </a:cubicBezTo>
                  <a:cubicBezTo>
                    <a:pt x="282" y="249"/>
                    <a:pt x="184" y="384"/>
                    <a:pt x="93" y="521"/>
                  </a:cubicBezTo>
                  <a:cubicBezTo>
                    <a:pt x="1" y="660"/>
                    <a:pt x="40" y="848"/>
                    <a:pt x="179" y="941"/>
                  </a:cubicBezTo>
                  <a:cubicBezTo>
                    <a:pt x="229" y="973"/>
                    <a:pt x="287" y="989"/>
                    <a:pt x="344" y="989"/>
                  </a:cubicBezTo>
                  <a:cubicBezTo>
                    <a:pt x="443" y="989"/>
                    <a:pt x="542" y="942"/>
                    <a:pt x="598" y="855"/>
                  </a:cubicBezTo>
                  <a:cubicBezTo>
                    <a:pt x="681" y="730"/>
                    <a:pt x="768" y="610"/>
                    <a:pt x="857" y="492"/>
                  </a:cubicBezTo>
                  <a:cubicBezTo>
                    <a:pt x="960" y="358"/>
                    <a:pt x="938" y="166"/>
                    <a:pt x="806" y="64"/>
                  </a:cubicBezTo>
                  <a:cubicBezTo>
                    <a:pt x="751" y="21"/>
                    <a:pt x="686" y="0"/>
                    <a:pt x="6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4"/>
            <p:cNvSpPr/>
            <p:nvPr/>
          </p:nvSpPr>
          <p:spPr>
            <a:xfrm>
              <a:off x="686425" y="2352550"/>
              <a:ext cx="25925" cy="22750"/>
            </a:xfrm>
            <a:custGeom>
              <a:rect b="b" l="l" r="r" t="t"/>
              <a:pathLst>
                <a:path extrusionOk="0" h="910" w="1037">
                  <a:moveTo>
                    <a:pt x="342" y="0"/>
                  </a:moveTo>
                  <a:cubicBezTo>
                    <a:pt x="248" y="0"/>
                    <a:pt x="155" y="44"/>
                    <a:pt x="96" y="128"/>
                  </a:cubicBezTo>
                  <a:cubicBezTo>
                    <a:pt x="0" y="265"/>
                    <a:pt x="35" y="453"/>
                    <a:pt x="168" y="551"/>
                  </a:cubicBezTo>
                  <a:cubicBezTo>
                    <a:pt x="285" y="632"/>
                    <a:pt x="389" y="722"/>
                    <a:pt x="482" y="818"/>
                  </a:cubicBezTo>
                  <a:cubicBezTo>
                    <a:pt x="540" y="879"/>
                    <a:pt x="619" y="909"/>
                    <a:pt x="699" y="909"/>
                  </a:cubicBezTo>
                  <a:cubicBezTo>
                    <a:pt x="775" y="909"/>
                    <a:pt x="852" y="882"/>
                    <a:pt x="910" y="827"/>
                  </a:cubicBezTo>
                  <a:cubicBezTo>
                    <a:pt x="1032" y="710"/>
                    <a:pt x="1037" y="518"/>
                    <a:pt x="919" y="399"/>
                  </a:cubicBezTo>
                  <a:cubicBezTo>
                    <a:pt x="799" y="274"/>
                    <a:pt x="663" y="160"/>
                    <a:pt x="518" y="56"/>
                  </a:cubicBezTo>
                  <a:cubicBezTo>
                    <a:pt x="464" y="19"/>
                    <a:pt x="403" y="0"/>
                    <a:pt x="3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4"/>
            <p:cNvSpPr/>
            <p:nvPr/>
          </p:nvSpPr>
          <p:spPr>
            <a:xfrm>
              <a:off x="647250" y="2460825"/>
              <a:ext cx="27675" cy="16675"/>
            </a:xfrm>
            <a:custGeom>
              <a:rect b="b" l="l" r="r" t="t"/>
              <a:pathLst>
                <a:path extrusionOk="0" h="667" w="1107">
                  <a:moveTo>
                    <a:pt x="775" y="1"/>
                  </a:moveTo>
                  <a:cubicBezTo>
                    <a:pt x="755" y="1"/>
                    <a:pt x="734" y="3"/>
                    <a:pt x="713" y="7"/>
                  </a:cubicBezTo>
                  <a:cubicBezTo>
                    <a:pt x="586" y="35"/>
                    <a:pt x="454" y="52"/>
                    <a:pt x="319" y="60"/>
                  </a:cubicBezTo>
                  <a:lnTo>
                    <a:pt x="295" y="62"/>
                  </a:lnTo>
                  <a:cubicBezTo>
                    <a:pt x="129" y="71"/>
                    <a:pt x="0" y="213"/>
                    <a:pt x="9" y="379"/>
                  </a:cubicBezTo>
                  <a:cubicBezTo>
                    <a:pt x="17" y="542"/>
                    <a:pt x="149" y="667"/>
                    <a:pt x="310" y="667"/>
                  </a:cubicBezTo>
                  <a:lnTo>
                    <a:pt x="326" y="667"/>
                  </a:lnTo>
                  <a:lnTo>
                    <a:pt x="355" y="665"/>
                  </a:lnTo>
                  <a:cubicBezTo>
                    <a:pt x="521" y="653"/>
                    <a:pt x="684" y="632"/>
                    <a:pt x="839" y="598"/>
                  </a:cubicBezTo>
                  <a:cubicBezTo>
                    <a:pt x="1002" y="564"/>
                    <a:pt x="1107" y="403"/>
                    <a:pt x="1072" y="240"/>
                  </a:cubicBezTo>
                  <a:cubicBezTo>
                    <a:pt x="1042" y="98"/>
                    <a:pt x="916" y="1"/>
                    <a:pt x="7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4"/>
            <p:cNvSpPr/>
            <p:nvPr/>
          </p:nvSpPr>
          <p:spPr>
            <a:xfrm>
              <a:off x="707450" y="2380150"/>
              <a:ext cx="18575" cy="26675"/>
            </a:xfrm>
            <a:custGeom>
              <a:rect b="b" l="l" r="r" t="t"/>
              <a:pathLst>
                <a:path extrusionOk="0" h="1067" w="743">
                  <a:moveTo>
                    <a:pt x="340" y="0"/>
                  </a:moveTo>
                  <a:cubicBezTo>
                    <a:pt x="310" y="0"/>
                    <a:pt x="279" y="5"/>
                    <a:pt x="249" y="14"/>
                  </a:cubicBezTo>
                  <a:cubicBezTo>
                    <a:pt x="88" y="64"/>
                    <a:pt x="0" y="235"/>
                    <a:pt x="50" y="393"/>
                  </a:cubicBezTo>
                  <a:cubicBezTo>
                    <a:pt x="88" y="518"/>
                    <a:pt x="113" y="649"/>
                    <a:pt x="124" y="787"/>
                  </a:cubicBezTo>
                  <a:cubicBezTo>
                    <a:pt x="137" y="944"/>
                    <a:pt x="272" y="1067"/>
                    <a:pt x="429" y="1067"/>
                  </a:cubicBezTo>
                  <a:cubicBezTo>
                    <a:pt x="436" y="1067"/>
                    <a:pt x="444" y="1066"/>
                    <a:pt x="451" y="1066"/>
                  </a:cubicBezTo>
                  <a:cubicBezTo>
                    <a:pt x="615" y="1052"/>
                    <a:pt x="742" y="905"/>
                    <a:pt x="728" y="740"/>
                  </a:cubicBezTo>
                  <a:cubicBezTo>
                    <a:pt x="713" y="555"/>
                    <a:pt x="680" y="377"/>
                    <a:pt x="627" y="213"/>
                  </a:cubicBezTo>
                  <a:cubicBezTo>
                    <a:pt x="588" y="82"/>
                    <a:pt x="469" y="0"/>
                    <a:pt x="3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4"/>
            <p:cNvSpPr/>
            <p:nvPr/>
          </p:nvSpPr>
          <p:spPr>
            <a:xfrm>
              <a:off x="702650" y="2414925"/>
              <a:ext cx="21350" cy="26075"/>
            </a:xfrm>
            <a:custGeom>
              <a:rect b="b" l="l" r="r" t="t"/>
              <a:pathLst>
                <a:path extrusionOk="0" h="1043" w="854">
                  <a:moveTo>
                    <a:pt x="517" y="0"/>
                  </a:moveTo>
                  <a:cubicBezTo>
                    <a:pt x="385" y="0"/>
                    <a:pt x="263" y="85"/>
                    <a:pt x="225" y="218"/>
                  </a:cubicBezTo>
                  <a:cubicBezTo>
                    <a:pt x="186" y="351"/>
                    <a:pt x="134" y="483"/>
                    <a:pt x="73" y="608"/>
                  </a:cubicBezTo>
                  <a:cubicBezTo>
                    <a:pt x="1" y="757"/>
                    <a:pt x="59" y="939"/>
                    <a:pt x="210" y="1012"/>
                  </a:cubicBezTo>
                  <a:cubicBezTo>
                    <a:pt x="251" y="1033"/>
                    <a:pt x="296" y="1043"/>
                    <a:pt x="341" y="1043"/>
                  </a:cubicBezTo>
                  <a:cubicBezTo>
                    <a:pt x="453" y="1043"/>
                    <a:pt x="562" y="981"/>
                    <a:pt x="614" y="875"/>
                  </a:cubicBezTo>
                  <a:cubicBezTo>
                    <a:pt x="691" y="718"/>
                    <a:pt x="756" y="557"/>
                    <a:pt x="802" y="389"/>
                  </a:cubicBezTo>
                  <a:cubicBezTo>
                    <a:pt x="854" y="228"/>
                    <a:pt x="763" y="60"/>
                    <a:pt x="602" y="12"/>
                  </a:cubicBezTo>
                  <a:cubicBezTo>
                    <a:pt x="573" y="4"/>
                    <a:pt x="545" y="0"/>
                    <a:pt x="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4"/>
            <p:cNvSpPr/>
            <p:nvPr/>
          </p:nvSpPr>
          <p:spPr>
            <a:xfrm>
              <a:off x="649775" y="2286675"/>
              <a:ext cx="27075" cy="20600"/>
            </a:xfrm>
            <a:custGeom>
              <a:rect b="b" l="l" r="r" t="t"/>
              <a:pathLst>
                <a:path extrusionOk="0" h="824" w="1083">
                  <a:moveTo>
                    <a:pt x="739" y="1"/>
                  </a:moveTo>
                  <a:cubicBezTo>
                    <a:pt x="695" y="1"/>
                    <a:pt x="651" y="10"/>
                    <a:pt x="610" y="29"/>
                  </a:cubicBezTo>
                  <a:cubicBezTo>
                    <a:pt x="463" y="99"/>
                    <a:pt x="314" y="175"/>
                    <a:pt x="173" y="257"/>
                  </a:cubicBezTo>
                  <a:cubicBezTo>
                    <a:pt x="60" y="320"/>
                    <a:pt x="0" y="452"/>
                    <a:pt x="26" y="581"/>
                  </a:cubicBezTo>
                  <a:cubicBezTo>
                    <a:pt x="53" y="721"/>
                    <a:pt x="180" y="824"/>
                    <a:pt x="322" y="824"/>
                  </a:cubicBezTo>
                  <a:cubicBezTo>
                    <a:pt x="374" y="824"/>
                    <a:pt x="423" y="810"/>
                    <a:pt x="471" y="785"/>
                  </a:cubicBezTo>
                  <a:cubicBezTo>
                    <a:pt x="600" y="713"/>
                    <a:pt x="732" y="644"/>
                    <a:pt x="867" y="579"/>
                  </a:cubicBezTo>
                  <a:cubicBezTo>
                    <a:pt x="1019" y="507"/>
                    <a:pt x="1083" y="327"/>
                    <a:pt x="1012" y="175"/>
                  </a:cubicBezTo>
                  <a:cubicBezTo>
                    <a:pt x="962" y="64"/>
                    <a:pt x="852" y="1"/>
                    <a:pt x="7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4"/>
            <p:cNvSpPr/>
            <p:nvPr/>
          </p:nvSpPr>
          <p:spPr>
            <a:xfrm>
              <a:off x="679625" y="2444725"/>
              <a:ext cx="26275" cy="22400"/>
            </a:xfrm>
            <a:custGeom>
              <a:rect b="b" l="l" r="r" t="t"/>
              <a:pathLst>
                <a:path extrusionOk="0" h="896" w="1051">
                  <a:moveTo>
                    <a:pt x="714" y="0"/>
                  </a:moveTo>
                  <a:cubicBezTo>
                    <a:pt x="639" y="0"/>
                    <a:pt x="564" y="28"/>
                    <a:pt x="505" y="84"/>
                  </a:cubicBezTo>
                  <a:cubicBezTo>
                    <a:pt x="404" y="178"/>
                    <a:pt x="296" y="264"/>
                    <a:pt x="180" y="338"/>
                  </a:cubicBezTo>
                  <a:cubicBezTo>
                    <a:pt x="38" y="429"/>
                    <a:pt x="0" y="617"/>
                    <a:pt x="89" y="757"/>
                  </a:cubicBezTo>
                  <a:cubicBezTo>
                    <a:pt x="147" y="847"/>
                    <a:pt x="246" y="896"/>
                    <a:pt x="346" y="896"/>
                  </a:cubicBezTo>
                  <a:cubicBezTo>
                    <a:pt x="402" y="896"/>
                    <a:pt x="459" y="880"/>
                    <a:pt x="509" y="848"/>
                  </a:cubicBezTo>
                  <a:cubicBezTo>
                    <a:pt x="658" y="754"/>
                    <a:pt x="795" y="644"/>
                    <a:pt x="923" y="523"/>
                  </a:cubicBezTo>
                  <a:cubicBezTo>
                    <a:pt x="1045" y="406"/>
                    <a:pt x="1050" y="216"/>
                    <a:pt x="934" y="95"/>
                  </a:cubicBezTo>
                  <a:cubicBezTo>
                    <a:pt x="874" y="32"/>
                    <a:pt x="795" y="0"/>
                    <a:pt x="7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4"/>
            <p:cNvSpPr/>
            <p:nvPr/>
          </p:nvSpPr>
          <p:spPr>
            <a:xfrm>
              <a:off x="681925" y="2276600"/>
              <a:ext cx="22550" cy="16825"/>
            </a:xfrm>
            <a:custGeom>
              <a:rect b="b" l="l" r="r" t="t"/>
              <a:pathLst>
                <a:path extrusionOk="0" h="673" w="902">
                  <a:moveTo>
                    <a:pt x="566" y="1"/>
                  </a:moveTo>
                  <a:cubicBezTo>
                    <a:pt x="541" y="1"/>
                    <a:pt x="515" y="4"/>
                    <a:pt x="489" y="11"/>
                  </a:cubicBezTo>
                  <a:cubicBezTo>
                    <a:pt x="406" y="31"/>
                    <a:pt x="326" y="55"/>
                    <a:pt x="244" y="79"/>
                  </a:cubicBezTo>
                  <a:cubicBezTo>
                    <a:pt x="93" y="126"/>
                    <a:pt x="1" y="287"/>
                    <a:pt x="38" y="441"/>
                  </a:cubicBezTo>
                  <a:cubicBezTo>
                    <a:pt x="72" y="580"/>
                    <a:pt x="201" y="672"/>
                    <a:pt x="337" y="672"/>
                  </a:cubicBezTo>
                  <a:cubicBezTo>
                    <a:pt x="365" y="672"/>
                    <a:pt x="394" y="668"/>
                    <a:pt x="422" y="660"/>
                  </a:cubicBezTo>
                  <a:cubicBezTo>
                    <a:pt x="496" y="638"/>
                    <a:pt x="569" y="617"/>
                    <a:pt x="645" y="595"/>
                  </a:cubicBezTo>
                  <a:cubicBezTo>
                    <a:pt x="806" y="552"/>
                    <a:pt x="902" y="386"/>
                    <a:pt x="859" y="225"/>
                  </a:cubicBezTo>
                  <a:cubicBezTo>
                    <a:pt x="823" y="90"/>
                    <a:pt x="700" y="1"/>
                    <a:pt x="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4"/>
            <p:cNvSpPr/>
            <p:nvPr/>
          </p:nvSpPr>
          <p:spPr>
            <a:xfrm>
              <a:off x="503150" y="2463425"/>
              <a:ext cx="15725" cy="26500"/>
            </a:xfrm>
            <a:custGeom>
              <a:rect b="b" l="l" r="r" t="t"/>
              <a:pathLst>
                <a:path extrusionOk="0" h="1060" w="629">
                  <a:moveTo>
                    <a:pt x="317" y="0"/>
                  </a:moveTo>
                  <a:cubicBezTo>
                    <a:pt x="159" y="0"/>
                    <a:pt x="25" y="124"/>
                    <a:pt x="16" y="284"/>
                  </a:cubicBezTo>
                  <a:cubicBezTo>
                    <a:pt x="7" y="402"/>
                    <a:pt x="4" y="523"/>
                    <a:pt x="4" y="642"/>
                  </a:cubicBezTo>
                  <a:cubicBezTo>
                    <a:pt x="4" y="751"/>
                    <a:pt x="0" y="856"/>
                    <a:pt x="72" y="945"/>
                  </a:cubicBezTo>
                  <a:cubicBezTo>
                    <a:pt x="129" y="1017"/>
                    <a:pt x="219" y="1060"/>
                    <a:pt x="310" y="1060"/>
                  </a:cubicBezTo>
                  <a:cubicBezTo>
                    <a:pt x="312" y="1060"/>
                    <a:pt x="314" y="1059"/>
                    <a:pt x="315" y="1059"/>
                  </a:cubicBezTo>
                  <a:cubicBezTo>
                    <a:pt x="406" y="1058"/>
                    <a:pt x="495" y="1011"/>
                    <a:pt x="550" y="938"/>
                  </a:cubicBezTo>
                  <a:cubicBezTo>
                    <a:pt x="617" y="847"/>
                    <a:pt x="610" y="746"/>
                    <a:pt x="610" y="642"/>
                  </a:cubicBezTo>
                  <a:cubicBezTo>
                    <a:pt x="610" y="537"/>
                    <a:pt x="613" y="427"/>
                    <a:pt x="620" y="323"/>
                  </a:cubicBezTo>
                  <a:cubicBezTo>
                    <a:pt x="629" y="155"/>
                    <a:pt x="504" y="13"/>
                    <a:pt x="336" y="1"/>
                  </a:cubicBezTo>
                  <a:cubicBezTo>
                    <a:pt x="330" y="0"/>
                    <a:pt x="323" y="0"/>
                    <a:pt x="3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4"/>
            <p:cNvSpPr/>
            <p:nvPr/>
          </p:nvSpPr>
          <p:spPr>
            <a:xfrm>
              <a:off x="506100" y="2430100"/>
              <a:ext cx="19850" cy="26075"/>
            </a:xfrm>
            <a:custGeom>
              <a:rect b="b" l="l" r="r" t="t"/>
              <a:pathLst>
                <a:path extrusionOk="0" h="1043" w="794">
                  <a:moveTo>
                    <a:pt x="456" y="0"/>
                  </a:moveTo>
                  <a:cubicBezTo>
                    <a:pt x="328" y="0"/>
                    <a:pt x="208" y="83"/>
                    <a:pt x="167" y="210"/>
                  </a:cubicBezTo>
                  <a:cubicBezTo>
                    <a:pt x="117" y="363"/>
                    <a:pt x="74" y="517"/>
                    <a:pt x="38" y="671"/>
                  </a:cubicBezTo>
                  <a:cubicBezTo>
                    <a:pt x="0" y="834"/>
                    <a:pt x="100" y="996"/>
                    <a:pt x="262" y="1034"/>
                  </a:cubicBezTo>
                  <a:cubicBezTo>
                    <a:pt x="286" y="1040"/>
                    <a:pt x="309" y="1043"/>
                    <a:pt x="332" y="1043"/>
                  </a:cubicBezTo>
                  <a:cubicBezTo>
                    <a:pt x="468" y="1043"/>
                    <a:pt x="594" y="947"/>
                    <a:pt x="627" y="810"/>
                  </a:cubicBezTo>
                  <a:cubicBezTo>
                    <a:pt x="660" y="671"/>
                    <a:pt x="698" y="534"/>
                    <a:pt x="742" y="397"/>
                  </a:cubicBezTo>
                  <a:cubicBezTo>
                    <a:pt x="793" y="238"/>
                    <a:pt x="706" y="66"/>
                    <a:pt x="548" y="15"/>
                  </a:cubicBezTo>
                  <a:cubicBezTo>
                    <a:pt x="518" y="5"/>
                    <a:pt x="487" y="0"/>
                    <a:pt x="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4"/>
            <p:cNvSpPr/>
            <p:nvPr/>
          </p:nvSpPr>
          <p:spPr>
            <a:xfrm>
              <a:off x="536625" y="2372875"/>
              <a:ext cx="24650" cy="23350"/>
            </a:xfrm>
            <a:custGeom>
              <a:rect b="b" l="l" r="r" t="t"/>
              <a:pathLst>
                <a:path extrusionOk="0" h="934" w="986">
                  <a:moveTo>
                    <a:pt x="652" y="0"/>
                  </a:moveTo>
                  <a:cubicBezTo>
                    <a:pt x="577" y="0"/>
                    <a:pt x="502" y="28"/>
                    <a:pt x="443" y="84"/>
                  </a:cubicBezTo>
                  <a:cubicBezTo>
                    <a:pt x="412" y="115"/>
                    <a:pt x="381" y="144"/>
                    <a:pt x="350" y="173"/>
                  </a:cubicBezTo>
                  <a:cubicBezTo>
                    <a:pt x="270" y="255"/>
                    <a:pt x="187" y="343"/>
                    <a:pt x="110" y="430"/>
                  </a:cubicBezTo>
                  <a:cubicBezTo>
                    <a:pt x="1" y="557"/>
                    <a:pt x="14" y="749"/>
                    <a:pt x="138" y="858"/>
                  </a:cubicBezTo>
                  <a:cubicBezTo>
                    <a:pt x="195" y="908"/>
                    <a:pt x="267" y="933"/>
                    <a:pt x="338" y="933"/>
                  </a:cubicBezTo>
                  <a:cubicBezTo>
                    <a:pt x="422" y="933"/>
                    <a:pt x="507" y="899"/>
                    <a:pt x="566" y="831"/>
                  </a:cubicBezTo>
                  <a:cubicBezTo>
                    <a:pt x="634" y="752"/>
                    <a:pt x="708" y="675"/>
                    <a:pt x="778" y="605"/>
                  </a:cubicBezTo>
                  <a:cubicBezTo>
                    <a:pt x="806" y="576"/>
                    <a:pt x="831" y="550"/>
                    <a:pt x="859" y="526"/>
                  </a:cubicBezTo>
                  <a:cubicBezTo>
                    <a:pt x="982" y="408"/>
                    <a:pt x="986" y="214"/>
                    <a:pt x="871" y="94"/>
                  </a:cubicBezTo>
                  <a:cubicBezTo>
                    <a:pt x="811" y="32"/>
                    <a:pt x="731" y="0"/>
                    <a:pt x="6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4"/>
            <p:cNvSpPr/>
            <p:nvPr/>
          </p:nvSpPr>
          <p:spPr>
            <a:xfrm>
              <a:off x="517475" y="2399325"/>
              <a:ext cx="22825" cy="25050"/>
            </a:xfrm>
            <a:custGeom>
              <a:rect b="b" l="l" r="r" t="t"/>
              <a:pathLst>
                <a:path extrusionOk="0" h="1002" w="913">
                  <a:moveTo>
                    <a:pt x="568" y="0"/>
                  </a:moveTo>
                  <a:cubicBezTo>
                    <a:pt x="466" y="0"/>
                    <a:pt x="366" y="52"/>
                    <a:pt x="309" y="145"/>
                  </a:cubicBezTo>
                  <a:cubicBezTo>
                    <a:pt x="225" y="278"/>
                    <a:pt x="148" y="419"/>
                    <a:pt x="76" y="561"/>
                  </a:cubicBezTo>
                  <a:cubicBezTo>
                    <a:pt x="1" y="712"/>
                    <a:pt x="59" y="893"/>
                    <a:pt x="208" y="968"/>
                  </a:cubicBezTo>
                  <a:cubicBezTo>
                    <a:pt x="251" y="991"/>
                    <a:pt x="298" y="1001"/>
                    <a:pt x="344" y="1001"/>
                  </a:cubicBezTo>
                  <a:cubicBezTo>
                    <a:pt x="455" y="1001"/>
                    <a:pt x="563" y="940"/>
                    <a:pt x="616" y="835"/>
                  </a:cubicBezTo>
                  <a:cubicBezTo>
                    <a:pt x="679" y="710"/>
                    <a:pt x="750" y="583"/>
                    <a:pt x="825" y="461"/>
                  </a:cubicBezTo>
                  <a:cubicBezTo>
                    <a:pt x="912" y="319"/>
                    <a:pt x="868" y="133"/>
                    <a:pt x="726" y="45"/>
                  </a:cubicBezTo>
                  <a:cubicBezTo>
                    <a:pt x="676" y="15"/>
                    <a:pt x="622" y="0"/>
                    <a:pt x="5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4"/>
            <p:cNvSpPr/>
            <p:nvPr/>
          </p:nvSpPr>
          <p:spPr>
            <a:xfrm>
              <a:off x="561975" y="2355475"/>
              <a:ext cx="22375" cy="18375"/>
            </a:xfrm>
            <a:custGeom>
              <a:rect b="b" l="l" r="r" t="t"/>
              <a:pathLst>
                <a:path extrusionOk="0" h="735" w="895">
                  <a:moveTo>
                    <a:pt x="548" y="1"/>
                  </a:moveTo>
                  <a:cubicBezTo>
                    <a:pt x="496" y="1"/>
                    <a:pt x="443" y="15"/>
                    <a:pt x="395" y="43"/>
                  </a:cubicBezTo>
                  <a:cubicBezTo>
                    <a:pt x="321" y="86"/>
                    <a:pt x="249" y="133"/>
                    <a:pt x="177" y="181"/>
                  </a:cubicBezTo>
                  <a:cubicBezTo>
                    <a:pt x="38" y="273"/>
                    <a:pt x="1" y="461"/>
                    <a:pt x="91" y="600"/>
                  </a:cubicBezTo>
                  <a:cubicBezTo>
                    <a:pt x="150" y="687"/>
                    <a:pt x="248" y="734"/>
                    <a:pt x="347" y="734"/>
                  </a:cubicBezTo>
                  <a:cubicBezTo>
                    <a:pt x="404" y="734"/>
                    <a:pt x="461" y="718"/>
                    <a:pt x="511" y="686"/>
                  </a:cubicBezTo>
                  <a:cubicBezTo>
                    <a:pt x="573" y="643"/>
                    <a:pt x="640" y="602"/>
                    <a:pt x="705" y="564"/>
                  </a:cubicBezTo>
                  <a:cubicBezTo>
                    <a:pt x="850" y="479"/>
                    <a:pt x="895" y="292"/>
                    <a:pt x="809" y="148"/>
                  </a:cubicBezTo>
                  <a:cubicBezTo>
                    <a:pt x="752" y="54"/>
                    <a:pt x="651" y="1"/>
                    <a:pt x="5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3" name="Google Shape;3563;p34"/>
          <p:cNvGrpSpPr/>
          <p:nvPr/>
        </p:nvGrpSpPr>
        <p:grpSpPr>
          <a:xfrm>
            <a:off x="3300721" y="2815177"/>
            <a:ext cx="290481" cy="422740"/>
            <a:chOff x="524950" y="1481825"/>
            <a:chExt cx="354375" cy="515725"/>
          </a:xfrm>
        </p:grpSpPr>
        <p:sp>
          <p:nvSpPr>
            <p:cNvPr id="3564" name="Google Shape;3564;p34"/>
            <p:cNvSpPr/>
            <p:nvPr/>
          </p:nvSpPr>
          <p:spPr>
            <a:xfrm>
              <a:off x="524950" y="1481825"/>
              <a:ext cx="354375" cy="515725"/>
            </a:xfrm>
            <a:custGeom>
              <a:rect b="b" l="l" r="r" t="t"/>
              <a:pathLst>
                <a:path extrusionOk="0" h="20629" w="14175">
                  <a:moveTo>
                    <a:pt x="7085" y="603"/>
                  </a:moveTo>
                  <a:cubicBezTo>
                    <a:pt x="10658" y="603"/>
                    <a:pt x="13566" y="3511"/>
                    <a:pt x="13566" y="7085"/>
                  </a:cubicBezTo>
                  <a:cubicBezTo>
                    <a:pt x="13563" y="11262"/>
                    <a:pt x="8275" y="18306"/>
                    <a:pt x="7085" y="19839"/>
                  </a:cubicBezTo>
                  <a:cubicBezTo>
                    <a:pt x="5892" y="18306"/>
                    <a:pt x="603" y="11264"/>
                    <a:pt x="603" y="7085"/>
                  </a:cubicBezTo>
                  <a:cubicBezTo>
                    <a:pt x="603" y="3511"/>
                    <a:pt x="3511" y="603"/>
                    <a:pt x="7085" y="603"/>
                  </a:cubicBezTo>
                  <a:close/>
                  <a:moveTo>
                    <a:pt x="7085" y="0"/>
                  </a:moveTo>
                  <a:cubicBezTo>
                    <a:pt x="3177" y="0"/>
                    <a:pt x="0" y="3179"/>
                    <a:pt x="0" y="7085"/>
                  </a:cubicBezTo>
                  <a:cubicBezTo>
                    <a:pt x="0" y="9150"/>
                    <a:pt x="1156" y="12045"/>
                    <a:pt x="3438" y="15683"/>
                  </a:cubicBezTo>
                  <a:cubicBezTo>
                    <a:pt x="5123" y="18373"/>
                    <a:pt x="6835" y="20497"/>
                    <a:pt x="6852" y="20517"/>
                  </a:cubicBezTo>
                  <a:cubicBezTo>
                    <a:pt x="6912" y="20592"/>
                    <a:pt x="6999" y="20629"/>
                    <a:pt x="7087" y="20629"/>
                  </a:cubicBezTo>
                  <a:cubicBezTo>
                    <a:pt x="7175" y="20629"/>
                    <a:pt x="7263" y="20592"/>
                    <a:pt x="7323" y="20517"/>
                  </a:cubicBezTo>
                  <a:cubicBezTo>
                    <a:pt x="7340" y="20497"/>
                    <a:pt x="9048" y="18373"/>
                    <a:pt x="10735" y="15683"/>
                  </a:cubicBezTo>
                  <a:cubicBezTo>
                    <a:pt x="13015" y="12043"/>
                    <a:pt x="14174" y="9150"/>
                    <a:pt x="14174" y="7085"/>
                  </a:cubicBezTo>
                  <a:cubicBezTo>
                    <a:pt x="14169" y="3179"/>
                    <a:pt x="10990" y="0"/>
                    <a:pt x="70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4"/>
            <p:cNvSpPr/>
            <p:nvPr/>
          </p:nvSpPr>
          <p:spPr>
            <a:xfrm>
              <a:off x="565225" y="1522275"/>
              <a:ext cx="273625" cy="273550"/>
            </a:xfrm>
            <a:custGeom>
              <a:rect b="b" l="l" r="r" t="t"/>
              <a:pathLst>
                <a:path extrusionOk="0" h="10942" w="10945">
                  <a:moveTo>
                    <a:pt x="5470" y="1"/>
                  </a:moveTo>
                  <a:cubicBezTo>
                    <a:pt x="2454" y="1"/>
                    <a:pt x="1" y="2454"/>
                    <a:pt x="1" y="5470"/>
                  </a:cubicBezTo>
                  <a:cubicBezTo>
                    <a:pt x="1" y="8488"/>
                    <a:pt x="2454" y="10941"/>
                    <a:pt x="5470" y="10941"/>
                  </a:cubicBezTo>
                  <a:cubicBezTo>
                    <a:pt x="8488" y="10941"/>
                    <a:pt x="10941" y="8488"/>
                    <a:pt x="10941" y="5470"/>
                  </a:cubicBezTo>
                  <a:cubicBezTo>
                    <a:pt x="10945" y="4120"/>
                    <a:pt x="10450" y="2822"/>
                    <a:pt x="9550" y="1820"/>
                  </a:cubicBezTo>
                  <a:cubicBezTo>
                    <a:pt x="9490" y="1753"/>
                    <a:pt x="9408" y="1719"/>
                    <a:pt x="9324" y="1719"/>
                  </a:cubicBezTo>
                  <a:cubicBezTo>
                    <a:pt x="9253" y="1719"/>
                    <a:pt x="9181" y="1744"/>
                    <a:pt x="9122" y="1796"/>
                  </a:cubicBezTo>
                  <a:cubicBezTo>
                    <a:pt x="8997" y="1907"/>
                    <a:pt x="8987" y="2101"/>
                    <a:pt x="9098" y="2224"/>
                  </a:cubicBezTo>
                  <a:cubicBezTo>
                    <a:pt x="9896" y="3118"/>
                    <a:pt x="10338" y="4269"/>
                    <a:pt x="10338" y="5468"/>
                  </a:cubicBezTo>
                  <a:cubicBezTo>
                    <a:pt x="10338" y="8151"/>
                    <a:pt x="8156" y="10333"/>
                    <a:pt x="5474" y="10333"/>
                  </a:cubicBezTo>
                  <a:cubicBezTo>
                    <a:pt x="2791" y="10333"/>
                    <a:pt x="609" y="8151"/>
                    <a:pt x="609" y="5468"/>
                  </a:cubicBezTo>
                  <a:cubicBezTo>
                    <a:pt x="609" y="2786"/>
                    <a:pt x="2791" y="604"/>
                    <a:pt x="5474" y="604"/>
                  </a:cubicBezTo>
                  <a:cubicBezTo>
                    <a:pt x="6332" y="604"/>
                    <a:pt x="7176" y="831"/>
                    <a:pt x="7913" y="1260"/>
                  </a:cubicBezTo>
                  <a:cubicBezTo>
                    <a:pt x="7961" y="1287"/>
                    <a:pt x="8013" y="1300"/>
                    <a:pt x="8064" y="1300"/>
                  </a:cubicBezTo>
                  <a:cubicBezTo>
                    <a:pt x="8169" y="1300"/>
                    <a:pt x="8269" y="1246"/>
                    <a:pt x="8326" y="1150"/>
                  </a:cubicBezTo>
                  <a:cubicBezTo>
                    <a:pt x="8410" y="1006"/>
                    <a:pt x="8360" y="820"/>
                    <a:pt x="8216" y="737"/>
                  </a:cubicBezTo>
                  <a:cubicBezTo>
                    <a:pt x="7385" y="254"/>
                    <a:pt x="6436" y="1"/>
                    <a:pt x="5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4"/>
            <p:cNvSpPr/>
            <p:nvPr/>
          </p:nvSpPr>
          <p:spPr>
            <a:xfrm>
              <a:off x="629850" y="1578700"/>
              <a:ext cx="144375" cy="160500"/>
            </a:xfrm>
            <a:custGeom>
              <a:rect b="b" l="l" r="r" t="t"/>
              <a:pathLst>
                <a:path extrusionOk="0" h="6420" w="5775">
                  <a:moveTo>
                    <a:pt x="2890" y="683"/>
                  </a:moveTo>
                  <a:lnTo>
                    <a:pt x="5170" y="2394"/>
                  </a:lnTo>
                  <a:lnTo>
                    <a:pt x="5170" y="5815"/>
                  </a:lnTo>
                  <a:lnTo>
                    <a:pt x="4160" y="5815"/>
                  </a:lnTo>
                  <a:lnTo>
                    <a:pt x="4160" y="4179"/>
                  </a:lnTo>
                  <a:cubicBezTo>
                    <a:pt x="4160" y="4013"/>
                    <a:pt x="4026" y="3878"/>
                    <a:pt x="3858" y="3878"/>
                  </a:cubicBezTo>
                  <a:lnTo>
                    <a:pt x="1921" y="3878"/>
                  </a:lnTo>
                  <a:cubicBezTo>
                    <a:pt x="1753" y="3878"/>
                    <a:pt x="1619" y="4013"/>
                    <a:pt x="1619" y="4179"/>
                  </a:cubicBezTo>
                  <a:lnTo>
                    <a:pt x="1619" y="5815"/>
                  </a:lnTo>
                  <a:lnTo>
                    <a:pt x="610" y="5815"/>
                  </a:lnTo>
                  <a:lnTo>
                    <a:pt x="610" y="2394"/>
                  </a:lnTo>
                  <a:lnTo>
                    <a:pt x="2890" y="683"/>
                  </a:lnTo>
                  <a:close/>
                  <a:moveTo>
                    <a:pt x="2887" y="1"/>
                  </a:moveTo>
                  <a:cubicBezTo>
                    <a:pt x="2823" y="1"/>
                    <a:pt x="2758" y="21"/>
                    <a:pt x="2704" y="61"/>
                  </a:cubicBezTo>
                  <a:lnTo>
                    <a:pt x="122" y="2000"/>
                  </a:lnTo>
                  <a:cubicBezTo>
                    <a:pt x="45" y="2057"/>
                    <a:pt x="1" y="2148"/>
                    <a:pt x="1" y="2242"/>
                  </a:cubicBezTo>
                  <a:lnTo>
                    <a:pt x="1" y="6116"/>
                  </a:lnTo>
                  <a:cubicBezTo>
                    <a:pt x="1" y="6284"/>
                    <a:pt x="134" y="6420"/>
                    <a:pt x="302" y="6420"/>
                  </a:cubicBezTo>
                  <a:lnTo>
                    <a:pt x="1916" y="6420"/>
                  </a:lnTo>
                  <a:cubicBezTo>
                    <a:pt x="2084" y="6420"/>
                    <a:pt x="2219" y="6284"/>
                    <a:pt x="2219" y="6116"/>
                  </a:cubicBezTo>
                  <a:lnTo>
                    <a:pt x="2219" y="4481"/>
                  </a:lnTo>
                  <a:lnTo>
                    <a:pt x="3550" y="4481"/>
                  </a:lnTo>
                  <a:lnTo>
                    <a:pt x="3550" y="6116"/>
                  </a:lnTo>
                  <a:cubicBezTo>
                    <a:pt x="3550" y="6284"/>
                    <a:pt x="3685" y="6420"/>
                    <a:pt x="3851" y="6420"/>
                  </a:cubicBezTo>
                  <a:lnTo>
                    <a:pt x="5467" y="6420"/>
                  </a:lnTo>
                  <a:cubicBezTo>
                    <a:pt x="5633" y="6420"/>
                    <a:pt x="5768" y="6284"/>
                    <a:pt x="5768" y="6116"/>
                  </a:cubicBezTo>
                  <a:lnTo>
                    <a:pt x="5768" y="2242"/>
                  </a:lnTo>
                  <a:cubicBezTo>
                    <a:pt x="5775" y="2146"/>
                    <a:pt x="5730" y="2055"/>
                    <a:pt x="5653" y="2000"/>
                  </a:cubicBezTo>
                  <a:lnTo>
                    <a:pt x="3068" y="61"/>
                  </a:lnTo>
                  <a:cubicBezTo>
                    <a:pt x="3014" y="21"/>
                    <a:pt x="2951" y="1"/>
                    <a:pt x="28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4"/>
            <p:cNvSpPr/>
            <p:nvPr/>
          </p:nvSpPr>
          <p:spPr>
            <a:xfrm>
              <a:off x="678325" y="1643300"/>
              <a:ext cx="47400" cy="15100"/>
            </a:xfrm>
            <a:custGeom>
              <a:rect b="b" l="l" r="r" t="t"/>
              <a:pathLst>
                <a:path extrusionOk="0" h="604" w="1896">
                  <a:moveTo>
                    <a:pt x="302" y="0"/>
                  </a:moveTo>
                  <a:cubicBezTo>
                    <a:pt x="136" y="0"/>
                    <a:pt x="1" y="136"/>
                    <a:pt x="1" y="302"/>
                  </a:cubicBezTo>
                  <a:cubicBezTo>
                    <a:pt x="1" y="468"/>
                    <a:pt x="136" y="603"/>
                    <a:pt x="302" y="603"/>
                  </a:cubicBezTo>
                  <a:lnTo>
                    <a:pt x="1594" y="603"/>
                  </a:lnTo>
                  <a:cubicBezTo>
                    <a:pt x="1760" y="603"/>
                    <a:pt x="1895" y="468"/>
                    <a:pt x="1895" y="302"/>
                  </a:cubicBezTo>
                  <a:cubicBezTo>
                    <a:pt x="1895" y="136"/>
                    <a:pt x="1762" y="0"/>
                    <a:pt x="15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4"/>
            <p:cNvSpPr/>
            <p:nvPr/>
          </p:nvSpPr>
          <p:spPr>
            <a:xfrm>
              <a:off x="686375" y="1619100"/>
              <a:ext cx="31325" cy="15100"/>
            </a:xfrm>
            <a:custGeom>
              <a:rect b="b" l="l" r="r" t="t"/>
              <a:pathLst>
                <a:path extrusionOk="0" h="604" w="1253">
                  <a:moveTo>
                    <a:pt x="302" y="1"/>
                  </a:moveTo>
                  <a:cubicBezTo>
                    <a:pt x="134" y="1"/>
                    <a:pt x="1" y="136"/>
                    <a:pt x="1" y="302"/>
                  </a:cubicBezTo>
                  <a:cubicBezTo>
                    <a:pt x="1" y="468"/>
                    <a:pt x="134" y="604"/>
                    <a:pt x="302" y="604"/>
                  </a:cubicBezTo>
                  <a:lnTo>
                    <a:pt x="948" y="604"/>
                  </a:lnTo>
                  <a:cubicBezTo>
                    <a:pt x="1116" y="604"/>
                    <a:pt x="1251" y="468"/>
                    <a:pt x="1251" y="302"/>
                  </a:cubicBezTo>
                  <a:cubicBezTo>
                    <a:pt x="1253" y="136"/>
                    <a:pt x="1117" y="1"/>
                    <a:pt x="9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9" name="Google Shape;3569;p34"/>
          <p:cNvGrpSpPr/>
          <p:nvPr/>
        </p:nvGrpSpPr>
        <p:grpSpPr>
          <a:xfrm>
            <a:off x="3922697" y="1543189"/>
            <a:ext cx="4501200" cy="1276719"/>
            <a:chOff x="719993" y="1714923"/>
            <a:chExt cx="2362215" cy="1246674"/>
          </a:xfrm>
        </p:grpSpPr>
        <p:sp>
          <p:nvSpPr>
            <p:cNvPr id="3570" name="Google Shape;3570;p34"/>
            <p:cNvSpPr txBox="1"/>
            <p:nvPr/>
          </p:nvSpPr>
          <p:spPr>
            <a:xfrm>
              <a:off x="720008" y="2069098"/>
              <a:ext cx="2362200" cy="8925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 and the smallest one of all the planets in the Solar System. This planet's name has nothing to do with the liquid metal</a:t>
              </a:r>
              <a:endParaRPr>
                <a:solidFill>
                  <a:schemeClr val="dk1"/>
                </a:solidFill>
                <a:latin typeface="Barlow Semi Condensed"/>
                <a:ea typeface="Barlow Semi Condensed"/>
                <a:cs typeface="Barlow Semi Condensed"/>
                <a:sym typeface="Barlow Semi Condensed"/>
              </a:endParaRPr>
            </a:p>
          </p:txBody>
        </p:sp>
        <p:sp>
          <p:nvSpPr>
            <p:cNvPr id="3571" name="Google Shape;3571;p34"/>
            <p:cNvSpPr txBox="1"/>
            <p:nvPr/>
          </p:nvSpPr>
          <p:spPr>
            <a:xfrm>
              <a:off x="719993" y="1714923"/>
              <a:ext cx="2362200" cy="35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Priorities</a:t>
              </a:r>
              <a:endParaRPr sz="2000">
                <a:solidFill>
                  <a:schemeClr val="lt1"/>
                </a:solidFill>
                <a:latin typeface="Abril Fatface"/>
                <a:ea typeface="Abril Fatface"/>
                <a:cs typeface="Abril Fatface"/>
                <a:sym typeface="Abril Fatface"/>
              </a:endParaRPr>
            </a:p>
          </p:txBody>
        </p:sp>
      </p:grpSp>
      <p:grpSp>
        <p:nvGrpSpPr>
          <p:cNvPr id="3572" name="Google Shape;3572;p34"/>
          <p:cNvGrpSpPr/>
          <p:nvPr/>
        </p:nvGrpSpPr>
        <p:grpSpPr>
          <a:xfrm>
            <a:off x="3922697" y="3233280"/>
            <a:ext cx="4501200" cy="1276719"/>
            <a:chOff x="719993" y="1714923"/>
            <a:chExt cx="2362215" cy="1246674"/>
          </a:xfrm>
        </p:grpSpPr>
        <p:sp>
          <p:nvSpPr>
            <p:cNvPr id="3573" name="Google Shape;3573;p34"/>
            <p:cNvSpPr txBox="1"/>
            <p:nvPr/>
          </p:nvSpPr>
          <p:spPr>
            <a:xfrm>
              <a:off x="720008" y="2069098"/>
              <a:ext cx="2362200" cy="8925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and is the second planet from the Sun. It’s terribly hot, even hotter than Mercury, and its atmosphere is extremely poisonous</a:t>
              </a:r>
              <a:endParaRPr>
                <a:solidFill>
                  <a:schemeClr val="dk1"/>
                </a:solidFill>
                <a:latin typeface="Barlow Semi Condensed"/>
                <a:ea typeface="Barlow Semi Condensed"/>
                <a:cs typeface="Barlow Semi Condensed"/>
                <a:sym typeface="Barlow Semi Condensed"/>
              </a:endParaRPr>
            </a:p>
          </p:txBody>
        </p:sp>
        <p:sp>
          <p:nvSpPr>
            <p:cNvPr id="3574" name="Google Shape;3574;p34"/>
            <p:cNvSpPr txBox="1"/>
            <p:nvPr/>
          </p:nvSpPr>
          <p:spPr>
            <a:xfrm>
              <a:off x="719993" y="1714923"/>
              <a:ext cx="23622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Notes</a:t>
              </a:r>
              <a:endParaRPr sz="2000">
                <a:solidFill>
                  <a:schemeClr val="lt1"/>
                </a:solidFill>
                <a:latin typeface="Abril Fatface"/>
                <a:ea typeface="Abril Fatface"/>
                <a:cs typeface="Abril Fatface"/>
                <a:sym typeface="Abril Fatface"/>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8" name="Shape 3578"/>
        <p:cNvGrpSpPr/>
        <p:nvPr/>
      </p:nvGrpSpPr>
      <p:grpSpPr>
        <a:xfrm>
          <a:off x="0" y="0"/>
          <a:ext cx="0" cy="0"/>
          <a:chOff x="0" y="0"/>
          <a:chExt cx="0" cy="0"/>
        </a:xfrm>
      </p:grpSpPr>
      <p:sp>
        <p:nvSpPr>
          <p:cNvPr id="3579" name="Google Shape;3579;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580" name="Google Shape;3580;p35"/>
          <p:cNvGraphicFramePr/>
          <p:nvPr/>
        </p:nvGraphicFramePr>
        <p:xfrm>
          <a:off x="4488420" y="1190245"/>
          <a:ext cx="3000000" cy="3000000"/>
        </p:xfrm>
        <a:graphic>
          <a:graphicData uri="http://schemas.openxmlformats.org/drawingml/2006/table">
            <a:tbl>
              <a:tblPr>
                <a:noFill/>
                <a:tableStyleId>{6BAD8D43-8DAA-483E-8F5A-A4730001C242}</a:tableStyleId>
              </a:tblPr>
              <a:tblGrid>
                <a:gridCol w="562225"/>
                <a:gridCol w="562225"/>
                <a:gridCol w="562225"/>
                <a:gridCol w="562225"/>
                <a:gridCol w="562225"/>
                <a:gridCol w="562225"/>
                <a:gridCol w="562225"/>
              </a:tblGrid>
              <a:tr h="423800">
                <a:tc gridSpan="7">
                  <a:txBody>
                    <a:bodyPr/>
                    <a:lstStyle/>
                    <a:p>
                      <a:pPr indent="0" lvl="0" marL="0" rtl="0" algn="ctr">
                        <a:spcBef>
                          <a:spcPts val="0"/>
                        </a:spcBef>
                        <a:spcAft>
                          <a:spcPts val="0"/>
                        </a:spcAft>
                        <a:buNone/>
                      </a:pPr>
                      <a:r>
                        <a:rPr lang="en" sz="1800">
                          <a:solidFill>
                            <a:schemeClr val="lt1"/>
                          </a:solidFill>
                          <a:latin typeface="Abril Fatface"/>
                          <a:ea typeface="Abril Fatface"/>
                          <a:cs typeface="Abril Fatface"/>
                          <a:sym typeface="Abril Fatface"/>
                        </a:rPr>
                        <a:t>Week 1</a:t>
                      </a:r>
                      <a:endParaRPr sz="18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dk2"/>
                    </a:solidFill>
                  </a:tcPr>
                </a:tc>
                <a:tc hMerge="1"/>
                <a:tc hMerge="1"/>
                <a:tc hMerge="1"/>
                <a:tc hMerge="1"/>
                <a:tc hMerge="1"/>
                <a:tc hMerge="1"/>
              </a:tr>
              <a:tr h="421625">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01</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02</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03</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04</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05</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06</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07</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1"/>
                    </a:solidFill>
                  </a:tcPr>
                </a:tc>
              </a:tr>
              <a:tr h="1356650">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sp>
        <p:nvSpPr>
          <p:cNvPr id="3581" name="Google Shape;3581;p35"/>
          <p:cNvSpPr/>
          <p:nvPr/>
        </p:nvSpPr>
        <p:spPr>
          <a:xfrm>
            <a:off x="4488457" y="2135154"/>
            <a:ext cx="1507800" cy="2448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bril Fatface"/>
                <a:ea typeface="Abril Fatface"/>
                <a:cs typeface="Abril Fatface"/>
                <a:sym typeface="Abril Fatface"/>
              </a:rPr>
              <a:t>Task 1</a:t>
            </a:r>
            <a:endParaRPr sz="1600">
              <a:solidFill>
                <a:srgbClr val="FFFFFF"/>
              </a:solidFill>
              <a:latin typeface="Abril Fatface"/>
              <a:ea typeface="Abril Fatface"/>
              <a:cs typeface="Abril Fatface"/>
              <a:sym typeface="Abril Fatface"/>
            </a:endParaRPr>
          </a:p>
        </p:txBody>
      </p:sp>
      <p:sp>
        <p:nvSpPr>
          <p:cNvPr id="3582" name="Google Shape;3582;p35"/>
          <p:cNvSpPr/>
          <p:nvPr/>
        </p:nvSpPr>
        <p:spPr>
          <a:xfrm>
            <a:off x="5612914" y="2459130"/>
            <a:ext cx="1973100" cy="244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bril Fatface"/>
                <a:ea typeface="Abril Fatface"/>
                <a:cs typeface="Abril Fatface"/>
                <a:sym typeface="Abril Fatface"/>
              </a:rPr>
              <a:t>Task 2</a:t>
            </a:r>
            <a:endParaRPr sz="1600">
              <a:solidFill>
                <a:srgbClr val="FFFFFF"/>
              </a:solidFill>
              <a:latin typeface="Abril Fatface"/>
              <a:ea typeface="Abril Fatface"/>
              <a:cs typeface="Abril Fatface"/>
              <a:sym typeface="Abril Fatface"/>
            </a:endParaRPr>
          </a:p>
        </p:txBody>
      </p:sp>
      <p:sp>
        <p:nvSpPr>
          <p:cNvPr id="3583" name="Google Shape;3583;p35"/>
          <p:cNvSpPr/>
          <p:nvPr/>
        </p:nvSpPr>
        <p:spPr>
          <a:xfrm>
            <a:off x="5996263" y="2783130"/>
            <a:ext cx="1865700" cy="244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bril Fatface"/>
                <a:ea typeface="Abril Fatface"/>
                <a:cs typeface="Abril Fatface"/>
                <a:sym typeface="Abril Fatface"/>
              </a:rPr>
              <a:t>Task 3</a:t>
            </a:r>
            <a:endParaRPr sz="1600">
              <a:solidFill>
                <a:srgbClr val="FFFFFF"/>
              </a:solidFill>
              <a:latin typeface="Abril Fatface"/>
              <a:ea typeface="Abril Fatface"/>
              <a:cs typeface="Abril Fatface"/>
              <a:sym typeface="Abril Fatface"/>
            </a:endParaRPr>
          </a:p>
        </p:txBody>
      </p:sp>
      <p:sp>
        <p:nvSpPr>
          <p:cNvPr id="3584" name="Google Shape;3584;p35"/>
          <p:cNvSpPr/>
          <p:nvPr/>
        </p:nvSpPr>
        <p:spPr>
          <a:xfrm>
            <a:off x="6737358" y="3107114"/>
            <a:ext cx="1686600" cy="2448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bril Fatface"/>
                <a:ea typeface="Abril Fatface"/>
                <a:cs typeface="Abril Fatface"/>
                <a:sym typeface="Abril Fatface"/>
              </a:rPr>
              <a:t>Task 4</a:t>
            </a:r>
            <a:endParaRPr sz="1600">
              <a:solidFill>
                <a:srgbClr val="FFFFFF"/>
              </a:solidFill>
              <a:latin typeface="Abril Fatface"/>
              <a:ea typeface="Abril Fatface"/>
              <a:cs typeface="Abril Fatface"/>
              <a:sym typeface="Abril Fatface"/>
            </a:endParaRPr>
          </a:p>
        </p:txBody>
      </p:sp>
      <p:grpSp>
        <p:nvGrpSpPr>
          <p:cNvPr id="3585" name="Google Shape;3585;p35"/>
          <p:cNvGrpSpPr/>
          <p:nvPr/>
        </p:nvGrpSpPr>
        <p:grpSpPr>
          <a:xfrm>
            <a:off x="4488425" y="3486213"/>
            <a:ext cx="2000720" cy="483000"/>
            <a:chOff x="457200" y="3598463"/>
            <a:chExt cx="2000720" cy="483000"/>
          </a:xfrm>
        </p:grpSpPr>
        <p:sp>
          <p:nvSpPr>
            <p:cNvPr id="3586" name="Google Shape;3586;p35"/>
            <p:cNvSpPr txBox="1"/>
            <p:nvPr/>
          </p:nvSpPr>
          <p:spPr>
            <a:xfrm>
              <a:off x="633620" y="3598463"/>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smallest planet of them all</a:t>
              </a:r>
              <a:endParaRPr>
                <a:solidFill>
                  <a:schemeClr val="dk1"/>
                </a:solidFill>
                <a:latin typeface="Barlow Semi Condensed"/>
                <a:ea typeface="Barlow Semi Condensed"/>
                <a:cs typeface="Barlow Semi Condensed"/>
                <a:sym typeface="Barlow Semi Condensed"/>
              </a:endParaRPr>
            </a:p>
          </p:txBody>
        </p:sp>
        <p:sp>
          <p:nvSpPr>
            <p:cNvPr id="3587" name="Google Shape;3587;p35"/>
            <p:cNvSpPr/>
            <p:nvPr/>
          </p:nvSpPr>
          <p:spPr>
            <a:xfrm>
              <a:off x="457200" y="3661175"/>
              <a:ext cx="170700" cy="17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grpSp>
      <p:grpSp>
        <p:nvGrpSpPr>
          <p:cNvPr id="3588" name="Google Shape;3588;p35"/>
          <p:cNvGrpSpPr/>
          <p:nvPr/>
        </p:nvGrpSpPr>
        <p:grpSpPr>
          <a:xfrm>
            <a:off x="6611050" y="3486225"/>
            <a:ext cx="1812900" cy="483000"/>
            <a:chOff x="2579825" y="3598475"/>
            <a:chExt cx="1812900" cy="483000"/>
          </a:xfrm>
        </p:grpSpPr>
        <p:sp>
          <p:nvSpPr>
            <p:cNvPr id="3589" name="Google Shape;3589;p35"/>
            <p:cNvSpPr txBox="1"/>
            <p:nvPr/>
          </p:nvSpPr>
          <p:spPr>
            <a:xfrm>
              <a:off x="2750525" y="3598475"/>
              <a:ext cx="16422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hot</a:t>
              </a:r>
              <a:endParaRPr>
                <a:solidFill>
                  <a:schemeClr val="dk1"/>
                </a:solidFill>
                <a:latin typeface="Barlow Semi Condensed"/>
                <a:ea typeface="Barlow Semi Condensed"/>
                <a:cs typeface="Barlow Semi Condensed"/>
                <a:sym typeface="Barlow Semi Condensed"/>
              </a:endParaRPr>
            </a:p>
          </p:txBody>
        </p:sp>
        <p:sp>
          <p:nvSpPr>
            <p:cNvPr id="3590" name="Google Shape;3590;p35"/>
            <p:cNvSpPr/>
            <p:nvPr/>
          </p:nvSpPr>
          <p:spPr>
            <a:xfrm>
              <a:off x="2579825" y="3661175"/>
              <a:ext cx="170700" cy="17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grpSp>
      <p:grpSp>
        <p:nvGrpSpPr>
          <p:cNvPr id="3591" name="Google Shape;3591;p35"/>
          <p:cNvGrpSpPr/>
          <p:nvPr/>
        </p:nvGrpSpPr>
        <p:grpSpPr>
          <a:xfrm>
            <a:off x="4488425" y="4030150"/>
            <a:ext cx="2000713" cy="483000"/>
            <a:chOff x="457200" y="4249075"/>
            <a:chExt cx="2000713" cy="483000"/>
          </a:xfrm>
        </p:grpSpPr>
        <p:sp>
          <p:nvSpPr>
            <p:cNvPr id="3592" name="Google Shape;3592;p35"/>
            <p:cNvSpPr txBox="1"/>
            <p:nvPr/>
          </p:nvSpPr>
          <p:spPr>
            <a:xfrm>
              <a:off x="633613" y="4249075"/>
              <a:ext cx="18243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p:txBody>
        </p:sp>
        <p:sp>
          <p:nvSpPr>
            <p:cNvPr id="3593" name="Google Shape;3593;p35"/>
            <p:cNvSpPr/>
            <p:nvPr/>
          </p:nvSpPr>
          <p:spPr>
            <a:xfrm>
              <a:off x="457200" y="4308625"/>
              <a:ext cx="170700" cy="170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grpSp>
      <p:grpSp>
        <p:nvGrpSpPr>
          <p:cNvPr id="3594" name="Google Shape;3594;p35"/>
          <p:cNvGrpSpPr/>
          <p:nvPr/>
        </p:nvGrpSpPr>
        <p:grpSpPr>
          <a:xfrm>
            <a:off x="6611050" y="4030151"/>
            <a:ext cx="1812909" cy="483000"/>
            <a:chOff x="2579825" y="4249076"/>
            <a:chExt cx="1812909" cy="483000"/>
          </a:xfrm>
        </p:grpSpPr>
        <p:sp>
          <p:nvSpPr>
            <p:cNvPr id="3595" name="Google Shape;3595;p35"/>
            <p:cNvSpPr txBox="1"/>
            <p:nvPr/>
          </p:nvSpPr>
          <p:spPr>
            <a:xfrm>
              <a:off x="2750534" y="4249076"/>
              <a:ext cx="16422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the biggest planet of them all</a:t>
              </a:r>
              <a:endParaRPr>
                <a:solidFill>
                  <a:schemeClr val="dk1"/>
                </a:solidFill>
                <a:latin typeface="Barlow Semi Condensed"/>
                <a:ea typeface="Barlow Semi Condensed"/>
                <a:cs typeface="Barlow Semi Condensed"/>
                <a:sym typeface="Barlow Semi Condensed"/>
              </a:endParaRPr>
            </a:p>
          </p:txBody>
        </p:sp>
        <p:sp>
          <p:nvSpPr>
            <p:cNvPr id="3596" name="Google Shape;3596;p35"/>
            <p:cNvSpPr/>
            <p:nvPr/>
          </p:nvSpPr>
          <p:spPr>
            <a:xfrm>
              <a:off x="2579825" y="4308625"/>
              <a:ext cx="170700" cy="170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grpSp>
      <p:graphicFrame>
        <p:nvGraphicFramePr>
          <p:cNvPr id="3597" name="Google Shape;3597;p35"/>
          <p:cNvGraphicFramePr/>
          <p:nvPr/>
        </p:nvGraphicFramePr>
        <p:xfrm>
          <a:off x="720000" y="1190255"/>
          <a:ext cx="3000000" cy="3000000"/>
        </p:xfrm>
        <a:graphic>
          <a:graphicData uri="http://schemas.openxmlformats.org/drawingml/2006/table">
            <a:tbl>
              <a:tblPr>
                <a:noFill/>
                <a:tableStyleId>{6BAD8D43-8DAA-483E-8F5A-A4730001C242}</a:tableStyleId>
              </a:tblPr>
              <a:tblGrid>
                <a:gridCol w="803775"/>
                <a:gridCol w="2702750"/>
              </a:tblGrid>
              <a:tr h="426675">
                <a:tc>
                  <a:txBody>
                    <a:bodyPr/>
                    <a:lstStyle/>
                    <a:p>
                      <a:pPr indent="0" lvl="0" marL="0" rtl="0" algn="ctr">
                        <a:spcBef>
                          <a:spcPts val="0"/>
                        </a:spcBef>
                        <a:spcAft>
                          <a:spcPts val="0"/>
                        </a:spcAft>
                        <a:buNone/>
                      </a:pPr>
                      <a:r>
                        <a:rPr lang="en" sz="1800">
                          <a:solidFill>
                            <a:srgbClr val="FFFFFF"/>
                          </a:solidFill>
                          <a:latin typeface="Abril Fatface"/>
                          <a:ea typeface="Abril Fatface"/>
                          <a:cs typeface="Abril Fatface"/>
                          <a:sym typeface="Abril Fatface"/>
                        </a:rPr>
                        <a:t>Day 4</a:t>
                      </a:r>
                      <a:endParaRPr sz="18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rgbClr val="FFFFFF"/>
                          </a:solidFill>
                          <a:latin typeface="Abril Fatface"/>
                          <a:ea typeface="Abril Fatface"/>
                          <a:cs typeface="Abril Fatface"/>
                          <a:sym typeface="Abril Fatface"/>
                        </a:rPr>
                        <a:t>Schedule</a:t>
                      </a:r>
                      <a:endParaRPr sz="1800">
                        <a:solidFill>
                          <a:srgbClr val="FFFFFF"/>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08:00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09:00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Mars is red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10:00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a:t>
                      </a:r>
                      <a:r>
                        <a:rPr lang="en">
                          <a:solidFill>
                            <a:schemeClr val="dk1"/>
                          </a:solidFill>
                          <a:latin typeface="Barlow Semi Condensed"/>
                          <a:ea typeface="Barlow Semi Condensed"/>
                          <a:cs typeface="Barlow Semi Condensed"/>
                          <a:sym typeface="Barlow Semi Condensed"/>
                        </a:rPr>
                        <a:t>has a beautiful name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11:00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third one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12:00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a gas giant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13:00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a dwarf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0712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14:00</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Saturn is the ringed one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1" name="Shape 3601"/>
        <p:cNvGrpSpPr/>
        <p:nvPr/>
      </p:nvGrpSpPr>
      <p:grpSpPr>
        <a:xfrm>
          <a:off x="0" y="0"/>
          <a:ext cx="0" cy="0"/>
          <a:chOff x="0" y="0"/>
          <a:chExt cx="0" cy="0"/>
        </a:xfrm>
      </p:grpSpPr>
      <p:sp>
        <p:nvSpPr>
          <p:cNvPr id="3602" name="Google Shape;3602;p3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603" name="Google Shape;3603;p36"/>
          <p:cNvGraphicFramePr/>
          <p:nvPr/>
        </p:nvGraphicFramePr>
        <p:xfrm>
          <a:off x="719925" y="1366890"/>
          <a:ext cx="3000000" cy="3000000"/>
        </p:xfrm>
        <a:graphic>
          <a:graphicData uri="http://schemas.openxmlformats.org/drawingml/2006/table">
            <a:tbl>
              <a:tblPr>
                <a:noFill/>
                <a:tableStyleId>{6BAD8D43-8DAA-483E-8F5A-A4730001C242}</a:tableStyleId>
              </a:tblPr>
              <a:tblGrid>
                <a:gridCol w="1718525"/>
                <a:gridCol w="1197075"/>
                <a:gridCol w="1197075"/>
                <a:gridCol w="1197075"/>
                <a:gridCol w="1197075"/>
                <a:gridCol w="1197075"/>
              </a:tblGrid>
              <a:tr h="392125">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Monday morning</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08:00</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09:00</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10:00</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11:00</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Abril Fatface"/>
                          <a:ea typeface="Abril Fatface"/>
                          <a:cs typeface="Abril Fatface"/>
                          <a:sym typeface="Abril Fatface"/>
                        </a:rPr>
                        <a:t>12:00</a:t>
                      </a:r>
                      <a:endParaRPr sz="12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68775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Marketing</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gridSpan="2">
                  <a:txBody>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Earth is the third planet from the Sun and </a:t>
                      </a:r>
                      <a:r>
                        <a:rPr lang="en">
                          <a:solidFill>
                            <a:schemeClr val="lt1"/>
                          </a:solidFill>
                          <a:latin typeface="Barlow Semi Condensed"/>
                          <a:ea typeface="Barlow Semi Condensed"/>
                          <a:cs typeface="Barlow Semi Condensed"/>
                          <a:sym typeface="Barlow Semi Condensed"/>
                        </a:rPr>
                        <a:t>harbors </a:t>
                      </a:r>
                      <a:r>
                        <a:rPr lang="en">
                          <a:solidFill>
                            <a:schemeClr val="lt1"/>
                          </a:solidFill>
                          <a:latin typeface="Barlow Semi Condensed"/>
                          <a:ea typeface="Barlow Semi Condensed"/>
                          <a:cs typeface="Barlow Semi Condensed"/>
                          <a:sym typeface="Barlow Semi Condensed"/>
                        </a:rPr>
                        <a:t>life</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hMerge="1"/>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68775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Financial</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gridSpan="2">
                  <a:txBody>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Venus has a beautiful name but is a hot planet</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hMerge="1"/>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68775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Design</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gridSpan="3">
                  <a:txBody>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Mercury is the closest planet to the Sun and the smallest one</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hMerge="1"/>
                <a:tc hMerge="1"/>
                <a:tc>
                  <a:txBody>
                    <a:bodyPr/>
                    <a:lstStyle/>
                    <a:p>
                      <a:pPr indent="0" lvl="0" marL="0" rtl="0" algn="ctr">
                        <a:spcBef>
                          <a:spcPts val="0"/>
                        </a:spcBef>
                        <a:spcAft>
                          <a:spcPts val="0"/>
                        </a:spcAft>
                        <a:buNone/>
                      </a:pPr>
                      <a:r>
                        <a:t/>
                      </a:r>
                      <a:endParaRPr>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r>
              <a:tr h="68775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Legal</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gridSpan="2">
                  <a:txBody>
                    <a:bodyPr/>
                    <a:lstStyle/>
                    <a:p>
                      <a:pPr indent="0" lvl="0" marL="0" rtl="0" algn="ctr">
                        <a:spcBef>
                          <a:spcPts val="0"/>
                        </a:spcBef>
                        <a:spcAft>
                          <a:spcPts val="0"/>
                        </a:spcAft>
                        <a:buNone/>
                      </a:pPr>
                      <a:r>
                        <a:rPr lang="en">
                          <a:solidFill>
                            <a:schemeClr val="lt1"/>
                          </a:solidFill>
                          <a:latin typeface="Barlow Semi Condensed"/>
                          <a:ea typeface="Barlow Semi Condensed"/>
                          <a:cs typeface="Barlow Semi Condensed"/>
                          <a:sym typeface="Barlow Semi Condensed"/>
                        </a:rPr>
                        <a:t>Despite being red, Mars is actually a very cold place</a:t>
                      </a:r>
                      <a:endParaRPr b="1">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bl>
          </a:graphicData>
        </a:graphic>
      </p:graphicFrame>
      <p:grpSp>
        <p:nvGrpSpPr>
          <p:cNvPr id="3604" name="Google Shape;3604;p36"/>
          <p:cNvGrpSpPr/>
          <p:nvPr/>
        </p:nvGrpSpPr>
        <p:grpSpPr>
          <a:xfrm>
            <a:off x="7613534" y="3274561"/>
            <a:ext cx="422863" cy="359848"/>
            <a:chOff x="4921700" y="3214025"/>
            <a:chExt cx="515875" cy="439000"/>
          </a:xfrm>
        </p:grpSpPr>
        <p:sp>
          <p:nvSpPr>
            <p:cNvPr id="3605" name="Google Shape;3605;p36"/>
            <p:cNvSpPr/>
            <p:nvPr/>
          </p:nvSpPr>
          <p:spPr>
            <a:xfrm>
              <a:off x="5042300" y="3304050"/>
              <a:ext cx="274650" cy="195025"/>
            </a:xfrm>
            <a:custGeom>
              <a:rect b="b" l="l" r="r" t="t"/>
              <a:pathLst>
                <a:path extrusionOk="0" h="7801" w="10986">
                  <a:moveTo>
                    <a:pt x="1384" y="605"/>
                  </a:moveTo>
                  <a:lnTo>
                    <a:pt x="1384" y="1413"/>
                  </a:lnTo>
                  <a:lnTo>
                    <a:pt x="605" y="1413"/>
                  </a:lnTo>
                  <a:lnTo>
                    <a:pt x="605" y="605"/>
                  </a:lnTo>
                  <a:close/>
                  <a:moveTo>
                    <a:pt x="10379" y="605"/>
                  </a:moveTo>
                  <a:lnTo>
                    <a:pt x="10379" y="1413"/>
                  </a:lnTo>
                  <a:lnTo>
                    <a:pt x="9601" y="1413"/>
                  </a:lnTo>
                  <a:lnTo>
                    <a:pt x="9601" y="605"/>
                  </a:lnTo>
                  <a:close/>
                  <a:moveTo>
                    <a:pt x="1384" y="2020"/>
                  </a:moveTo>
                  <a:lnTo>
                    <a:pt x="1384" y="2869"/>
                  </a:lnTo>
                  <a:lnTo>
                    <a:pt x="605" y="2869"/>
                  </a:lnTo>
                  <a:lnTo>
                    <a:pt x="605" y="2020"/>
                  </a:lnTo>
                  <a:close/>
                  <a:moveTo>
                    <a:pt x="10379" y="2020"/>
                  </a:moveTo>
                  <a:lnTo>
                    <a:pt x="10379" y="2869"/>
                  </a:lnTo>
                  <a:lnTo>
                    <a:pt x="9601" y="2869"/>
                  </a:lnTo>
                  <a:lnTo>
                    <a:pt x="9601" y="2020"/>
                  </a:lnTo>
                  <a:close/>
                  <a:moveTo>
                    <a:pt x="1384" y="3474"/>
                  </a:moveTo>
                  <a:lnTo>
                    <a:pt x="1384" y="4324"/>
                  </a:lnTo>
                  <a:lnTo>
                    <a:pt x="605" y="4324"/>
                  </a:lnTo>
                  <a:lnTo>
                    <a:pt x="605" y="3474"/>
                  </a:lnTo>
                  <a:close/>
                  <a:moveTo>
                    <a:pt x="10379" y="3474"/>
                  </a:moveTo>
                  <a:lnTo>
                    <a:pt x="10379" y="4324"/>
                  </a:lnTo>
                  <a:lnTo>
                    <a:pt x="9601" y="4324"/>
                  </a:lnTo>
                  <a:lnTo>
                    <a:pt x="9601" y="3474"/>
                  </a:lnTo>
                  <a:close/>
                  <a:moveTo>
                    <a:pt x="1384" y="4930"/>
                  </a:moveTo>
                  <a:lnTo>
                    <a:pt x="1384" y="5779"/>
                  </a:lnTo>
                  <a:lnTo>
                    <a:pt x="605" y="5779"/>
                  </a:lnTo>
                  <a:lnTo>
                    <a:pt x="605" y="4930"/>
                  </a:lnTo>
                  <a:close/>
                  <a:moveTo>
                    <a:pt x="10379" y="4930"/>
                  </a:moveTo>
                  <a:lnTo>
                    <a:pt x="10379" y="5779"/>
                  </a:lnTo>
                  <a:lnTo>
                    <a:pt x="9601" y="5779"/>
                  </a:lnTo>
                  <a:lnTo>
                    <a:pt x="9601" y="4930"/>
                  </a:lnTo>
                  <a:close/>
                  <a:moveTo>
                    <a:pt x="1384" y="6384"/>
                  </a:moveTo>
                  <a:lnTo>
                    <a:pt x="1384" y="7193"/>
                  </a:lnTo>
                  <a:lnTo>
                    <a:pt x="605" y="7193"/>
                  </a:lnTo>
                  <a:lnTo>
                    <a:pt x="605" y="6384"/>
                  </a:lnTo>
                  <a:close/>
                  <a:moveTo>
                    <a:pt x="10379" y="6384"/>
                  </a:moveTo>
                  <a:lnTo>
                    <a:pt x="10379" y="7193"/>
                  </a:lnTo>
                  <a:lnTo>
                    <a:pt x="9601" y="7193"/>
                  </a:lnTo>
                  <a:lnTo>
                    <a:pt x="9601" y="6384"/>
                  </a:lnTo>
                  <a:close/>
                  <a:moveTo>
                    <a:pt x="8996" y="605"/>
                  </a:moveTo>
                  <a:lnTo>
                    <a:pt x="8996" y="7194"/>
                  </a:lnTo>
                  <a:lnTo>
                    <a:pt x="1989" y="7194"/>
                  </a:lnTo>
                  <a:lnTo>
                    <a:pt x="1989" y="605"/>
                  </a:lnTo>
                  <a:close/>
                  <a:moveTo>
                    <a:pt x="595" y="0"/>
                  </a:moveTo>
                  <a:cubicBezTo>
                    <a:pt x="267" y="0"/>
                    <a:pt x="0" y="267"/>
                    <a:pt x="0" y="596"/>
                  </a:cubicBezTo>
                  <a:lnTo>
                    <a:pt x="0" y="7205"/>
                  </a:lnTo>
                  <a:cubicBezTo>
                    <a:pt x="0" y="7533"/>
                    <a:pt x="267" y="7801"/>
                    <a:pt x="595" y="7801"/>
                  </a:cubicBezTo>
                  <a:lnTo>
                    <a:pt x="10391" y="7801"/>
                  </a:lnTo>
                  <a:cubicBezTo>
                    <a:pt x="10718" y="7801"/>
                    <a:pt x="10985" y="7533"/>
                    <a:pt x="10985" y="7205"/>
                  </a:cubicBezTo>
                  <a:lnTo>
                    <a:pt x="10985" y="596"/>
                  </a:lnTo>
                  <a:cubicBezTo>
                    <a:pt x="10985" y="267"/>
                    <a:pt x="10718" y="0"/>
                    <a:pt x="10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6"/>
            <p:cNvSpPr/>
            <p:nvPr/>
          </p:nvSpPr>
          <p:spPr>
            <a:xfrm>
              <a:off x="5143400" y="3360325"/>
              <a:ext cx="74700" cy="82425"/>
            </a:xfrm>
            <a:custGeom>
              <a:rect b="b" l="l" r="r" t="t"/>
              <a:pathLst>
                <a:path extrusionOk="0" h="3297" w="2988">
                  <a:moveTo>
                    <a:pt x="603" y="627"/>
                  </a:moveTo>
                  <a:lnTo>
                    <a:pt x="2265" y="1651"/>
                  </a:lnTo>
                  <a:lnTo>
                    <a:pt x="603" y="2672"/>
                  </a:lnTo>
                  <a:lnTo>
                    <a:pt x="603" y="627"/>
                  </a:lnTo>
                  <a:close/>
                  <a:moveTo>
                    <a:pt x="581" y="0"/>
                  </a:moveTo>
                  <a:cubicBezTo>
                    <a:pt x="280" y="0"/>
                    <a:pt x="0" y="240"/>
                    <a:pt x="0" y="579"/>
                  </a:cubicBezTo>
                  <a:lnTo>
                    <a:pt x="0" y="2720"/>
                  </a:lnTo>
                  <a:cubicBezTo>
                    <a:pt x="0" y="3060"/>
                    <a:pt x="280" y="3297"/>
                    <a:pt x="580" y="3297"/>
                  </a:cubicBezTo>
                  <a:cubicBezTo>
                    <a:pt x="681" y="3297"/>
                    <a:pt x="785" y="3270"/>
                    <a:pt x="881" y="3212"/>
                  </a:cubicBezTo>
                  <a:lnTo>
                    <a:pt x="2621" y="2141"/>
                  </a:lnTo>
                  <a:cubicBezTo>
                    <a:pt x="2988" y="1913"/>
                    <a:pt x="2988" y="1384"/>
                    <a:pt x="2621" y="1156"/>
                  </a:cubicBezTo>
                  <a:lnTo>
                    <a:pt x="881" y="86"/>
                  </a:lnTo>
                  <a:cubicBezTo>
                    <a:pt x="785" y="27"/>
                    <a:pt x="682" y="0"/>
                    <a:pt x="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6"/>
            <p:cNvSpPr/>
            <p:nvPr/>
          </p:nvSpPr>
          <p:spPr>
            <a:xfrm>
              <a:off x="4921700" y="3214025"/>
              <a:ext cx="515875" cy="439000"/>
            </a:xfrm>
            <a:custGeom>
              <a:rect b="b" l="l" r="r" t="t"/>
              <a:pathLst>
                <a:path extrusionOk="0" h="17560" w="20635">
                  <a:moveTo>
                    <a:pt x="15258" y="15001"/>
                  </a:moveTo>
                  <a:lnTo>
                    <a:pt x="15258" y="15675"/>
                  </a:lnTo>
                  <a:lnTo>
                    <a:pt x="5376" y="15675"/>
                  </a:lnTo>
                  <a:lnTo>
                    <a:pt x="5376" y="15001"/>
                  </a:lnTo>
                  <a:close/>
                  <a:moveTo>
                    <a:pt x="16928" y="16280"/>
                  </a:moveTo>
                  <a:cubicBezTo>
                    <a:pt x="16931" y="16280"/>
                    <a:pt x="16934" y="16283"/>
                    <a:pt x="16934" y="16285"/>
                  </a:cubicBezTo>
                  <a:lnTo>
                    <a:pt x="16934" y="16950"/>
                  </a:lnTo>
                  <a:cubicBezTo>
                    <a:pt x="16934" y="16953"/>
                    <a:pt x="16931" y="16957"/>
                    <a:pt x="16928" y="16957"/>
                  </a:cubicBezTo>
                  <a:lnTo>
                    <a:pt x="3704" y="16957"/>
                  </a:lnTo>
                  <a:cubicBezTo>
                    <a:pt x="3699" y="16957"/>
                    <a:pt x="3697" y="16953"/>
                    <a:pt x="3697" y="16950"/>
                  </a:cubicBezTo>
                  <a:lnTo>
                    <a:pt x="3697" y="16285"/>
                  </a:lnTo>
                  <a:cubicBezTo>
                    <a:pt x="3697" y="16282"/>
                    <a:pt x="3699" y="16280"/>
                    <a:pt x="3704" y="16280"/>
                  </a:cubicBezTo>
                  <a:close/>
                  <a:moveTo>
                    <a:pt x="1344" y="1"/>
                  </a:moveTo>
                  <a:cubicBezTo>
                    <a:pt x="604" y="1"/>
                    <a:pt x="1" y="602"/>
                    <a:pt x="1" y="1342"/>
                  </a:cubicBezTo>
                  <a:lnTo>
                    <a:pt x="1" y="13658"/>
                  </a:lnTo>
                  <a:cubicBezTo>
                    <a:pt x="1" y="14399"/>
                    <a:pt x="604" y="15001"/>
                    <a:pt x="1344" y="15001"/>
                  </a:cubicBezTo>
                  <a:lnTo>
                    <a:pt x="4771" y="15001"/>
                  </a:lnTo>
                  <a:lnTo>
                    <a:pt x="4771" y="15675"/>
                  </a:lnTo>
                  <a:lnTo>
                    <a:pt x="3706" y="15675"/>
                  </a:lnTo>
                  <a:cubicBezTo>
                    <a:pt x="3370" y="15675"/>
                    <a:pt x="3096" y="15949"/>
                    <a:pt x="3096" y="16285"/>
                  </a:cubicBezTo>
                  <a:lnTo>
                    <a:pt x="3096" y="16950"/>
                  </a:lnTo>
                  <a:cubicBezTo>
                    <a:pt x="3096" y="17286"/>
                    <a:pt x="3370" y="17560"/>
                    <a:pt x="3706" y="17560"/>
                  </a:cubicBezTo>
                  <a:lnTo>
                    <a:pt x="16929" y="17560"/>
                  </a:lnTo>
                  <a:cubicBezTo>
                    <a:pt x="17265" y="17560"/>
                    <a:pt x="17539" y="17286"/>
                    <a:pt x="17539" y="16950"/>
                  </a:cubicBezTo>
                  <a:lnTo>
                    <a:pt x="17539" y="16285"/>
                  </a:lnTo>
                  <a:cubicBezTo>
                    <a:pt x="17539" y="15949"/>
                    <a:pt x="17265" y="15675"/>
                    <a:pt x="16929" y="15675"/>
                  </a:cubicBezTo>
                  <a:lnTo>
                    <a:pt x="15864" y="15675"/>
                  </a:lnTo>
                  <a:lnTo>
                    <a:pt x="15864" y="15001"/>
                  </a:lnTo>
                  <a:lnTo>
                    <a:pt x="19291" y="15001"/>
                  </a:lnTo>
                  <a:cubicBezTo>
                    <a:pt x="20031" y="15001"/>
                    <a:pt x="20634" y="14399"/>
                    <a:pt x="20634" y="13658"/>
                  </a:cubicBezTo>
                  <a:lnTo>
                    <a:pt x="20631" y="1342"/>
                  </a:lnTo>
                  <a:cubicBezTo>
                    <a:pt x="20631" y="602"/>
                    <a:pt x="20030" y="1"/>
                    <a:pt x="19288" y="1"/>
                  </a:cubicBezTo>
                  <a:lnTo>
                    <a:pt x="11232" y="1"/>
                  </a:lnTo>
                  <a:cubicBezTo>
                    <a:pt x="11064" y="1"/>
                    <a:pt x="10929" y="136"/>
                    <a:pt x="10929" y="302"/>
                  </a:cubicBezTo>
                  <a:cubicBezTo>
                    <a:pt x="10929" y="470"/>
                    <a:pt x="11064" y="604"/>
                    <a:pt x="11232" y="604"/>
                  </a:cubicBezTo>
                  <a:lnTo>
                    <a:pt x="19288" y="604"/>
                  </a:lnTo>
                  <a:cubicBezTo>
                    <a:pt x="19696" y="604"/>
                    <a:pt x="20028" y="936"/>
                    <a:pt x="20028" y="1344"/>
                  </a:cubicBezTo>
                  <a:lnTo>
                    <a:pt x="20028" y="13659"/>
                  </a:lnTo>
                  <a:cubicBezTo>
                    <a:pt x="20028" y="14065"/>
                    <a:pt x="19696" y="14398"/>
                    <a:pt x="19288" y="14398"/>
                  </a:cubicBezTo>
                  <a:lnTo>
                    <a:pt x="1344" y="14398"/>
                  </a:lnTo>
                  <a:cubicBezTo>
                    <a:pt x="938" y="14398"/>
                    <a:pt x="605" y="14065"/>
                    <a:pt x="605" y="13659"/>
                  </a:cubicBezTo>
                  <a:lnTo>
                    <a:pt x="605" y="1344"/>
                  </a:lnTo>
                  <a:cubicBezTo>
                    <a:pt x="605" y="936"/>
                    <a:pt x="938" y="604"/>
                    <a:pt x="1344" y="604"/>
                  </a:cubicBezTo>
                  <a:lnTo>
                    <a:pt x="9821" y="604"/>
                  </a:lnTo>
                  <a:cubicBezTo>
                    <a:pt x="9987" y="604"/>
                    <a:pt x="10122" y="470"/>
                    <a:pt x="10122" y="302"/>
                  </a:cubicBezTo>
                  <a:cubicBezTo>
                    <a:pt x="10122" y="136"/>
                    <a:pt x="9987" y="1"/>
                    <a:pt x="9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6"/>
            <p:cNvSpPr/>
            <p:nvPr/>
          </p:nvSpPr>
          <p:spPr>
            <a:xfrm>
              <a:off x="4953650" y="3246025"/>
              <a:ext cx="451850" cy="311075"/>
            </a:xfrm>
            <a:custGeom>
              <a:rect b="b" l="l" r="r" t="t"/>
              <a:pathLst>
                <a:path extrusionOk="0" h="12443" w="18074">
                  <a:moveTo>
                    <a:pt x="557" y="0"/>
                  </a:moveTo>
                  <a:cubicBezTo>
                    <a:pt x="251" y="0"/>
                    <a:pt x="1" y="249"/>
                    <a:pt x="1" y="557"/>
                  </a:cubicBezTo>
                  <a:lnTo>
                    <a:pt x="1" y="11886"/>
                  </a:lnTo>
                  <a:cubicBezTo>
                    <a:pt x="1" y="12193"/>
                    <a:pt x="249" y="12443"/>
                    <a:pt x="557" y="12443"/>
                  </a:cubicBezTo>
                  <a:lnTo>
                    <a:pt x="17517" y="12443"/>
                  </a:lnTo>
                  <a:cubicBezTo>
                    <a:pt x="17822" y="12443"/>
                    <a:pt x="18073" y="12194"/>
                    <a:pt x="18073" y="11886"/>
                  </a:cubicBezTo>
                  <a:lnTo>
                    <a:pt x="18073" y="6927"/>
                  </a:lnTo>
                  <a:cubicBezTo>
                    <a:pt x="18073" y="6759"/>
                    <a:pt x="17938" y="6626"/>
                    <a:pt x="17772" y="6626"/>
                  </a:cubicBezTo>
                  <a:cubicBezTo>
                    <a:pt x="17604" y="6626"/>
                    <a:pt x="17469" y="6759"/>
                    <a:pt x="17469" y="6927"/>
                  </a:cubicBezTo>
                  <a:lnTo>
                    <a:pt x="17469" y="11838"/>
                  </a:lnTo>
                  <a:lnTo>
                    <a:pt x="607" y="11838"/>
                  </a:lnTo>
                  <a:lnTo>
                    <a:pt x="607" y="607"/>
                  </a:lnTo>
                  <a:lnTo>
                    <a:pt x="17469" y="607"/>
                  </a:lnTo>
                  <a:lnTo>
                    <a:pt x="17469" y="5517"/>
                  </a:lnTo>
                  <a:cubicBezTo>
                    <a:pt x="17469" y="5684"/>
                    <a:pt x="17604" y="5819"/>
                    <a:pt x="17772" y="5819"/>
                  </a:cubicBezTo>
                  <a:cubicBezTo>
                    <a:pt x="17938" y="5819"/>
                    <a:pt x="18073" y="5684"/>
                    <a:pt x="18073" y="5516"/>
                  </a:cubicBezTo>
                  <a:lnTo>
                    <a:pt x="18073" y="557"/>
                  </a:lnTo>
                  <a:cubicBezTo>
                    <a:pt x="18073" y="250"/>
                    <a:pt x="17825" y="0"/>
                    <a:pt x="17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9" name="Google Shape;3609;p36"/>
          <p:cNvGrpSpPr/>
          <p:nvPr/>
        </p:nvGrpSpPr>
        <p:grpSpPr>
          <a:xfrm>
            <a:off x="7613562" y="4015346"/>
            <a:ext cx="422801" cy="310154"/>
            <a:chOff x="2171800" y="3210850"/>
            <a:chExt cx="515800" cy="378375"/>
          </a:xfrm>
        </p:grpSpPr>
        <p:sp>
          <p:nvSpPr>
            <p:cNvPr id="3610" name="Google Shape;3610;p36"/>
            <p:cNvSpPr/>
            <p:nvPr/>
          </p:nvSpPr>
          <p:spPr>
            <a:xfrm>
              <a:off x="2171800" y="3372250"/>
              <a:ext cx="515800" cy="216975"/>
            </a:xfrm>
            <a:custGeom>
              <a:rect b="b" l="l" r="r" t="t"/>
              <a:pathLst>
                <a:path extrusionOk="0" h="8679" w="20632">
                  <a:moveTo>
                    <a:pt x="13547" y="2872"/>
                  </a:moveTo>
                  <a:lnTo>
                    <a:pt x="10318" y="5107"/>
                  </a:lnTo>
                  <a:lnTo>
                    <a:pt x="7089" y="2872"/>
                  </a:lnTo>
                  <a:close/>
                  <a:moveTo>
                    <a:pt x="8057" y="619"/>
                  </a:moveTo>
                  <a:cubicBezTo>
                    <a:pt x="8279" y="619"/>
                    <a:pt x="8445" y="837"/>
                    <a:pt x="8386" y="1054"/>
                  </a:cubicBezTo>
                  <a:cubicBezTo>
                    <a:pt x="8341" y="1217"/>
                    <a:pt x="8163" y="1399"/>
                    <a:pt x="7957" y="1607"/>
                  </a:cubicBezTo>
                  <a:cubicBezTo>
                    <a:pt x="7774" y="1796"/>
                    <a:pt x="7563" y="2008"/>
                    <a:pt x="7383" y="2276"/>
                  </a:cubicBezTo>
                  <a:lnTo>
                    <a:pt x="6119" y="2276"/>
                  </a:lnTo>
                  <a:cubicBezTo>
                    <a:pt x="6114" y="2275"/>
                    <a:pt x="6108" y="2275"/>
                    <a:pt x="6102" y="2275"/>
                  </a:cubicBezTo>
                  <a:cubicBezTo>
                    <a:pt x="5944" y="2275"/>
                    <a:pt x="5814" y="2411"/>
                    <a:pt x="5814" y="2570"/>
                  </a:cubicBezTo>
                  <a:lnTo>
                    <a:pt x="5814" y="6188"/>
                  </a:lnTo>
                  <a:cubicBezTo>
                    <a:pt x="5080" y="6020"/>
                    <a:pt x="4412" y="5772"/>
                    <a:pt x="3816" y="5456"/>
                  </a:cubicBezTo>
                  <a:lnTo>
                    <a:pt x="4826" y="5456"/>
                  </a:lnTo>
                  <a:cubicBezTo>
                    <a:pt x="4992" y="5456"/>
                    <a:pt x="5128" y="5321"/>
                    <a:pt x="5128" y="5155"/>
                  </a:cubicBezTo>
                  <a:cubicBezTo>
                    <a:pt x="5128" y="4987"/>
                    <a:pt x="4992" y="4852"/>
                    <a:pt x="4826" y="4852"/>
                  </a:cubicBezTo>
                  <a:lnTo>
                    <a:pt x="2887" y="4852"/>
                  </a:lnTo>
                  <a:cubicBezTo>
                    <a:pt x="2879" y="4852"/>
                    <a:pt x="2873" y="4852"/>
                    <a:pt x="2867" y="4855"/>
                  </a:cubicBezTo>
                  <a:cubicBezTo>
                    <a:pt x="2471" y="4552"/>
                    <a:pt x="2121" y="4215"/>
                    <a:pt x="1823" y="3845"/>
                  </a:cubicBezTo>
                  <a:lnTo>
                    <a:pt x="3858" y="3845"/>
                  </a:lnTo>
                  <a:cubicBezTo>
                    <a:pt x="4024" y="3845"/>
                    <a:pt x="4160" y="3709"/>
                    <a:pt x="4160" y="3541"/>
                  </a:cubicBezTo>
                  <a:cubicBezTo>
                    <a:pt x="4160" y="3375"/>
                    <a:pt x="4024" y="3240"/>
                    <a:pt x="3858" y="3240"/>
                  </a:cubicBezTo>
                  <a:lnTo>
                    <a:pt x="1402" y="3240"/>
                  </a:lnTo>
                  <a:cubicBezTo>
                    <a:pt x="1208" y="2921"/>
                    <a:pt x="1051" y="2584"/>
                    <a:pt x="926" y="2231"/>
                  </a:cubicBezTo>
                  <a:lnTo>
                    <a:pt x="2891" y="2231"/>
                  </a:lnTo>
                  <a:cubicBezTo>
                    <a:pt x="3057" y="2231"/>
                    <a:pt x="3192" y="2096"/>
                    <a:pt x="3192" y="1930"/>
                  </a:cubicBezTo>
                  <a:cubicBezTo>
                    <a:pt x="3192" y="1762"/>
                    <a:pt x="3057" y="1628"/>
                    <a:pt x="2891" y="1628"/>
                  </a:cubicBezTo>
                  <a:lnTo>
                    <a:pt x="753" y="1628"/>
                  </a:lnTo>
                  <a:cubicBezTo>
                    <a:pt x="681" y="1303"/>
                    <a:pt x="633" y="965"/>
                    <a:pt x="616" y="619"/>
                  </a:cubicBezTo>
                  <a:close/>
                  <a:moveTo>
                    <a:pt x="6421" y="3147"/>
                  </a:moveTo>
                  <a:lnTo>
                    <a:pt x="8946" y="4895"/>
                  </a:lnTo>
                  <a:lnTo>
                    <a:pt x="6421" y="7613"/>
                  </a:lnTo>
                  <a:lnTo>
                    <a:pt x="6421" y="3147"/>
                  </a:lnTo>
                  <a:close/>
                  <a:moveTo>
                    <a:pt x="14213" y="3147"/>
                  </a:moveTo>
                  <a:lnTo>
                    <a:pt x="14213" y="7613"/>
                  </a:lnTo>
                  <a:lnTo>
                    <a:pt x="11688" y="4895"/>
                  </a:lnTo>
                  <a:lnTo>
                    <a:pt x="14213" y="3147"/>
                  </a:lnTo>
                  <a:close/>
                  <a:moveTo>
                    <a:pt x="11190" y="5244"/>
                  </a:moveTo>
                  <a:lnTo>
                    <a:pt x="13824" y="8081"/>
                  </a:lnTo>
                  <a:lnTo>
                    <a:pt x="6813" y="8081"/>
                  </a:lnTo>
                  <a:lnTo>
                    <a:pt x="9448" y="5244"/>
                  </a:lnTo>
                  <a:lnTo>
                    <a:pt x="10146" y="5725"/>
                  </a:lnTo>
                  <a:cubicBezTo>
                    <a:pt x="10198" y="5761"/>
                    <a:pt x="10258" y="5779"/>
                    <a:pt x="10319" y="5779"/>
                  </a:cubicBezTo>
                  <a:cubicBezTo>
                    <a:pt x="10379" y="5779"/>
                    <a:pt x="10439" y="5761"/>
                    <a:pt x="10491" y="5725"/>
                  </a:cubicBezTo>
                  <a:lnTo>
                    <a:pt x="11190" y="5244"/>
                  </a:lnTo>
                  <a:close/>
                  <a:moveTo>
                    <a:pt x="304" y="1"/>
                  </a:moveTo>
                  <a:cubicBezTo>
                    <a:pt x="136" y="1"/>
                    <a:pt x="1" y="136"/>
                    <a:pt x="1" y="302"/>
                  </a:cubicBezTo>
                  <a:cubicBezTo>
                    <a:pt x="1" y="1863"/>
                    <a:pt x="532" y="3293"/>
                    <a:pt x="1539" y="4437"/>
                  </a:cubicBezTo>
                  <a:cubicBezTo>
                    <a:pt x="2560" y="5600"/>
                    <a:pt x="4038" y="6416"/>
                    <a:pt x="5814" y="6803"/>
                  </a:cubicBezTo>
                  <a:lnTo>
                    <a:pt x="5814" y="8377"/>
                  </a:lnTo>
                  <a:cubicBezTo>
                    <a:pt x="5814" y="8541"/>
                    <a:pt x="5953" y="8678"/>
                    <a:pt x="6116" y="8678"/>
                  </a:cubicBezTo>
                  <a:lnTo>
                    <a:pt x="14514" y="8678"/>
                  </a:lnTo>
                  <a:cubicBezTo>
                    <a:pt x="14679" y="8678"/>
                    <a:pt x="14816" y="8541"/>
                    <a:pt x="14816" y="8377"/>
                  </a:cubicBezTo>
                  <a:lnTo>
                    <a:pt x="14816" y="6803"/>
                  </a:lnTo>
                  <a:cubicBezTo>
                    <a:pt x="16597" y="6416"/>
                    <a:pt x="18077" y="5597"/>
                    <a:pt x="19098" y="4430"/>
                  </a:cubicBezTo>
                  <a:cubicBezTo>
                    <a:pt x="20100" y="3288"/>
                    <a:pt x="20629" y="1859"/>
                    <a:pt x="20629" y="302"/>
                  </a:cubicBezTo>
                  <a:cubicBezTo>
                    <a:pt x="20631" y="141"/>
                    <a:pt x="20496" y="8"/>
                    <a:pt x="20330" y="8"/>
                  </a:cubicBezTo>
                  <a:lnTo>
                    <a:pt x="17767" y="8"/>
                  </a:lnTo>
                  <a:cubicBezTo>
                    <a:pt x="17599" y="8"/>
                    <a:pt x="17464" y="141"/>
                    <a:pt x="17464" y="309"/>
                  </a:cubicBezTo>
                  <a:cubicBezTo>
                    <a:pt x="17464" y="475"/>
                    <a:pt x="17599" y="611"/>
                    <a:pt x="17767" y="611"/>
                  </a:cubicBezTo>
                  <a:lnTo>
                    <a:pt x="20018" y="611"/>
                  </a:lnTo>
                  <a:cubicBezTo>
                    <a:pt x="20001" y="958"/>
                    <a:pt x="19956" y="1294"/>
                    <a:pt x="19883" y="1619"/>
                  </a:cubicBezTo>
                  <a:lnTo>
                    <a:pt x="17745" y="1619"/>
                  </a:lnTo>
                  <a:cubicBezTo>
                    <a:pt x="17577" y="1619"/>
                    <a:pt x="17443" y="1755"/>
                    <a:pt x="17443" y="1921"/>
                  </a:cubicBezTo>
                  <a:cubicBezTo>
                    <a:pt x="17443" y="2089"/>
                    <a:pt x="17577" y="2222"/>
                    <a:pt x="17745" y="2222"/>
                  </a:cubicBezTo>
                  <a:lnTo>
                    <a:pt x="19708" y="2222"/>
                  </a:lnTo>
                  <a:cubicBezTo>
                    <a:pt x="19585" y="2577"/>
                    <a:pt x="19425" y="2914"/>
                    <a:pt x="19233" y="3231"/>
                  </a:cubicBezTo>
                  <a:lnTo>
                    <a:pt x="16777" y="3231"/>
                  </a:lnTo>
                  <a:cubicBezTo>
                    <a:pt x="16611" y="3231"/>
                    <a:pt x="16476" y="3367"/>
                    <a:pt x="16476" y="3533"/>
                  </a:cubicBezTo>
                  <a:cubicBezTo>
                    <a:pt x="16476" y="3701"/>
                    <a:pt x="16611" y="3836"/>
                    <a:pt x="16777" y="3836"/>
                  </a:cubicBezTo>
                  <a:lnTo>
                    <a:pt x="18809" y="3836"/>
                  </a:lnTo>
                  <a:cubicBezTo>
                    <a:pt x="18512" y="4206"/>
                    <a:pt x="18163" y="4543"/>
                    <a:pt x="17767" y="4847"/>
                  </a:cubicBezTo>
                  <a:cubicBezTo>
                    <a:pt x="17760" y="4847"/>
                    <a:pt x="17752" y="4843"/>
                    <a:pt x="17745" y="4843"/>
                  </a:cubicBezTo>
                  <a:lnTo>
                    <a:pt x="15808" y="4843"/>
                  </a:lnTo>
                  <a:cubicBezTo>
                    <a:pt x="15640" y="4843"/>
                    <a:pt x="15504" y="4978"/>
                    <a:pt x="15504" y="5146"/>
                  </a:cubicBezTo>
                  <a:cubicBezTo>
                    <a:pt x="15504" y="5313"/>
                    <a:pt x="15640" y="5448"/>
                    <a:pt x="15808" y="5448"/>
                  </a:cubicBezTo>
                  <a:lnTo>
                    <a:pt x="16818" y="5448"/>
                  </a:lnTo>
                  <a:cubicBezTo>
                    <a:pt x="16220" y="5763"/>
                    <a:pt x="15552" y="6011"/>
                    <a:pt x="14817" y="6179"/>
                  </a:cubicBezTo>
                  <a:lnTo>
                    <a:pt x="14817" y="2562"/>
                  </a:lnTo>
                  <a:cubicBezTo>
                    <a:pt x="14817" y="2397"/>
                    <a:pt x="14679" y="2260"/>
                    <a:pt x="14516" y="2260"/>
                  </a:cubicBezTo>
                  <a:lnTo>
                    <a:pt x="13245" y="2260"/>
                  </a:lnTo>
                  <a:cubicBezTo>
                    <a:pt x="13236" y="2243"/>
                    <a:pt x="13228" y="2226"/>
                    <a:pt x="13214" y="2209"/>
                  </a:cubicBezTo>
                  <a:cubicBezTo>
                    <a:pt x="13043" y="1965"/>
                    <a:pt x="12848" y="1767"/>
                    <a:pt x="12675" y="1594"/>
                  </a:cubicBezTo>
                  <a:cubicBezTo>
                    <a:pt x="12469" y="1383"/>
                    <a:pt x="12291" y="1203"/>
                    <a:pt x="12246" y="1039"/>
                  </a:cubicBezTo>
                  <a:cubicBezTo>
                    <a:pt x="12186" y="823"/>
                    <a:pt x="12354" y="604"/>
                    <a:pt x="12577" y="604"/>
                  </a:cubicBezTo>
                  <a:lnTo>
                    <a:pt x="16311" y="604"/>
                  </a:lnTo>
                  <a:cubicBezTo>
                    <a:pt x="16477" y="604"/>
                    <a:pt x="16613" y="470"/>
                    <a:pt x="16613" y="302"/>
                  </a:cubicBezTo>
                  <a:cubicBezTo>
                    <a:pt x="16613" y="136"/>
                    <a:pt x="16477" y="1"/>
                    <a:pt x="16311" y="1"/>
                  </a:cubicBezTo>
                  <a:lnTo>
                    <a:pt x="12577" y="1"/>
                  </a:lnTo>
                  <a:cubicBezTo>
                    <a:pt x="12279" y="1"/>
                    <a:pt x="12003" y="136"/>
                    <a:pt x="11823" y="372"/>
                  </a:cubicBezTo>
                  <a:cubicBezTo>
                    <a:pt x="11640" y="611"/>
                    <a:pt x="11584" y="912"/>
                    <a:pt x="11662" y="1200"/>
                  </a:cubicBezTo>
                  <a:cubicBezTo>
                    <a:pt x="11748" y="1515"/>
                    <a:pt x="11988" y="1758"/>
                    <a:pt x="12243" y="2017"/>
                  </a:cubicBezTo>
                  <a:cubicBezTo>
                    <a:pt x="12320" y="2097"/>
                    <a:pt x="12399" y="2176"/>
                    <a:pt x="12476" y="2260"/>
                  </a:cubicBezTo>
                  <a:lnTo>
                    <a:pt x="8158" y="2260"/>
                  </a:lnTo>
                  <a:cubicBezTo>
                    <a:pt x="8235" y="2176"/>
                    <a:pt x="8312" y="2094"/>
                    <a:pt x="8389" y="2017"/>
                  </a:cubicBezTo>
                  <a:cubicBezTo>
                    <a:pt x="8642" y="1758"/>
                    <a:pt x="8882" y="1515"/>
                    <a:pt x="8968" y="1200"/>
                  </a:cubicBezTo>
                  <a:cubicBezTo>
                    <a:pt x="9048" y="910"/>
                    <a:pt x="8990" y="609"/>
                    <a:pt x="8809" y="372"/>
                  </a:cubicBezTo>
                  <a:cubicBezTo>
                    <a:pt x="8629" y="136"/>
                    <a:pt x="8351" y="1"/>
                    <a:pt x="8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6"/>
            <p:cNvSpPr/>
            <p:nvPr/>
          </p:nvSpPr>
          <p:spPr>
            <a:xfrm>
              <a:off x="2358675" y="3259375"/>
              <a:ext cx="143875" cy="41125"/>
            </a:xfrm>
            <a:custGeom>
              <a:rect b="b" l="l" r="r" t="t"/>
              <a:pathLst>
                <a:path extrusionOk="0" h="1645" w="5755">
                  <a:moveTo>
                    <a:pt x="2843" y="1"/>
                  </a:moveTo>
                  <a:cubicBezTo>
                    <a:pt x="1813" y="1"/>
                    <a:pt x="845" y="400"/>
                    <a:pt x="117" y="1128"/>
                  </a:cubicBezTo>
                  <a:cubicBezTo>
                    <a:pt x="1" y="1246"/>
                    <a:pt x="1" y="1441"/>
                    <a:pt x="117" y="1556"/>
                  </a:cubicBezTo>
                  <a:cubicBezTo>
                    <a:pt x="175" y="1614"/>
                    <a:pt x="253" y="1643"/>
                    <a:pt x="331" y="1643"/>
                  </a:cubicBezTo>
                  <a:cubicBezTo>
                    <a:pt x="409" y="1643"/>
                    <a:pt x="487" y="1614"/>
                    <a:pt x="546" y="1556"/>
                  </a:cubicBezTo>
                  <a:cubicBezTo>
                    <a:pt x="1159" y="943"/>
                    <a:pt x="1976" y="604"/>
                    <a:pt x="2843" y="604"/>
                  </a:cubicBezTo>
                  <a:cubicBezTo>
                    <a:pt x="3709" y="604"/>
                    <a:pt x="4528" y="943"/>
                    <a:pt x="5140" y="1556"/>
                  </a:cubicBezTo>
                  <a:cubicBezTo>
                    <a:pt x="5200" y="1616"/>
                    <a:pt x="5277" y="1645"/>
                    <a:pt x="5354" y="1645"/>
                  </a:cubicBezTo>
                  <a:cubicBezTo>
                    <a:pt x="5619" y="1645"/>
                    <a:pt x="5755" y="1314"/>
                    <a:pt x="5568" y="1128"/>
                  </a:cubicBezTo>
                  <a:cubicBezTo>
                    <a:pt x="4840" y="400"/>
                    <a:pt x="3872" y="1"/>
                    <a:pt x="2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6"/>
            <p:cNvSpPr/>
            <p:nvPr/>
          </p:nvSpPr>
          <p:spPr>
            <a:xfrm>
              <a:off x="2322675" y="3210850"/>
              <a:ext cx="212425" cy="55400"/>
            </a:xfrm>
            <a:custGeom>
              <a:rect b="b" l="l" r="r" t="t"/>
              <a:pathLst>
                <a:path extrusionOk="0" h="2216" w="8497">
                  <a:moveTo>
                    <a:pt x="4283" y="1"/>
                  </a:moveTo>
                  <a:cubicBezTo>
                    <a:pt x="2734" y="1"/>
                    <a:pt x="1280" y="602"/>
                    <a:pt x="187" y="1698"/>
                  </a:cubicBezTo>
                  <a:cubicBezTo>
                    <a:pt x="0" y="1885"/>
                    <a:pt x="136" y="2216"/>
                    <a:pt x="401" y="2216"/>
                  </a:cubicBezTo>
                  <a:cubicBezTo>
                    <a:pt x="478" y="2216"/>
                    <a:pt x="555" y="2185"/>
                    <a:pt x="615" y="2127"/>
                  </a:cubicBezTo>
                  <a:cubicBezTo>
                    <a:pt x="1595" y="1147"/>
                    <a:pt x="2897" y="607"/>
                    <a:pt x="4283" y="607"/>
                  </a:cubicBezTo>
                  <a:cubicBezTo>
                    <a:pt x="5668" y="607"/>
                    <a:pt x="6972" y="1147"/>
                    <a:pt x="7950" y="2127"/>
                  </a:cubicBezTo>
                  <a:cubicBezTo>
                    <a:pt x="8008" y="2185"/>
                    <a:pt x="8087" y="2214"/>
                    <a:pt x="8165" y="2214"/>
                  </a:cubicBezTo>
                  <a:cubicBezTo>
                    <a:pt x="8243" y="2214"/>
                    <a:pt x="8321" y="2185"/>
                    <a:pt x="8378" y="2127"/>
                  </a:cubicBezTo>
                  <a:cubicBezTo>
                    <a:pt x="8496" y="2012"/>
                    <a:pt x="8495" y="1817"/>
                    <a:pt x="8378" y="1698"/>
                  </a:cubicBezTo>
                  <a:cubicBezTo>
                    <a:pt x="7284" y="606"/>
                    <a:pt x="5828" y="1"/>
                    <a:pt x="4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6"/>
            <p:cNvSpPr/>
            <p:nvPr/>
          </p:nvSpPr>
          <p:spPr>
            <a:xfrm>
              <a:off x="2387175" y="3299675"/>
              <a:ext cx="86850" cy="29350"/>
            </a:xfrm>
            <a:custGeom>
              <a:rect b="b" l="l" r="r" t="t"/>
              <a:pathLst>
                <a:path extrusionOk="0" h="1174" w="3474">
                  <a:moveTo>
                    <a:pt x="1703" y="0"/>
                  </a:moveTo>
                  <a:cubicBezTo>
                    <a:pt x="1103" y="0"/>
                    <a:pt x="541" y="233"/>
                    <a:pt x="118" y="656"/>
                  </a:cubicBezTo>
                  <a:cubicBezTo>
                    <a:pt x="2" y="773"/>
                    <a:pt x="0" y="970"/>
                    <a:pt x="118" y="1085"/>
                  </a:cubicBezTo>
                  <a:cubicBezTo>
                    <a:pt x="176" y="1143"/>
                    <a:pt x="254" y="1173"/>
                    <a:pt x="333" y="1173"/>
                  </a:cubicBezTo>
                  <a:cubicBezTo>
                    <a:pt x="410" y="1173"/>
                    <a:pt x="488" y="1144"/>
                    <a:pt x="546" y="1085"/>
                  </a:cubicBezTo>
                  <a:cubicBezTo>
                    <a:pt x="855" y="778"/>
                    <a:pt x="1266" y="607"/>
                    <a:pt x="1703" y="607"/>
                  </a:cubicBezTo>
                  <a:cubicBezTo>
                    <a:pt x="2139" y="607"/>
                    <a:pt x="2551" y="775"/>
                    <a:pt x="2859" y="1085"/>
                  </a:cubicBezTo>
                  <a:cubicBezTo>
                    <a:pt x="2919" y="1146"/>
                    <a:pt x="2996" y="1174"/>
                    <a:pt x="3073" y="1174"/>
                  </a:cubicBezTo>
                  <a:cubicBezTo>
                    <a:pt x="3074" y="1174"/>
                    <a:pt x="3074" y="1174"/>
                    <a:pt x="3075" y="1174"/>
                  </a:cubicBezTo>
                  <a:cubicBezTo>
                    <a:pt x="3338" y="1174"/>
                    <a:pt x="3473" y="846"/>
                    <a:pt x="3287" y="656"/>
                  </a:cubicBezTo>
                  <a:cubicBezTo>
                    <a:pt x="2862" y="233"/>
                    <a:pt x="2302" y="0"/>
                    <a:pt x="17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6"/>
            <p:cNvSpPr/>
            <p:nvPr/>
          </p:nvSpPr>
          <p:spPr>
            <a:xfrm>
              <a:off x="2406000" y="3332000"/>
              <a:ext cx="47475" cy="47425"/>
            </a:xfrm>
            <a:custGeom>
              <a:rect b="b" l="l" r="r" t="t"/>
              <a:pathLst>
                <a:path extrusionOk="0" h="1897" w="1899">
                  <a:moveTo>
                    <a:pt x="950" y="609"/>
                  </a:moveTo>
                  <a:cubicBezTo>
                    <a:pt x="1138" y="609"/>
                    <a:pt x="1292" y="763"/>
                    <a:pt x="1292" y="951"/>
                  </a:cubicBezTo>
                  <a:cubicBezTo>
                    <a:pt x="1292" y="1140"/>
                    <a:pt x="1138" y="1294"/>
                    <a:pt x="950" y="1294"/>
                  </a:cubicBezTo>
                  <a:cubicBezTo>
                    <a:pt x="761" y="1294"/>
                    <a:pt x="607" y="1140"/>
                    <a:pt x="607" y="951"/>
                  </a:cubicBezTo>
                  <a:cubicBezTo>
                    <a:pt x="607" y="763"/>
                    <a:pt x="761" y="609"/>
                    <a:pt x="950" y="609"/>
                  </a:cubicBezTo>
                  <a:close/>
                  <a:moveTo>
                    <a:pt x="950" y="1"/>
                  </a:moveTo>
                  <a:cubicBezTo>
                    <a:pt x="427" y="1"/>
                    <a:pt x="1" y="427"/>
                    <a:pt x="1" y="950"/>
                  </a:cubicBezTo>
                  <a:cubicBezTo>
                    <a:pt x="1" y="1472"/>
                    <a:pt x="427" y="1897"/>
                    <a:pt x="950" y="1897"/>
                  </a:cubicBezTo>
                  <a:cubicBezTo>
                    <a:pt x="1472" y="1897"/>
                    <a:pt x="1899" y="1472"/>
                    <a:pt x="1899" y="950"/>
                  </a:cubicBezTo>
                  <a:cubicBezTo>
                    <a:pt x="1899" y="427"/>
                    <a:pt x="1472" y="1"/>
                    <a:pt x="9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5" name="Google Shape;3615;p36"/>
          <p:cNvGrpSpPr/>
          <p:nvPr/>
        </p:nvGrpSpPr>
        <p:grpSpPr>
          <a:xfrm>
            <a:off x="7699606" y="2585107"/>
            <a:ext cx="250726" cy="422822"/>
            <a:chOff x="2059950" y="2576350"/>
            <a:chExt cx="305875" cy="515825"/>
          </a:xfrm>
        </p:grpSpPr>
        <p:sp>
          <p:nvSpPr>
            <p:cNvPr id="3616" name="Google Shape;3616;p36"/>
            <p:cNvSpPr/>
            <p:nvPr/>
          </p:nvSpPr>
          <p:spPr>
            <a:xfrm>
              <a:off x="2059950" y="2576350"/>
              <a:ext cx="305875" cy="515825"/>
            </a:xfrm>
            <a:custGeom>
              <a:rect b="b" l="l" r="r" t="t"/>
              <a:pathLst>
                <a:path extrusionOk="0" h="20633" w="12235">
                  <a:moveTo>
                    <a:pt x="10640" y="609"/>
                  </a:moveTo>
                  <a:cubicBezTo>
                    <a:pt x="11186" y="609"/>
                    <a:pt x="11630" y="1051"/>
                    <a:pt x="11630" y="1597"/>
                  </a:cubicBezTo>
                  <a:lnTo>
                    <a:pt x="11630" y="1938"/>
                  </a:lnTo>
                  <a:lnTo>
                    <a:pt x="10033" y="1938"/>
                  </a:lnTo>
                  <a:cubicBezTo>
                    <a:pt x="9867" y="1938"/>
                    <a:pt x="9732" y="2073"/>
                    <a:pt x="9732" y="2240"/>
                  </a:cubicBezTo>
                  <a:cubicBezTo>
                    <a:pt x="9732" y="2407"/>
                    <a:pt x="9867" y="2541"/>
                    <a:pt x="10033" y="2541"/>
                  </a:cubicBezTo>
                  <a:lnTo>
                    <a:pt x="11630" y="2541"/>
                  </a:lnTo>
                  <a:lnTo>
                    <a:pt x="11630" y="17442"/>
                  </a:lnTo>
                  <a:lnTo>
                    <a:pt x="607" y="17442"/>
                  </a:lnTo>
                  <a:lnTo>
                    <a:pt x="607" y="2544"/>
                  </a:lnTo>
                  <a:lnTo>
                    <a:pt x="8560" y="2544"/>
                  </a:lnTo>
                  <a:cubicBezTo>
                    <a:pt x="8728" y="2544"/>
                    <a:pt x="8863" y="2409"/>
                    <a:pt x="8863" y="2241"/>
                  </a:cubicBezTo>
                  <a:cubicBezTo>
                    <a:pt x="8863" y="2075"/>
                    <a:pt x="8728" y="1940"/>
                    <a:pt x="8560" y="1940"/>
                  </a:cubicBezTo>
                  <a:lnTo>
                    <a:pt x="607" y="1940"/>
                  </a:lnTo>
                  <a:lnTo>
                    <a:pt x="607" y="1597"/>
                  </a:lnTo>
                  <a:cubicBezTo>
                    <a:pt x="607" y="1051"/>
                    <a:pt x="1049" y="609"/>
                    <a:pt x="1595" y="609"/>
                  </a:cubicBezTo>
                  <a:close/>
                  <a:moveTo>
                    <a:pt x="11630" y="18046"/>
                  </a:moveTo>
                  <a:lnTo>
                    <a:pt x="11630" y="19035"/>
                  </a:lnTo>
                  <a:cubicBezTo>
                    <a:pt x="11630" y="19581"/>
                    <a:pt x="11186" y="20023"/>
                    <a:pt x="10640" y="20023"/>
                  </a:cubicBezTo>
                  <a:lnTo>
                    <a:pt x="1595" y="20023"/>
                  </a:lnTo>
                  <a:cubicBezTo>
                    <a:pt x="1049" y="20023"/>
                    <a:pt x="607" y="19581"/>
                    <a:pt x="607" y="19035"/>
                  </a:cubicBezTo>
                  <a:lnTo>
                    <a:pt x="607" y="18046"/>
                  </a:lnTo>
                  <a:close/>
                  <a:moveTo>
                    <a:pt x="1595" y="1"/>
                  </a:moveTo>
                  <a:cubicBezTo>
                    <a:pt x="715" y="1"/>
                    <a:pt x="1" y="715"/>
                    <a:pt x="1" y="1596"/>
                  </a:cubicBezTo>
                  <a:lnTo>
                    <a:pt x="1" y="19036"/>
                  </a:lnTo>
                  <a:cubicBezTo>
                    <a:pt x="1" y="19917"/>
                    <a:pt x="715" y="20633"/>
                    <a:pt x="1595" y="20633"/>
                  </a:cubicBezTo>
                  <a:lnTo>
                    <a:pt x="10640" y="20633"/>
                  </a:lnTo>
                  <a:cubicBezTo>
                    <a:pt x="11520" y="20633"/>
                    <a:pt x="12234" y="19917"/>
                    <a:pt x="12234" y="19036"/>
                  </a:cubicBezTo>
                  <a:lnTo>
                    <a:pt x="12234" y="1596"/>
                  </a:lnTo>
                  <a:cubicBezTo>
                    <a:pt x="12234" y="715"/>
                    <a:pt x="11520" y="1"/>
                    <a:pt x="10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6"/>
            <p:cNvSpPr/>
            <p:nvPr/>
          </p:nvSpPr>
          <p:spPr>
            <a:xfrm>
              <a:off x="2189150" y="3044675"/>
              <a:ext cx="47425" cy="15100"/>
            </a:xfrm>
            <a:custGeom>
              <a:rect b="b" l="l" r="r" t="t"/>
              <a:pathLst>
                <a:path extrusionOk="0" h="604" w="1897">
                  <a:moveTo>
                    <a:pt x="304" y="0"/>
                  </a:moveTo>
                  <a:cubicBezTo>
                    <a:pt x="136" y="0"/>
                    <a:pt x="1" y="135"/>
                    <a:pt x="1" y="302"/>
                  </a:cubicBezTo>
                  <a:cubicBezTo>
                    <a:pt x="1" y="469"/>
                    <a:pt x="136" y="603"/>
                    <a:pt x="304" y="603"/>
                  </a:cubicBezTo>
                  <a:lnTo>
                    <a:pt x="1594" y="603"/>
                  </a:lnTo>
                  <a:cubicBezTo>
                    <a:pt x="1761" y="603"/>
                    <a:pt x="1897" y="469"/>
                    <a:pt x="1897" y="302"/>
                  </a:cubicBezTo>
                  <a:cubicBezTo>
                    <a:pt x="1897" y="135"/>
                    <a:pt x="1763" y="0"/>
                    <a:pt x="1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6"/>
            <p:cNvSpPr/>
            <p:nvPr/>
          </p:nvSpPr>
          <p:spPr>
            <a:xfrm>
              <a:off x="2205350" y="2600550"/>
              <a:ext cx="16125" cy="15100"/>
            </a:xfrm>
            <a:custGeom>
              <a:rect b="b" l="l" r="r" t="t"/>
              <a:pathLst>
                <a:path extrusionOk="0" h="604" w="645">
                  <a:moveTo>
                    <a:pt x="302" y="1"/>
                  </a:moveTo>
                  <a:cubicBezTo>
                    <a:pt x="134" y="1"/>
                    <a:pt x="0" y="134"/>
                    <a:pt x="0" y="302"/>
                  </a:cubicBezTo>
                  <a:cubicBezTo>
                    <a:pt x="0" y="468"/>
                    <a:pt x="135" y="604"/>
                    <a:pt x="302" y="604"/>
                  </a:cubicBezTo>
                  <a:lnTo>
                    <a:pt x="343" y="604"/>
                  </a:lnTo>
                  <a:cubicBezTo>
                    <a:pt x="509" y="604"/>
                    <a:pt x="644" y="468"/>
                    <a:pt x="644" y="302"/>
                  </a:cubicBezTo>
                  <a:cubicBezTo>
                    <a:pt x="644" y="134"/>
                    <a:pt x="509"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6"/>
            <p:cNvSpPr/>
            <p:nvPr/>
          </p:nvSpPr>
          <p:spPr>
            <a:xfrm>
              <a:off x="2237625" y="2600550"/>
              <a:ext cx="16125" cy="15100"/>
            </a:xfrm>
            <a:custGeom>
              <a:rect b="b" l="l" r="r" t="t"/>
              <a:pathLst>
                <a:path extrusionOk="0" h="604" w="645">
                  <a:moveTo>
                    <a:pt x="302" y="1"/>
                  </a:moveTo>
                  <a:cubicBezTo>
                    <a:pt x="134" y="1"/>
                    <a:pt x="1" y="134"/>
                    <a:pt x="1" y="302"/>
                  </a:cubicBezTo>
                  <a:cubicBezTo>
                    <a:pt x="1" y="468"/>
                    <a:pt x="134" y="604"/>
                    <a:pt x="302" y="604"/>
                  </a:cubicBezTo>
                  <a:lnTo>
                    <a:pt x="343" y="604"/>
                  </a:lnTo>
                  <a:cubicBezTo>
                    <a:pt x="509" y="604"/>
                    <a:pt x="645" y="468"/>
                    <a:pt x="645" y="302"/>
                  </a:cubicBezTo>
                  <a:cubicBezTo>
                    <a:pt x="645" y="134"/>
                    <a:pt x="511"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6"/>
            <p:cNvSpPr/>
            <p:nvPr/>
          </p:nvSpPr>
          <p:spPr>
            <a:xfrm>
              <a:off x="2173050" y="2600550"/>
              <a:ext cx="16125" cy="15100"/>
            </a:xfrm>
            <a:custGeom>
              <a:rect b="b" l="l" r="r" t="t"/>
              <a:pathLst>
                <a:path extrusionOk="0" h="604" w="645">
                  <a:moveTo>
                    <a:pt x="302" y="1"/>
                  </a:moveTo>
                  <a:cubicBezTo>
                    <a:pt x="136" y="1"/>
                    <a:pt x="1" y="134"/>
                    <a:pt x="1" y="302"/>
                  </a:cubicBezTo>
                  <a:cubicBezTo>
                    <a:pt x="1" y="468"/>
                    <a:pt x="136" y="604"/>
                    <a:pt x="302" y="604"/>
                  </a:cubicBezTo>
                  <a:lnTo>
                    <a:pt x="343" y="604"/>
                  </a:lnTo>
                  <a:cubicBezTo>
                    <a:pt x="511" y="604"/>
                    <a:pt x="645" y="468"/>
                    <a:pt x="645" y="302"/>
                  </a:cubicBezTo>
                  <a:cubicBezTo>
                    <a:pt x="645" y="134"/>
                    <a:pt x="511"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6"/>
            <p:cNvSpPr/>
            <p:nvPr/>
          </p:nvSpPr>
          <p:spPr>
            <a:xfrm>
              <a:off x="2100375" y="2721650"/>
              <a:ext cx="103950" cy="104000"/>
            </a:xfrm>
            <a:custGeom>
              <a:rect b="b" l="l" r="r" t="t"/>
              <a:pathLst>
                <a:path extrusionOk="0" h="4160" w="4158">
                  <a:moveTo>
                    <a:pt x="3552" y="607"/>
                  </a:moveTo>
                  <a:lnTo>
                    <a:pt x="3552" y="3553"/>
                  </a:lnTo>
                  <a:lnTo>
                    <a:pt x="605" y="3553"/>
                  </a:lnTo>
                  <a:lnTo>
                    <a:pt x="605" y="607"/>
                  </a:lnTo>
                  <a:close/>
                  <a:moveTo>
                    <a:pt x="302" y="1"/>
                  </a:moveTo>
                  <a:cubicBezTo>
                    <a:pt x="134" y="1"/>
                    <a:pt x="1" y="136"/>
                    <a:pt x="1" y="304"/>
                  </a:cubicBezTo>
                  <a:lnTo>
                    <a:pt x="1" y="3858"/>
                  </a:lnTo>
                  <a:cubicBezTo>
                    <a:pt x="1" y="4024"/>
                    <a:pt x="134" y="4160"/>
                    <a:pt x="302" y="4160"/>
                  </a:cubicBezTo>
                  <a:lnTo>
                    <a:pt x="3855" y="4160"/>
                  </a:lnTo>
                  <a:cubicBezTo>
                    <a:pt x="4021" y="4160"/>
                    <a:pt x="4156" y="4024"/>
                    <a:pt x="4156" y="3858"/>
                  </a:cubicBezTo>
                  <a:lnTo>
                    <a:pt x="4156" y="306"/>
                  </a:lnTo>
                  <a:cubicBezTo>
                    <a:pt x="4158" y="136"/>
                    <a:pt x="4023" y="1"/>
                    <a:pt x="3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6"/>
            <p:cNvSpPr/>
            <p:nvPr/>
          </p:nvSpPr>
          <p:spPr>
            <a:xfrm>
              <a:off x="2124625" y="2745925"/>
              <a:ext cx="55475" cy="55500"/>
            </a:xfrm>
            <a:custGeom>
              <a:rect b="b" l="l" r="r" t="t"/>
              <a:pathLst>
                <a:path extrusionOk="0" h="2220" w="2219">
                  <a:moveTo>
                    <a:pt x="1614" y="606"/>
                  </a:moveTo>
                  <a:lnTo>
                    <a:pt x="1614" y="1614"/>
                  </a:lnTo>
                  <a:lnTo>
                    <a:pt x="607" y="1614"/>
                  </a:lnTo>
                  <a:lnTo>
                    <a:pt x="607" y="606"/>
                  </a:lnTo>
                  <a:close/>
                  <a:moveTo>
                    <a:pt x="302" y="1"/>
                  </a:moveTo>
                  <a:cubicBezTo>
                    <a:pt x="136" y="1"/>
                    <a:pt x="0" y="135"/>
                    <a:pt x="0" y="302"/>
                  </a:cubicBezTo>
                  <a:lnTo>
                    <a:pt x="0" y="1916"/>
                  </a:lnTo>
                  <a:cubicBezTo>
                    <a:pt x="0" y="2084"/>
                    <a:pt x="136" y="2219"/>
                    <a:pt x="302" y="2219"/>
                  </a:cubicBezTo>
                  <a:lnTo>
                    <a:pt x="1917" y="2219"/>
                  </a:lnTo>
                  <a:cubicBezTo>
                    <a:pt x="2083" y="2219"/>
                    <a:pt x="2218" y="2084"/>
                    <a:pt x="2218" y="1916"/>
                  </a:cubicBezTo>
                  <a:lnTo>
                    <a:pt x="2218" y="302"/>
                  </a:lnTo>
                  <a:cubicBezTo>
                    <a:pt x="2218" y="135"/>
                    <a:pt x="2083" y="1"/>
                    <a:pt x="1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6"/>
            <p:cNvSpPr/>
            <p:nvPr/>
          </p:nvSpPr>
          <p:spPr>
            <a:xfrm>
              <a:off x="2100375" y="2842800"/>
              <a:ext cx="103950" cy="103900"/>
            </a:xfrm>
            <a:custGeom>
              <a:rect b="b" l="l" r="r" t="t"/>
              <a:pathLst>
                <a:path extrusionOk="0" h="4156" w="4158">
                  <a:moveTo>
                    <a:pt x="3552" y="607"/>
                  </a:moveTo>
                  <a:lnTo>
                    <a:pt x="3552" y="3553"/>
                  </a:lnTo>
                  <a:lnTo>
                    <a:pt x="605" y="3553"/>
                  </a:lnTo>
                  <a:lnTo>
                    <a:pt x="605" y="607"/>
                  </a:lnTo>
                  <a:close/>
                  <a:moveTo>
                    <a:pt x="302" y="0"/>
                  </a:moveTo>
                  <a:cubicBezTo>
                    <a:pt x="134" y="0"/>
                    <a:pt x="1" y="136"/>
                    <a:pt x="1" y="302"/>
                  </a:cubicBezTo>
                  <a:lnTo>
                    <a:pt x="1" y="3855"/>
                  </a:lnTo>
                  <a:cubicBezTo>
                    <a:pt x="1" y="4022"/>
                    <a:pt x="134" y="4156"/>
                    <a:pt x="302" y="4156"/>
                  </a:cubicBezTo>
                  <a:lnTo>
                    <a:pt x="3855" y="4156"/>
                  </a:lnTo>
                  <a:cubicBezTo>
                    <a:pt x="4021" y="4156"/>
                    <a:pt x="4156" y="4021"/>
                    <a:pt x="4156" y="3855"/>
                  </a:cubicBezTo>
                  <a:lnTo>
                    <a:pt x="4156" y="302"/>
                  </a:lnTo>
                  <a:cubicBezTo>
                    <a:pt x="4158" y="136"/>
                    <a:pt x="4023" y="0"/>
                    <a:pt x="3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6"/>
            <p:cNvSpPr/>
            <p:nvPr/>
          </p:nvSpPr>
          <p:spPr>
            <a:xfrm>
              <a:off x="2124625" y="2867000"/>
              <a:ext cx="55475" cy="55475"/>
            </a:xfrm>
            <a:custGeom>
              <a:rect b="b" l="l" r="r" t="t"/>
              <a:pathLst>
                <a:path extrusionOk="0" h="2219" w="2219">
                  <a:moveTo>
                    <a:pt x="1614" y="608"/>
                  </a:moveTo>
                  <a:lnTo>
                    <a:pt x="1614" y="1617"/>
                  </a:lnTo>
                  <a:lnTo>
                    <a:pt x="607" y="1617"/>
                  </a:lnTo>
                  <a:lnTo>
                    <a:pt x="607" y="608"/>
                  </a:lnTo>
                  <a:close/>
                  <a:moveTo>
                    <a:pt x="302" y="0"/>
                  </a:moveTo>
                  <a:cubicBezTo>
                    <a:pt x="136" y="0"/>
                    <a:pt x="0" y="136"/>
                    <a:pt x="0" y="302"/>
                  </a:cubicBezTo>
                  <a:lnTo>
                    <a:pt x="0" y="1917"/>
                  </a:lnTo>
                  <a:cubicBezTo>
                    <a:pt x="0" y="2083"/>
                    <a:pt x="136" y="2218"/>
                    <a:pt x="302" y="2218"/>
                  </a:cubicBezTo>
                  <a:lnTo>
                    <a:pt x="1917" y="2218"/>
                  </a:lnTo>
                  <a:cubicBezTo>
                    <a:pt x="2083" y="2218"/>
                    <a:pt x="2218" y="2083"/>
                    <a:pt x="2218" y="1917"/>
                  </a:cubicBezTo>
                  <a:lnTo>
                    <a:pt x="2218" y="302"/>
                  </a:lnTo>
                  <a:cubicBezTo>
                    <a:pt x="2218" y="137"/>
                    <a:pt x="2083" y="0"/>
                    <a:pt x="1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6"/>
            <p:cNvSpPr/>
            <p:nvPr/>
          </p:nvSpPr>
          <p:spPr>
            <a:xfrm>
              <a:off x="2221475" y="2842800"/>
              <a:ext cx="104000" cy="103900"/>
            </a:xfrm>
            <a:custGeom>
              <a:rect b="b" l="l" r="r" t="t"/>
              <a:pathLst>
                <a:path extrusionOk="0" h="4156" w="4160">
                  <a:moveTo>
                    <a:pt x="3553" y="607"/>
                  </a:moveTo>
                  <a:lnTo>
                    <a:pt x="3553" y="3553"/>
                  </a:lnTo>
                  <a:lnTo>
                    <a:pt x="607" y="3553"/>
                  </a:lnTo>
                  <a:lnTo>
                    <a:pt x="607" y="607"/>
                  </a:lnTo>
                  <a:close/>
                  <a:moveTo>
                    <a:pt x="304" y="0"/>
                  </a:moveTo>
                  <a:cubicBezTo>
                    <a:pt x="136" y="0"/>
                    <a:pt x="1" y="136"/>
                    <a:pt x="1" y="302"/>
                  </a:cubicBezTo>
                  <a:lnTo>
                    <a:pt x="1" y="3855"/>
                  </a:lnTo>
                  <a:cubicBezTo>
                    <a:pt x="1" y="4022"/>
                    <a:pt x="136" y="4156"/>
                    <a:pt x="304" y="4156"/>
                  </a:cubicBezTo>
                  <a:lnTo>
                    <a:pt x="3855" y="4156"/>
                  </a:lnTo>
                  <a:cubicBezTo>
                    <a:pt x="4023" y="4156"/>
                    <a:pt x="4158" y="4021"/>
                    <a:pt x="4158" y="3855"/>
                  </a:cubicBezTo>
                  <a:lnTo>
                    <a:pt x="4158" y="302"/>
                  </a:lnTo>
                  <a:cubicBezTo>
                    <a:pt x="4160" y="136"/>
                    <a:pt x="4023" y="0"/>
                    <a:pt x="38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6"/>
            <p:cNvSpPr/>
            <p:nvPr/>
          </p:nvSpPr>
          <p:spPr>
            <a:xfrm>
              <a:off x="2245775" y="2867000"/>
              <a:ext cx="55475" cy="55475"/>
            </a:xfrm>
            <a:custGeom>
              <a:rect b="b" l="l" r="r" t="t"/>
              <a:pathLst>
                <a:path extrusionOk="0" h="2219" w="2219">
                  <a:moveTo>
                    <a:pt x="1612" y="608"/>
                  </a:moveTo>
                  <a:lnTo>
                    <a:pt x="1612" y="1617"/>
                  </a:lnTo>
                  <a:lnTo>
                    <a:pt x="603" y="1617"/>
                  </a:lnTo>
                  <a:lnTo>
                    <a:pt x="603" y="608"/>
                  </a:lnTo>
                  <a:close/>
                  <a:moveTo>
                    <a:pt x="302" y="0"/>
                  </a:moveTo>
                  <a:cubicBezTo>
                    <a:pt x="134" y="0"/>
                    <a:pt x="0" y="136"/>
                    <a:pt x="0" y="302"/>
                  </a:cubicBezTo>
                  <a:lnTo>
                    <a:pt x="0" y="1917"/>
                  </a:lnTo>
                  <a:cubicBezTo>
                    <a:pt x="0" y="2083"/>
                    <a:pt x="134" y="2218"/>
                    <a:pt x="302" y="2218"/>
                  </a:cubicBezTo>
                  <a:lnTo>
                    <a:pt x="1915" y="2218"/>
                  </a:lnTo>
                  <a:cubicBezTo>
                    <a:pt x="2083" y="2218"/>
                    <a:pt x="2218" y="2083"/>
                    <a:pt x="2218" y="1917"/>
                  </a:cubicBezTo>
                  <a:lnTo>
                    <a:pt x="2218" y="302"/>
                  </a:lnTo>
                  <a:cubicBezTo>
                    <a:pt x="2218" y="137"/>
                    <a:pt x="2083" y="0"/>
                    <a:pt x="19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6"/>
            <p:cNvSpPr/>
            <p:nvPr/>
          </p:nvSpPr>
          <p:spPr>
            <a:xfrm>
              <a:off x="2221475" y="2721650"/>
              <a:ext cx="103975" cy="103925"/>
            </a:xfrm>
            <a:custGeom>
              <a:rect b="b" l="l" r="r" t="t"/>
              <a:pathLst>
                <a:path extrusionOk="0" h="4157" w="4159">
                  <a:moveTo>
                    <a:pt x="3209" y="1"/>
                  </a:moveTo>
                  <a:cubicBezTo>
                    <a:pt x="3041" y="1"/>
                    <a:pt x="2908" y="136"/>
                    <a:pt x="2908" y="304"/>
                  </a:cubicBezTo>
                  <a:lnTo>
                    <a:pt x="2908" y="968"/>
                  </a:lnTo>
                  <a:lnTo>
                    <a:pt x="2241" y="968"/>
                  </a:lnTo>
                  <a:cubicBezTo>
                    <a:pt x="2073" y="968"/>
                    <a:pt x="1940" y="1104"/>
                    <a:pt x="1940" y="1272"/>
                  </a:cubicBezTo>
                  <a:lnTo>
                    <a:pt x="1940" y="2260"/>
                  </a:lnTo>
                  <a:lnTo>
                    <a:pt x="1575" y="2260"/>
                  </a:lnTo>
                  <a:lnTo>
                    <a:pt x="1575" y="1272"/>
                  </a:lnTo>
                  <a:cubicBezTo>
                    <a:pt x="1575" y="1104"/>
                    <a:pt x="1440" y="968"/>
                    <a:pt x="1274" y="968"/>
                  </a:cubicBezTo>
                  <a:lnTo>
                    <a:pt x="304" y="968"/>
                  </a:lnTo>
                  <a:cubicBezTo>
                    <a:pt x="136" y="968"/>
                    <a:pt x="1" y="1104"/>
                    <a:pt x="1" y="1272"/>
                  </a:cubicBezTo>
                  <a:cubicBezTo>
                    <a:pt x="1" y="1438"/>
                    <a:pt x="136" y="1573"/>
                    <a:pt x="304" y="1573"/>
                  </a:cubicBezTo>
                  <a:lnTo>
                    <a:pt x="969" y="1573"/>
                  </a:lnTo>
                  <a:lnTo>
                    <a:pt x="969" y="2561"/>
                  </a:lnTo>
                  <a:cubicBezTo>
                    <a:pt x="969" y="2729"/>
                    <a:pt x="1104" y="2863"/>
                    <a:pt x="1272" y="2863"/>
                  </a:cubicBezTo>
                  <a:lnTo>
                    <a:pt x="3230" y="2863"/>
                  </a:lnTo>
                  <a:lnTo>
                    <a:pt x="3230" y="3552"/>
                  </a:lnTo>
                  <a:lnTo>
                    <a:pt x="1899" y="3552"/>
                  </a:lnTo>
                  <a:lnTo>
                    <a:pt x="1899" y="3531"/>
                  </a:lnTo>
                  <a:cubicBezTo>
                    <a:pt x="1899" y="3365"/>
                    <a:pt x="1763" y="3229"/>
                    <a:pt x="1597" y="3229"/>
                  </a:cubicBezTo>
                  <a:cubicBezTo>
                    <a:pt x="1429" y="3229"/>
                    <a:pt x="1294" y="3365"/>
                    <a:pt x="1294" y="3531"/>
                  </a:cubicBezTo>
                  <a:lnTo>
                    <a:pt x="1294" y="3855"/>
                  </a:lnTo>
                  <a:cubicBezTo>
                    <a:pt x="1294" y="4023"/>
                    <a:pt x="1429" y="4156"/>
                    <a:pt x="1597" y="4156"/>
                  </a:cubicBezTo>
                  <a:lnTo>
                    <a:pt x="3535" y="4156"/>
                  </a:lnTo>
                  <a:cubicBezTo>
                    <a:pt x="3701" y="4156"/>
                    <a:pt x="3836" y="4023"/>
                    <a:pt x="3836" y="3855"/>
                  </a:cubicBezTo>
                  <a:lnTo>
                    <a:pt x="3836" y="2866"/>
                  </a:lnTo>
                  <a:lnTo>
                    <a:pt x="3855" y="2866"/>
                  </a:lnTo>
                  <a:cubicBezTo>
                    <a:pt x="4023" y="2866"/>
                    <a:pt x="4158" y="2731"/>
                    <a:pt x="4158" y="2563"/>
                  </a:cubicBezTo>
                  <a:cubicBezTo>
                    <a:pt x="4158" y="2397"/>
                    <a:pt x="4023" y="2262"/>
                    <a:pt x="3855" y="2262"/>
                  </a:cubicBezTo>
                  <a:lnTo>
                    <a:pt x="2543" y="2262"/>
                  </a:lnTo>
                  <a:lnTo>
                    <a:pt x="2543" y="1575"/>
                  </a:lnTo>
                  <a:lnTo>
                    <a:pt x="3209" y="1575"/>
                  </a:lnTo>
                  <a:cubicBezTo>
                    <a:pt x="3375" y="1575"/>
                    <a:pt x="3511" y="1440"/>
                    <a:pt x="3511" y="1273"/>
                  </a:cubicBezTo>
                  <a:lnTo>
                    <a:pt x="3511" y="304"/>
                  </a:lnTo>
                  <a:cubicBezTo>
                    <a:pt x="3511" y="136"/>
                    <a:pt x="3375" y="1"/>
                    <a:pt x="3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6"/>
            <p:cNvSpPr/>
            <p:nvPr/>
          </p:nvSpPr>
          <p:spPr>
            <a:xfrm>
              <a:off x="2221475" y="2810475"/>
              <a:ext cx="23250" cy="15125"/>
            </a:xfrm>
            <a:custGeom>
              <a:rect b="b" l="l" r="r" t="t"/>
              <a:pathLst>
                <a:path extrusionOk="0" h="605" w="930">
                  <a:moveTo>
                    <a:pt x="304" y="0"/>
                  </a:moveTo>
                  <a:cubicBezTo>
                    <a:pt x="136" y="0"/>
                    <a:pt x="1" y="136"/>
                    <a:pt x="1" y="302"/>
                  </a:cubicBezTo>
                  <a:cubicBezTo>
                    <a:pt x="1" y="470"/>
                    <a:pt x="136" y="605"/>
                    <a:pt x="304" y="605"/>
                  </a:cubicBezTo>
                  <a:lnTo>
                    <a:pt x="626" y="605"/>
                  </a:lnTo>
                  <a:cubicBezTo>
                    <a:pt x="794" y="605"/>
                    <a:pt x="929" y="470"/>
                    <a:pt x="929" y="302"/>
                  </a:cubicBezTo>
                  <a:cubicBezTo>
                    <a:pt x="929" y="137"/>
                    <a:pt x="794" y="0"/>
                    <a:pt x="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6"/>
            <p:cNvSpPr/>
            <p:nvPr/>
          </p:nvSpPr>
          <p:spPr>
            <a:xfrm>
              <a:off x="2221475" y="2778175"/>
              <a:ext cx="15150" cy="23250"/>
            </a:xfrm>
            <a:custGeom>
              <a:rect b="b" l="l" r="r" t="t"/>
              <a:pathLst>
                <a:path extrusionOk="0" h="930" w="606">
                  <a:moveTo>
                    <a:pt x="304" y="1"/>
                  </a:moveTo>
                  <a:cubicBezTo>
                    <a:pt x="136" y="1"/>
                    <a:pt x="1" y="136"/>
                    <a:pt x="1" y="304"/>
                  </a:cubicBezTo>
                  <a:lnTo>
                    <a:pt x="1" y="626"/>
                  </a:lnTo>
                  <a:cubicBezTo>
                    <a:pt x="1" y="794"/>
                    <a:pt x="136" y="929"/>
                    <a:pt x="304" y="929"/>
                  </a:cubicBezTo>
                  <a:cubicBezTo>
                    <a:pt x="470" y="929"/>
                    <a:pt x="606" y="794"/>
                    <a:pt x="606" y="626"/>
                  </a:cubicBezTo>
                  <a:lnTo>
                    <a:pt x="606" y="304"/>
                  </a:lnTo>
                  <a:cubicBezTo>
                    <a:pt x="606" y="136"/>
                    <a:pt x="470" y="1"/>
                    <a:pt x="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6"/>
            <p:cNvSpPr/>
            <p:nvPr/>
          </p:nvSpPr>
          <p:spPr>
            <a:xfrm>
              <a:off x="2221475" y="2721650"/>
              <a:ext cx="23250" cy="15150"/>
            </a:xfrm>
            <a:custGeom>
              <a:rect b="b" l="l" r="r" t="t"/>
              <a:pathLst>
                <a:path extrusionOk="0" h="606" w="930">
                  <a:moveTo>
                    <a:pt x="304" y="1"/>
                  </a:moveTo>
                  <a:cubicBezTo>
                    <a:pt x="136" y="1"/>
                    <a:pt x="1" y="136"/>
                    <a:pt x="1" y="304"/>
                  </a:cubicBezTo>
                  <a:cubicBezTo>
                    <a:pt x="1" y="470"/>
                    <a:pt x="136" y="605"/>
                    <a:pt x="304" y="605"/>
                  </a:cubicBezTo>
                  <a:lnTo>
                    <a:pt x="626" y="605"/>
                  </a:lnTo>
                  <a:cubicBezTo>
                    <a:pt x="794" y="605"/>
                    <a:pt x="929" y="470"/>
                    <a:pt x="929" y="304"/>
                  </a:cubicBezTo>
                  <a:cubicBezTo>
                    <a:pt x="929" y="136"/>
                    <a:pt x="794" y="1"/>
                    <a:pt x="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6"/>
            <p:cNvSpPr/>
            <p:nvPr/>
          </p:nvSpPr>
          <p:spPr>
            <a:xfrm>
              <a:off x="2253775" y="2721650"/>
              <a:ext cx="16200" cy="15150"/>
            </a:xfrm>
            <a:custGeom>
              <a:rect b="b" l="l" r="r" t="t"/>
              <a:pathLst>
                <a:path extrusionOk="0" h="606" w="648">
                  <a:moveTo>
                    <a:pt x="302" y="1"/>
                  </a:moveTo>
                  <a:cubicBezTo>
                    <a:pt x="136" y="1"/>
                    <a:pt x="0" y="136"/>
                    <a:pt x="0" y="304"/>
                  </a:cubicBezTo>
                  <a:cubicBezTo>
                    <a:pt x="0" y="470"/>
                    <a:pt x="136" y="605"/>
                    <a:pt x="302" y="605"/>
                  </a:cubicBezTo>
                  <a:lnTo>
                    <a:pt x="343" y="605"/>
                  </a:lnTo>
                  <a:cubicBezTo>
                    <a:pt x="511" y="605"/>
                    <a:pt x="644" y="470"/>
                    <a:pt x="644" y="304"/>
                  </a:cubicBezTo>
                  <a:cubicBezTo>
                    <a:pt x="648" y="136"/>
                    <a:pt x="511"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2" name="Google Shape;3632;p36"/>
          <p:cNvGrpSpPr/>
          <p:nvPr/>
        </p:nvGrpSpPr>
        <p:grpSpPr>
          <a:xfrm>
            <a:off x="7613604" y="1901871"/>
            <a:ext cx="422719" cy="422760"/>
            <a:chOff x="3086575" y="950975"/>
            <a:chExt cx="515700" cy="515750"/>
          </a:xfrm>
        </p:grpSpPr>
        <p:sp>
          <p:nvSpPr>
            <p:cNvPr id="3633" name="Google Shape;3633;p36"/>
            <p:cNvSpPr/>
            <p:nvPr/>
          </p:nvSpPr>
          <p:spPr>
            <a:xfrm>
              <a:off x="3086575" y="950975"/>
              <a:ext cx="515700" cy="515750"/>
            </a:xfrm>
            <a:custGeom>
              <a:rect b="b" l="l" r="r" t="t"/>
              <a:pathLst>
                <a:path extrusionOk="0" h="20630" w="20628">
                  <a:moveTo>
                    <a:pt x="2884" y="2872"/>
                  </a:moveTo>
                  <a:cubicBezTo>
                    <a:pt x="3072" y="2872"/>
                    <a:pt x="3226" y="3026"/>
                    <a:pt x="3226" y="3214"/>
                  </a:cubicBezTo>
                  <a:cubicBezTo>
                    <a:pt x="3226" y="3403"/>
                    <a:pt x="3072" y="3557"/>
                    <a:pt x="2884" y="3557"/>
                  </a:cubicBezTo>
                  <a:lnTo>
                    <a:pt x="946" y="3557"/>
                  </a:lnTo>
                  <a:cubicBezTo>
                    <a:pt x="758" y="3557"/>
                    <a:pt x="604" y="3403"/>
                    <a:pt x="604" y="3214"/>
                  </a:cubicBezTo>
                  <a:cubicBezTo>
                    <a:pt x="604" y="3026"/>
                    <a:pt x="758" y="2872"/>
                    <a:pt x="946" y="2872"/>
                  </a:cubicBezTo>
                  <a:close/>
                  <a:moveTo>
                    <a:pt x="19679" y="2868"/>
                  </a:moveTo>
                  <a:cubicBezTo>
                    <a:pt x="19867" y="2868"/>
                    <a:pt x="20021" y="3022"/>
                    <a:pt x="20021" y="3211"/>
                  </a:cubicBezTo>
                  <a:lnTo>
                    <a:pt x="20021" y="5796"/>
                  </a:lnTo>
                  <a:cubicBezTo>
                    <a:pt x="20021" y="5984"/>
                    <a:pt x="19867" y="6138"/>
                    <a:pt x="19679" y="6138"/>
                  </a:cubicBezTo>
                  <a:lnTo>
                    <a:pt x="18690" y="6138"/>
                  </a:lnTo>
                  <a:lnTo>
                    <a:pt x="18690" y="2868"/>
                  </a:lnTo>
                  <a:close/>
                  <a:moveTo>
                    <a:pt x="2884" y="5777"/>
                  </a:moveTo>
                  <a:cubicBezTo>
                    <a:pt x="3072" y="5777"/>
                    <a:pt x="3226" y="5931"/>
                    <a:pt x="3226" y="6119"/>
                  </a:cubicBezTo>
                  <a:cubicBezTo>
                    <a:pt x="3226" y="6308"/>
                    <a:pt x="3072" y="6462"/>
                    <a:pt x="2884" y="6462"/>
                  </a:cubicBezTo>
                  <a:lnTo>
                    <a:pt x="946" y="6462"/>
                  </a:lnTo>
                  <a:cubicBezTo>
                    <a:pt x="758" y="6462"/>
                    <a:pt x="604" y="6308"/>
                    <a:pt x="604" y="6119"/>
                  </a:cubicBezTo>
                  <a:cubicBezTo>
                    <a:pt x="604" y="5931"/>
                    <a:pt x="758" y="5777"/>
                    <a:pt x="946" y="5777"/>
                  </a:cubicBezTo>
                  <a:close/>
                  <a:moveTo>
                    <a:pt x="19679" y="8682"/>
                  </a:moveTo>
                  <a:cubicBezTo>
                    <a:pt x="19867" y="8682"/>
                    <a:pt x="20021" y="8836"/>
                    <a:pt x="20021" y="9024"/>
                  </a:cubicBezTo>
                  <a:lnTo>
                    <a:pt x="20021" y="11609"/>
                  </a:lnTo>
                  <a:cubicBezTo>
                    <a:pt x="20021" y="11798"/>
                    <a:pt x="19867" y="11952"/>
                    <a:pt x="19679" y="11952"/>
                  </a:cubicBezTo>
                  <a:lnTo>
                    <a:pt x="18690" y="11952"/>
                  </a:lnTo>
                  <a:lnTo>
                    <a:pt x="18690" y="8682"/>
                  </a:lnTo>
                  <a:close/>
                  <a:moveTo>
                    <a:pt x="2884" y="14173"/>
                  </a:moveTo>
                  <a:cubicBezTo>
                    <a:pt x="3072" y="14173"/>
                    <a:pt x="3226" y="14328"/>
                    <a:pt x="3226" y="14516"/>
                  </a:cubicBezTo>
                  <a:cubicBezTo>
                    <a:pt x="3226" y="14704"/>
                    <a:pt x="3072" y="14859"/>
                    <a:pt x="2884" y="14859"/>
                  </a:cubicBezTo>
                  <a:lnTo>
                    <a:pt x="946" y="14859"/>
                  </a:lnTo>
                  <a:cubicBezTo>
                    <a:pt x="758" y="14859"/>
                    <a:pt x="604" y="14704"/>
                    <a:pt x="604" y="14516"/>
                  </a:cubicBezTo>
                  <a:cubicBezTo>
                    <a:pt x="604" y="14328"/>
                    <a:pt x="758" y="14173"/>
                    <a:pt x="946" y="14173"/>
                  </a:cubicBezTo>
                  <a:close/>
                  <a:moveTo>
                    <a:pt x="2884" y="17082"/>
                  </a:moveTo>
                  <a:cubicBezTo>
                    <a:pt x="3072" y="17082"/>
                    <a:pt x="3226" y="17236"/>
                    <a:pt x="3226" y="17425"/>
                  </a:cubicBezTo>
                  <a:cubicBezTo>
                    <a:pt x="3226" y="17613"/>
                    <a:pt x="3072" y="17767"/>
                    <a:pt x="2884" y="17767"/>
                  </a:cubicBezTo>
                  <a:lnTo>
                    <a:pt x="946" y="17767"/>
                  </a:lnTo>
                  <a:cubicBezTo>
                    <a:pt x="758" y="17767"/>
                    <a:pt x="604" y="17613"/>
                    <a:pt x="604" y="17425"/>
                  </a:cubicBezTo>
                  <a:cubicBezTo>
                    <a:pt x="604" y="17236"/>
                    <a:pt x="758" y="17082"/>
                    <a:pt x="946" y="17082"/>
                  </a:cubicBezTo>
                  <a:close/>
                  <a:moveTo>
                    <a:pt x="19679" y="14497"/>
                  </a:moveTo>
                  <a:cubicBezTo>
                    <a:pt x="19867" y="14497"/>
                    <a:pt x="20021" y="14651"/>
                    <a:pt x="20021" y="14840"/>
                  </a:cubicBezTo>
                  <a:lnTo>
                    <a:pt x="20021" y="17425"/>
                  </a:lnTo>
                  <a:cubicBezTo>
                    <a:pt x="20021" y="17613"/>
                    <a:pt x="19867" y="17767"/>
                    <a:pt x="19679" y="17767"/>
                  </a:cubicBezTo>
                  <a:lnTo>
                    <a:pt x="18690" y="17767"/>
                  </a:lnTo>
                  <a:lnTo>
                    <a:pt x="18690" y="14497"/>
                  </a:lnTo>
                  <a:close/>
                  <a:moveTo>
                    <a:pt x="18084" y="607"/>
                  </a:moveTo>
                  <a:lnTo>
                    <a:pt x="18084" y="20028"/>
                  </a:lnTo>
                  <a:lnTo>
                    <a:pt x="5124" y="20028"/>
                  </a:lnTo>
                  <a:lnTo>
                    <a:pt x="5124" y="4686"/>
                  </a:lnTo>
                  <a:cubicBezTo>
                    <a:pt x="5124" y="4520"/>
                    <a:pt x="4989" y="4384"/>
                    <a:pt x="4823" y="4384"/>
                  </a:cubicBezTo>
                  <a:cubicBezTo>
                    <a:pt x="4655" y="4384"/>
                    <a:pt x="4520" y="4520"/>
                    <a:pt x="4520" y="4686"/>
                  </a:cubicBezTo>
                  <a:lnTo>
                    <a:pt x="4520" y="20028"/>
                  </a:lnTo>
                  <a:lnTo>
                    <a:pt x="2541" y="20028"/>
                  </a:lnTo>
                  <a:lnTo>
                    <a:pt x="2541" y="18374"/>
                  </a:lnTo>
                  <a:lnTo>
                    <a:pt x="2884" y="18374"/>
                  </a:lnTo>
                  <a:cubicBezTo>
                    <a:pt x="3406" y="18374"/>
                    <a:pt x="3833" y="17947"/>
                    <a:pt x="3833" y="17425"/>
                  </a:cubicBezTo>
                  <a:cubicBezTo>
                    <a:pt x="3833" y="16902"/>
                    <a:pt x="3406" y="16476"/>
                    <a:pt x="2884" y="16476"/>
                  </a:cubicBezTo>
                  <a:lnTo>
                    <a:pt x="2541" y="16476"/>
                  </a:lnTo>
                  <a:lnTo>
                    <a:pt x="2541" y="15467"/>
                  </a:lnTo>
                  <a:lnTo>
                    <a:pt x="2884" y="15467"/>
                  </a:lnTo>
                  <a:cubicBezTo>
                    <a:pt x="3406" y="15467"/>
                    <a:pt x="3833" y="15042"/>
                    <a:pt x="3833" y="14519"/>
                  </a:cubicBezTo>
                  <a:cubicBezTo>
                    <a:pt x="3833" y="13997"/>
                    <a:pt x="3406" y="13571"/>
                    <a:pt x="2884" y="13571"/>
                  </a:cubicBezTo>
                  <a:lnTo>
                    <a:pt x="2541" y="13571"/>
                  </a:lnTo>
                  <a:lnTo>
                    <a:pt x="2541" y="7068"/>
                  </a:lnTo>
                  <a:lnTo>
                    <a:pt x="2884" y="7068"/>
                  </a:lnTo>
                  <a:cubicBezTo>
                    <a:pt x="3406" y="7068"/>
                    <a:pt x="3833" y="6642"/>
                    <a:pt x="3833" y="6119"/>
                  </a:cubicBezTo>
                  <a:cubicBezTo>
                    <a:pt x="3833" y="5597"/>
                    <a:pt x="3406" y="5170"/>
                    <a:pt x="2884" y="5170"/>
                  </a:cubicBezTo>
                  <a:lnTo>
                    <a:pt x="2541" y="5170"/>
                  </a:lnTo>
                  <a:lnTo>
                    <a:pt x="2541" y="4162"/>
                  </a:lnTo>
                  <a:lnTo>
                    <a:pt x="2884" y="4162"/>
                  </a:lnTo>
                  <a:cubicBezTo>
                    <a:pt x="3406" y="4162"/>
                    <a:pt x="3833" y="3737"/>
                    <a:pt x="3833" y="3214"/>
                  </a:cubicBezTo>
                  <a:cubicBezTo>
                    <a:pt x="3833" y="2692"/>
                    <a:pt x="3406" y="2265"/>
                    <a:pt x="2884" y="2265"/>
                  </a:cubicBezTo>
                  <a:lnTo>
                    <a:pt x="2541" y="2265"/>
                  </a:lnTo>
                  <a:lnTo>
                    <a:pt x="2541" y="611"/>
                  </a:lnTo>
                  <a:lnTo>
                    <a:pt x="4520" y="611"/>
                  </a:lnTo>
                  <a:lnTo>
                    <a:pt x="4520" y="3235"/>
                  </a:lnTo>
                  <a:cubicBezTo>
                    <a:pt x="4520" y="3403"/>
                    <a:pt x="4655" y="3536"/>
                    <a:pt x="4823" y="3536"/>
                  </a:cubicBezTo>
                  <a:cubicBezTo>
                    <a:pt x="4989" y="3536"/>
                    <a:pt x="5124" y="3403"/>
                    <a:pt x="5124" y="3235"/>
                  </a:cubicBezTo>
                  <a:lnTo>
                    <a:pt x="5124" y="607"/>
                  </a:lnTo>
                  <a:close/>
                  <a:moveTo>
                    <a:pt x="2240" y="1"/>
                  </a:moveTo>
                  <a:cubicBezTo>
                    <a:pt x="2074" y="1"/>
                    <a:pt x="1938" y="136"/>
                    <a:pt x="1938" y="304"/>
                  </a:cubicBezTo>
                  <a:lnTo>
                    <a:pt x="1938" y="2264"/>
                  </a:lnTo>
                  <a:lnTo>
                    <a:pt x="948" y="2264"/>
                  </a:lnTo>
                  <a:cubicBezTo>
                    <a:pt x="426" y="2264"/>
                    <a:pt x="1" y="2688"/>
                    <a:pt x="1" y="3211"/>
                  </a:cubicBezTo>
                  <a:cubicBezTo>
                    <a:pt x="1" y="3733"/>
                    <a:pt x="426" y="4160"/>
                    <a:pt x="948" y="4160"/>
                  </a:cubicBezTo>
                  <a:lnTo>
                    <a:pt x="1938" y="4160"/>
                  </a:lnTo>
                  <a:lnTo>
                    <a:pt x="1938" y="5169"/>
                  </a:lnTo>
                  <a:lnTo>
                    <a:pt x="948" y="5169"/>
                  </a:lnTo>
                  <a:cubicBezTo>
                    <a:pt x="426" y="5169"/>
                    <a:pt x="1" y="5594"/>
                    <a:pt x="1" y="6116"/>
                  </a:cubicBezTo>
                  <a:cubicBezTo>
                    <a:pt x="1" y="6638"/>
                    <a:pt x="426" y="7065"/>
                    <a:pt x="948" y="7065"/>
                  </a:cubicBezTo>
                  <a:lnTo>
                    <a:pt x="1938" y="7065"/>
                  </a:lnTo>
                  <a:lnTo>
                    <a:pt x="1938" y="13565"/>
                  </a:lnTo>
                  <a:lnTo>
                    <a:pt x="948" y="13565"/>
                  </a:lnTo>
                  <a:cubicBezTo>
                    <a:pt x="426" y="13565"/>
                    <a:pt x="1" y="13992"/>
                    <a:pt x="1" y="14514"/>
                  </a:cubicBezTo>
                  <a:cubicBezTo>
                    <a:pt x="1" y="15037"/>
                    <a:pt x="426" y="15463"/>
                    <a:pt x="948" y="15463"/>
                  </a:cubicBezTo>
                  <a:lnTo>
                    <a:pt x="1938" y="15463"/>
                  </a:lnTo>
                  <a:lnTo>
                    <a:pt x="1938" y="16470"/>
                  </a:lnTo>
                  <a:lnTo>
                    <a:pt x="948" y="16470"/>
                  </a:lnTo>
                  <a:cubicBezTo>
                    <a:pt x="426" y="16470"/>
                    <a:pt x="1" y="16897"/>
                    <a:pt x="1" y="17419"/>
                  </a:cubicBezTo>
                  <a:cubicBezTo>
                    <a:pt x="1" y="17942"/>
                    <a:pt x="426" y="18368"/>
                    <a:pt x="948" y="18368"/>
                  </a:cubicBezTo>
                  <a:lnTo>
                    <a:pt x="1938" y="18368"/>
                  </a:lnTo>
                  <a:lnTo>
                    <a:pt x="1938" y="20328"/>
                  </a:lnTo>
                  <a:cubicBezTo>
                    <a:pt x="1938" y="20494"/>
                    <a:pt x="2074" y="20629"/>
                    <a:pt x="2240" y="20629"/>
                  </a:cubicBezTo>
                  <a:lnTo>
                    <a:pt x="18389" y="20629"/>
                  </a:lnTo>
                  <a:cubicBezTo>
                    <a:pt x="18555" y="20629"/>
                    <a:pt x="18690" y="20494"/>
                    <a:pt x="18690" y="20328"/>
                  </a:cubicBezTo>
                  <a:lnTo>
                    <a:pt x="18690" y="18374"/>
                  </a:lnTo>
                  <a:lnTo>
                    <a:pt x="19679" y="18374"/>
                  </a:lnTo>
                  <a:cubicBezTo>
                    <a:pt x="20201" y="18374"/>
                    <a:pt x="20628" y="17947"/>
                    <a:pt x="20628" y="17425"/>
                  </a:cubicBezTo>
                  <a:lnTo>
                    <a:pt x="20628" y="14840"/>
                  </a:lnTo>
                  <a:cubicBezTo>
                    <a:pt x="20628" y="14317"/>
                    <a:pt x="20201" y="13891"/>
                    <a:pt x="19679" y="13891"/>
                  </a:cubicBezTo>
                  <a:lnTo>
                    <a:pt x="18690" y="13891"/>
                  </a:lnTo>
                  <a:lnTo>
                    <a:pt x="18690" y="12560"/>
                  </a:lnTo>
                  <a:lnTo>
                    <a:pt x="19679" y="12560"/>
                  </a:lnTo>
                  <a:cubicBezTo>
                    <a:pt x="20201" y="12560"/>
                    <a:pt x="20628" y="12133"/>
                    <a:pt x="20628" y="11611"/>
                  </a:cubicBezTo>
                  <a:lnTo>
                    <a:pt x="20628" y="9026"/>
                  </a:lnTo>
                  <a:cubicBezTo>
                    <a:pt x="20628" y="8504"/>
                    <a:pt x="20201" y="8079"/>
                    <a:pt x="19679" y="8079"/>
                  </a:cubicBezTo>
                  <a:lnTo>
                    <a:pt x="18690" y="8079"/>
                  </a:lnTo>
                  <a:lnTo>
                    <a:pt x="18690" y="6746"/>
                  </a:lnTo>
                  <a:lnTo>
                    <a:pt x="19679" y="6745"/>
                  </a:lnTo>
                  <a:cubicBezTo>
                    <a:pt x="20201" y="6745"/>
                    <a:pt x="20628" y="6318"/>
                    <a:pt x="20628" y="5796"/>
                  </a:cubicBezTo>
                  <a:lnTo>
                    <a:pt x="20628" y="3211"/>
                  </a:lnTo>
                  <a:cubicBezTo>
                    <a:pt x="20628" y="2688"/>
                    <a:pt x="20201" y="2264"/>
                    <a:pt x="19679" y="2264"/>
                  </a:cubicBezTo>
                  <a:lnTo>
                    <a:pt x="18690" y="2264"/>
                  </a:lnTo>
                  <a:lnTo>
                    <a:pt x="18690" y="304"/>
                  </a:lnTo>
                  <a:cubicBezTo>
                    <a:pt x="18690" y="136"/>
                    <a:pt x="18555" y="1"/>
                    <a:pt x="18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6"/>
            <p:cNvSpPr/>
            <p:nvPr/>
          </p:nvSpPr>
          <p:spPr>
            <a:xfrm>
              <a:off x="3224175" y="1072175"/>
              <a:ext cx="297375" cy="294525"/>
            </a:xfrm>
            <a:custGeom>
              <a:rect b="b" l="l" r="r" t="t"/>
              <a:pathLst>
                <a:path extrusionOk="0" h="11781" w="11895">
                  <a:moveTo>
                    <a:pt x="2517" y="684"/>
                  </a:moveTo>
                  <a:lnTo>
                    <a:pt x="3654" y="896"/>
                  </a:lnTo>
                  <a:lnTo>
                    <a:pt x="4108" y="3159"/>
                  </a:lnTo>
                  <a:lnTo>
                    <a:pt x="3353" y="3916"/>
                  </a:lnTo>
                  <a:lnTo>
                    <a:pt x="2517" y="684"/>
                  </a:lnTo>
                  <a:close/>
                  <a:moveTo>
                    <a:pt x="8733" y="7787"/>
                  </a:moveTo>
                  <a:lnTo>
                    <a:pt x="10996" y="8238"/>
                  </a:lnTo>
                  <a:lnTo>
                    <a:pt x="11023" y="8383"/>
                  </a:lnTo>
                  <a:lnTo>
                    <a:pt x="11208" y="9377"/>
                  </a:lnTo>
                  <a:lnTo>
                    <a:pt x="11208" y="9377"/>
                  </a:lnTo>
                  <a:lnTo>
                    <a:pt x="7977" y="8543"/>
                  </a:lnTo>
                  <a:lnTo>
                    <a:pt x="8733" y="7787"/>
                  </a:lnTo>
                  <a:close/>
                  <a:moveTo>
                    <a:pt x="1888" y="684"/>
                  </a:moveTo>
                  <a:lnTo>
                    <a:pt x="2895" y="4581"/>
                  </a:lnTo>
                  <a:lnTo>
                    <a:pt x="2895" y="4582"/>
                  </a:lnTo>
                  <a:cubicBezTo>
                    <a:pt x="2899" y="4588"/>
                    <a:pt x="2899" y="4591"/>
                    <a:pt x="2900" y="4596"/>
                  </a:cubicBezTo>
                  <a:cubicBezTo>
                    <a:pt x="2902" y="4606"/>
                    <a:pt x="2907" y="4615"/>
                    <a:pt x="2911" y="4624"/>
                  </a:cubicBezTo>
                  <a:cubicBezTo>
                    <a:pt x="2911" y="4625"/>
                    <a:pt x="2911" y="4625"/>
                    <a:pt x="2912" y="4629"/>
                  </a:cubicBezTo>
                  <a:cubicBezTo>
                    <a:pt x="3920" y="6883"/>
                    <a:pt x="5102" y="8063"/>
                    <a:pt x="7270" y="8983"/>
                  </a:cubicBezTo>
                  <a:cubicBezTo>
                    <a:pt x="7285" y="8990"/>
                    <a:pt x="7297" y="8993"/>
                    <a:pt x="7313" y="8998"/>
                  </a:cubicBezTo>
                  <a:lnTo>
                    <a:pt x="11208" y="10007"/>
                  </a:lnTo>
                  <a:cubicBezTo>
                    <a:pt x="11112" y="10249"/>
                    <a:pt x="10968" y="10470"/>
                    <a:pt x="10782" y="10656"/>
                  </a:cubicBezTo>
                  <a:cubicBezTo>
                    <a:pt x="10437" y="11001"/>
                    <a:pt x="9967" y="11176"/>
                    <a:pt x="9382" y="11176"/>
                  </a:cubicBezTo>
                  <a:cubicBezTo>
                    <a:pt x="9209" y="11176"/>
                    <a:pt x="9024" y="11160"/>
                    <a:pt x="8831" y="11129"/>
                  </a:cubicBezTo>
                  <a:cubicBezTo>
                    <a:pt x="7160" y="10865"/>
                    <a:pt x="4845" y="10053"/>
                    <a:pt x="3348" y="8565"/>
                  </a:cubicBezTo>
                  <a:lnTo>
                    <a:pt x="3325" y="8544"/>
                  </a:lnTo>
                  <a:cubicBezTo>
                    <a:pt x="1835" y="7049"/>
                    <a:pt x="1027" y="4733"/>
                    <a:pt x="763" y="3063"/>
                  </a:cubicBezTo>
                  <a:cubicBezTo>
                    <a:pt x="631" y="2215"/>
                    <a:pt x="788" y="1559"/>
                    <a:pt x="1237" y="1112"/>
                  </a:cubicBezTo>
                  <a:cubicBezTo>
                    <a:pt x="1422" y="925"/>
                    <a:pt x="1645" y="780"/>
                    <a:pt x="1888" y="684"/>
                  </a:cubicBezTo>
                  <a:close/>
                  <a:moveTo>
                    <a:pt x="2098" y="1"/>
                  </a:moveTo>
                  <a:cubicBezTo>
                    <a:pt x="2077" y="1"/>
                    <a:pt x="2055" y="3"/>
                    <a:pt x="2035" y="7"/>
                  </a:cubicBezTo>
                  <a:cubicBezTo>
                    <a:pt x="1570" y="113"/>
                    <a:pt x="1146" y="348"/>
                    <a:pt x="807" y="684"/>
                  </a:cubicBezTo>
                  <a:cubicBezTo>
                    <a:pt x="223" y="1270"/>
                    <a:pt x="0" y="2123"/>
                    <a:pt x="163" y="3157"/>
                  </a:cubicBezTo>
                  <a:cubicBezTo>
                    <a:pt x="442" y="4922"/>
                    <a:pt x="1304" y="7376"/>
                    <a:pt x="2897" y="8974"/>
                  </a:cubicBezTo>
                  <a:lnTo>
                    <a:pt x="2919" y="8997"/>
                  </a:lnTo>
                  <a:cubicBezTo>
                    <a:pt x="4516" y="10588"/>
                    <a:pt x="6970" y="11453"/>
                    <a:pt x="8735" y="11729"/>
                  </a:cubicBezTo>
                  <a:cubicBezTo>
                    <a:pt x="8956" y="11763"/>
                    <a:pt x="9165" y="11780"/>
                    <a:pt x="9368" y="11780"/>
                  </a:cubicBezTo>
                  <a:cubicBezTo>
                    <a:pt x="10120" y="11780"/>
                    <a:pt x="10747" y="11544"/>
                    <a:pt x="11208" y="11085"/>
                  </a:cubicBezTo>
                  <a:cubicBezTo>
                    <a:pt x="11545" y="10745"/>
                    <a:pt x="11778" y="10322"/>
                    <a:pt x="11885" y="9856"/>
                  </a:cubicBezTo>
                  <a:lnTo>
                    <a:pt x="11890" y="9819"/>
                  </a:lnTo>
                  <a:cubicBezTo>
                    <a:pt x="11895" y="9791"/>
                    <a:pt x="11893" y="9762"/>
                    <a:pt x="11888" y="9737"/>
                  </a:cubicBezTo>
                  <a:lnTo>
                    <a:pt x="11554" y="7929"/>
                  </a:lnTo>
                  <a:cubicBezTo>
                    <a:pt x="11533" y="7808"/>
                    <a:pt x="11438" y="7712"/>
                    <a:pt x="11316" y="7688"/>
                  </a:cubicBezTo>
                  <a:lnTo>
                    <a:pt x="8692" y="7164"/>
                  </a:lnTo>
                  <a:cubicBezTo>
                    <a:pt x="8672" y="7160"/>
                    <a:pt x="8652" y="7158"/>
                    <a:pt x="8633" y="7158"/>
                  </a:cubicBezTo>
                  <a:cubicBezTo>
                    <a:pt x="8553" y="7158"/>
                    <a:pt x="8475" y="7189"/>
                    <a:pt x="8418" y="7248"/>
                  </a:cubicBezTo>
                  <a:lnTo>
                    <a:pt x="7320" y="8346"/>
                  </a:lnTo>
                  <a:cubicBezTo>
                    <a:pt x="5465" y="7523"/>
                    <a:pt x="4447" y="6506"/>
                    <a:pt x="3551" y="4572"/>
                  </a:cubicBezTo>
                  <a:lnTo>
                    <a:pt x="4648" y="3476"/>
                  </a:lnTo>
                  <a:cubicBezTo>
                    <a:pt x="4718" y="3406"/>
                    <a:pt x="4750" y="3303"/>
                    <a:pt x="4730" y="3202"/>
                  </a:cubicBezTo>
                  <a:lnTo>
                    <a:pt x="4206" y="578"/>
                  </a:lnTo>
                  <a:cubicBezTo>
                    <a:pt x="4182" y="456"/>
                    <a:pt x="4086" y="362"/>
                    <a:pt x="3964" y="340"/>
                  </a:cubicBezTo>
                  <a:lnTo>
                    <a:pt x="2157" y="6"/>
                  </a:lnTo>
                  <a:cubicBezTo>
                    <a:pt x="2138" y="2"/>
                    <a:pt x="2118" y="1"/>
                    <a:pt x="2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6"/>
            <p:cNvSpPr/>
            <p:nvPr/>
          </p:nvSpPr>
          <p:spPr>
            <a:xfrm>
              <a:off x="3361075" y="1047925"/>
              <a:ext cx="160450" cy="168525"/>
            </a:xfrm>
            <a:custGeom>
              <a:rect b="b" l="l" r="r" t="t"/>
              <a:pathLst>
                <a:path extrusionOk="0" h="6741" w="6418">
                  <a:moveTo>
                    <a:pt x="5813" y="607"/>
                  </a:moveTo>
                  <a:lnTo>
                    <a:pt x="5813" y="4845"/>
                  </a:lnTo>
                  <a:lnTo>
                    <a:pt x="3855" y="4845"/>
                  </a:lnTo>
                  <a:cubicBezTo>
                    <a:pt x="3786" y="4845"/>
                    <a:pt x="3719" y="4869"/>
                    <a:pt x="3666" y="4912"/>
                  </a:cubicBezTo>
                  <a:lnTo>
                    <a:pt x="2544" y="5811"/>
                  </a:lnTo>
                  <a:lnTo>
                    <a:pt x="2544" y="5148"/>
                  </a:lnTo>
                  <a:cubicBezTo>
                    <a:pt x="2544" y="4982"/>
                    <a:pt x="2409" y="4847"/>
                    <a:pt x="2241" y="4847"/>
                  </a:cubicBezTo>
                  <a:lnTo>
                    <a:pt x="605" y="4847"/>
                  </a:lnTo>
                  <a:lnTo>
                    <a:pt x="605" y="607"/>
                  </a:lnTo>
                  <a:close/>
                  <a:moveTo>
                    <a:pt x="302" y="1"/>
                  </a:moveTo>
                  <a:cubicBezTo>
                    <a:pt x="134" y="1"/>
                    <a:pt x="1" y="136"/>
                    <a:pt x="1" y="304"/>
                  </a:cubicBezTo>
                  <a:lnTo>
                    <a:pt x="1" y="5148"/>
                  </a:lnTo>
                  <a:cubicBezTo>
                    <a:pt x="1" y="5316"/>
                    <a:pt x="134" y="5451"/>
                    <a:pt x="302" y="5451"/>
                  </a:cubicBezTo>
                  <a:lnTo>
                    <a:pt x="1938" y="5451"/>
                  </a:lnTo>
                  <a:lnTo>
                    <a:pt x="1938" y="6440"/>
                  </a:lnTo>
                  <a:cubicBezTo>
                    <a:pt x="1938" y="6617"/>
                    <a:pt x="2090" y="6741"/>
                    <a:pt x="2247" y="6741"/>
                  </a:cubicBezTo>
                  <a:cubicBezTo>
                    <a:pt x="2310" y="6741"/>
                    <a:pt x="2374" y="6721"/>
                    <a:pt x="2430" y="6676"/>
                  </a:cubicBezTo>
                  <a:lnTo>
                    <a:pt x="3961" y="5451"/>
                  </a:lnTo>
                  <a:lnTo>
                    <a:pt x="6116" y="5451"/>
                  </a:lnTo>
                  <a:cubicBezTo>
                    <a:pt x="6282" y="5451"/>
                    <a:pt x="6417" y="5316"/>
                    <a:pt x="6417" y="5148"/>
                  </a:cubicBezTo>
                  <a:lnTo>
                    <a:pt x="6417" y="304"/>
                  </a:lnTo>
                  <a:cubicBezTo>
                    <a:pt x="6417" y="136"/>
                    <a:pt x="6282" y="1"/>
                    <a:pt x="6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6"/>
            <p:cNvSpPr/>
            <p:nvPr/>
          </p:nvSpPr>
          <p:spPr>
            <a:xfrm>
              <a:off x="3401425" y="1088325"/>
              <a:ext cx="79700" cy="15100"/>
            </a:xfrm>
            <a:custGeom>
              <a:rect b="b" l="l" r="r" t="t"/>
              <a:pathLst>
                <a:path extrusionOk="0" h="604" w="3188">
                  <a:moveTo>
                    <a:pt x="302" y="0"/>
                  </a:moveTo>
                  <a:cubicBezTo>
                    <a:pt x="136" y="0"/>
                    <a:pt x="0" y="134"/>
                    <a:pt x="0" y="302"/>
                  </a:cubicBezTo>
                  <a:cubicBezTo>
                    <a:pt x="0" y="470"/>
                    <a:pt x="136" y="603"/>
                    <a:pt x="302" y="603"/>
                  </a:cubicBezTo>
                  <a:lnTo>
                    <a:pt x="2886" y="603"/>
                  </a:lnTo>
                  <a:cubicBezTo>
                    <a:pt x="3054" y="603"/>
                    <a:pt x="3188" y="470"/>
                    <a:pt x="3188" y="302"/>
                  </a:cubicBezTo>
                  <a:cubicBezTo>
                    <a:pt x="3188" y="134"/>
                    <a:pt x="3054" y="0"/>
                    <a:pt x="2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6"/>
            <p:cNvSpPr/>
            <p:nvPr/>
          </p:nvSpPr>
          <p:spPr>
            <a:xfrm>
              <a:off x="3401425" y="1128650"/>
              <a:ext cx="47475" cy="15150"/>
            </a:xfrm>
            <a:custGeom>
              <a:rect b="b" l="l" r="r" t="t"/>
              <a:pathLst>
                <a:path extrusionOk="0" h="606" w="1899">
                  <a:moveTo>
                    <a:pt x="302" y="1"/>
                  </a:moveTo>
                  <a:cubicBezTo>
                    <a:pt x="136" y="1"/>
                    <a:pt x="0" y="136"/>
                    <a:pt x="0" y="304"/>
                  </a:cubicBezTo>
                  <a:cubicBezTo>
                    <a:pt x="0" y="470"/>
                    <a:pt x="136" y="605"/>
                    <a:pt x="302" y="605"/>
                  </a:cubicBezTo>
                  <a:lnTo>
                    <a:pt x="1593" y="605"/>
                  </a:lnTo>
                  <a:cubicBezTo>
                    <a:pt x="1761" y="605"/>
                    <a:pt x="1895" y="470"/>
                    <a:pt x="1895" y="304"/>
                  </a:cubicBezTo>
                  <a:cubicBezTo>
                    <a:pt x="1898" y="136"/>
                    <a:pt x="1763" y="1"/>
                    <a:pt x="1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6"/>
            <p:cNvSpPr/>
            <p:nvPr/>
          </p:nvSpPr>
          <p:spPr>
            <a:xfrm>
              <a:off x="3457950" y="1128650"/>
              <a:ext cx="23175" cy="15150"/>
            </a:xfrm>
            <a:custGeom>
              <a:rect b="b" l="l" r="r" t="t"/>
              <a:pathLst>
                <a:path extrusionOk="0" h="606" w="927">
                  <a:moveTo>
                    <a:pt x="302" y="1"/>
                  </a:moveTo>
                  <a:cubicBezTo>
                    <a:pt x="136" y="1"/>
                    <a:pt x="0" y="136"/>
                    <a:pt x="0" y="304"/>
                  </a:cubicBezTo>
                  <a:cubicBezTo>
                    <a:pt x="0" y="470"/>
                    <a:pt x="136" y="605"/>
                    <a:pt x="302" y="605"/>
                  </a:cubicBezTo>
                  <a:lnTo>
                    <a:pt x="625" y="605"/>
                  </a:lnTo>
                  <a:cubicBezTo>
                    <a:pt x="793" y="605"/>
                    <a:pt x="927" y="470"/>
                    <a:pt x="927" y="304"/>
                  </a:cubicBezTo>
                  <a:cubicBezTo>
                    <a:pt x="927" y="136"/>
                    <a:pt x="793" y="1"/>
                    <a:pt x="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2" name="Shape 3642"/>
        <p:cNvGrpSpPr/>
        <p:nvPr/>
      </p:nvGrpSpPr>
      <p:grpSpPr>
        <a:xfrm>
          <a:off x="0" y="0"/>
          <a:ext cx="0" cy="0"/>
          <a:chOff x="0" y="0"/>
          <a:chExt cx="0" cy="0"/>
        </a:xfrm>
      </p:grpSpPr>
      <p:sp>
        <p:nvSpPr>
          <p:cNvPr id="3643" name="Google Shape;3643;p3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644" name="Google Shape;3644;p37"/>
          <p:cNvGraphicFramePr/>
          <p:nvPr/>
        </p:nvGraphicFramePr>
        <p:xfrm>
          <a:off x="720000" y="1258085"/>
          <a:ext cx="3000000" cy="3000000"/>
        </p:xfrm>
        <a:graphic>
          <a:graphicData uri="http://schemas.openxmlformats.org/drawingml/2006/table">
            <a:tbl>
              <a:tblPr>
                <a:noFill/>
                <a:tableStyleId>{6BAD8D43-8DAA-483E-8F5A-A4730001C242}</a:tableStyleId>
              </a:tblPr>
              <a:tblGrid>
                <a:gridCol w="1926000"/>
                <a:gridCol w="1926000"/>
                <a:gridCol w="1926000"/>
                <a:gridCol w="1926000"/>
              </a:tblGrid>
              <a:tr h="427000">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07:00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08:00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hlink"/>
                        </a:buClr>
                        <a:buSzPts val="1100"/>
                        <a:buFont typeface="Arial"/>
                        <a:buNone/>
                      </a:pPr>
                      <a:r>
                        <a:rPr lang="en">
                          <a:solidFill>
                            <a:schemeClr val="dk1"/>
                          </a:solidFill>
                          <a:latin typeface="Abril Fatface"/>
                          <a:ea typeface="Abril Fatface"/>
                          <a:cs typeface="Abril Fatface"/>
                          <a:sym typeface="Abril Fatface"/>
                        </a:rPr>
                        <a:t>09:00 </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hlink"/>
                        </a:buClr>
                        <a:buSzPts val="1100"/>
                        <a:buFont typeface="Arial"/>
                        <a:buNone/>
                      </a:pPr>
                      <a:r>
                        <a:rPr lang="en">
                          <a:solidFill>
                            <a:schemeClr val="dk1"/>
                          </a:solidFill>
                          <a:latin typeface="Abril Fatface"/>
                          <a:ea typeface="Abril Fatface"/>
                          <a:cs typeface="Abril Fatface"/>
                          <a:sym typeface="Abril Fatface"/>
                        </a:rPr>
                        <a:t>10</a:t>
                      </a:r>
                      <a:r>
                        <a:rPr lang="en">
                          <a:solidFill>
                            <a:schemeClr val="dk1"/>
                          </a:solidFill>
                          <a:latin typeface="Abril Fatface"/>
                          <a:ea typeface="Abril Fatface"/>
                          <a:cs typeface="Abril Fatface"/>
                          <a:sym typeface="Abril Fatface"/>
                        </a:rPr>
                        <a:t>:00 </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656975">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hot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third planet from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427000">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11</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12</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13</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chemeClr val="hlink"/>
                        </a:buClr>
                        <a:buSzPts val="1100"/>
                        <a:buFont typeface="Arial"/>
                        <a:buNone/>
                      </a:pPr>
                      <a:r>
                        <a:rPr lang="en">
                          <a:solidFill>
                            <a:schemeClr val="dk1"/>
                          </a:solidFill>
                          <a:latin typeface="Abril Fatface"/>
                          <a:ea typeface="Abril Fatface"/>
                          <a:cs typeface="Abril Fatface"/>
                          <a:sym typeface="Abril Fatface"/>
                        </a:rPr>
                        <a:t>14</a:t>
                      </a:r>
                      <a:r>
                        <a:rPr lang="en">
                          <a:solidFill>
                            <a:schemeClr val="dk1"/>
                          </a:solidFill>
                          <a:latin typeface="Abril Fatface"/>
                          <a:ea typeface="Abril Fatface"/>
                          <a:cs typeface="Abril Fatface"/>
                          <a:sym typeface="Abril Fatface"/>
                        </a:rPr>
                        <a:t>:00 </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65697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Ceres is located in the main asteroid belt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27000">
                <a:tc>
                  <a:txBody>
                    <a:bodyPr/>
                    <a:lstStyle/>
                    <a:p>
                      <a:pPr indent="0" lvl="0" marL="0" rtl="0" algn="ctr">
                        <a:spcBef>
                          <a:spcPts val="0"/>
                        </a:spcBef>
                        <a:spcAft>
                          <a:spcPts val="0"/>
                        </a:spcAft>
                        <a:buClr>
                          <a:schemeClr val="hlink"/>
                        </a:buClr>
                        <a:buSzPts val="1100"/>
                        <a:buFont typeface="Arial"/>
                        <a:buNone/>
                      </a:pPr>
                      <a:r>
                        <a:rPr lang="en">
                          <a:solidFill>
                            <a:schemeClr val="dk1"/>
                          </a:solidFill>
                          <a:latin typeface="Abril Fatface"/>
                          <a:ea typeface="Abril Fatface"/>
                          <a:cs typeface="Abril Fatface"/>
                          <a:sym typeface="Abril Fatface"/>
                        </a:rPr>
                        <a:t>15</a:t>
                      </a:r>
                      <a:r>
                        <a:rPr lang="en">
                          <a:solidFill>
                            <a:schemeClr val="dk1"/>
                          </a:solidFill>
                          <a:latin typeface="Abril Fatface"/>
                          <a:ea typeface="Abril Fatface"/>
                          <a:cs typeface="Abril Fatface"/>
                          <a:sym typeface="Abril Fatface"/>
                        </a:rPr>
                        <a:t>:00 </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16</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17</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chemeClr val="hlink"/>
                        </a:buClr>
                        <a:buSzPts val="1100"/>
                        <a:buFont typeface="Arial"/>
                        <a:buNone/>
                      </a:pPr>
                      <a:r>
                        <a:rPr lang="en">
                          <a:solidFill>
                            <a:schemeClr val="lt1"/>
                          </a:solidFill>
                          <a:latin typeface="Abril Fatface"/>
                          <a:ea typeface="Abril Fatface"/>
                          <a:cs typeface="Abril Fatface"/>
                          <a:sym typeface="Abril Fatface"/>
                        </a:rPr>
                        <a:t>18</a:t>
                      </a:r>
                      <a:r>
                        <a:rPr lang="en">
                          <a:solidFill>
                            <a:schemeClr val="lt1"/>
                          </a:solidFill>
                          <a:latin typeface="Abril Fatface"/>
                          <a:ea typeface="Abril Fatface"/>
                          <a:cs typeface="Abril Fatface"/>
                          <a:sym typeface="Abril Fatface"/>
                        </a:rPr>
                        <a:t>:00 </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656975">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is </a:t>
                      </a:r>
                      <a:r>
                        <a:rPr lang="en">
                          <a:solidFill>
                            <a:schemeClr val="dk1"/>
                          </a:solidFill>
                          <a:latin typeface="Barlow Semi Condensed"/>
                          <a:ea typeface="Barlow Semi Condensed"/>
                          <a:cs typeface="Barlow Semi Condensed"/>
                          <a:sym typeface="Barlow Semi Condensed"/>
                        </a:rPr>
                        <a:t>actually terribly hot, hotter than Mercury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a:t>
                      </a:r>
                      <a:r>
                        <a:rPr lang="en">
                          <a:solidFill>
                            <a:schemeClr val="dk1"/>
                          </a:solidFill>
                          <a:latin typeface="Barlow Semi Condensed"/>
                          <a:ea typeface="Barlow Semi Condensed"/>
                          <a:cs typeface="Barlow Semi Condensed"/>
                          <a:sym typeface="Barlow Semi Condensed"/>
                        </a:rPr>
                        <a:t>the smallest planet of them all</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Saturn is </a:t>
                      </a:r>
                      <a:r>
                        <a:rPr lang="en">
                          <a:solidFill>
                            <a:schemeClr val="dk1"/>
                          </a:solidFill>
                          <a:latin typeface="Barlow Semi Condensed"/>
                          <a:ea typeface="Barlow Semi Condensed"/>
                          <a:cs typeface="Barlow Semi Condensed"/>
                          <a:sym typeface="Barlow Semi Condensed"/>
                        </a:rPr>
                        <a:t>composed mostly of hydrogen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planet that </a:t>
                      </a:r>
                      <a:r>
                        <a:rPr lang="en">
                          <a:solidFill>
                            <a:schemeClr val="dk1"/>
                          </a:solidFill>
                          <a:latin typeface="Barlow Semi Condensed"/>
                          <a:ea typeface="Barlow Semi Condensed"/>
                          <a:cs typeface="Barlow Semi Condensed"/>
                          <a:sym typeface="Barlow Semi Condensed"/>
                        </a:rPr>
                        <a:t>harbors life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8" name="Shape 3648"/>
        <p:cNvGrpSpPr/>
        <p:nvPr/>
      </p:nvGrpSpPr>
      <p:grpSpPr>
        <a:xfrm>
          <a:off x="0" y="0"/>
          <a:ext cx="0" cy="0"/>
          <a:chOff x="0" y="0"/>
          <a:chExt cx="0" cy="0"/>
        </a:xfrm>
      </p:grpSpPr>
      <p:sp>
        <p:nvSpPr>
          <p:cNvPr id="3649" name="Google Shape;3649;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650" name="Google Shape;3650;p38"/>
          <p:cNvGraphicFramePr/>
          <p:nvPr/>
        </p:nvGraphicFramePr>
        <p:xfrm>
          <a:off x="720000" y="1311865"/>
          <a:ext cx="3000000" cy="3000000"/>
        </p:xfrm>
        <a:graphic>
          <a:graphicData uri="http://schemas.openxmlformats.org/drawingml/2006/table">
            <a:tbl>
              <a:tblPr>
                <a:noFill/>
                <a:tableStyleId>{6BAD8D43-8DAA-483E-8F5A-A4730001C242}</a:tableStyleId>
              </a:tblPr>
              <a:tblGrid>
                <a:gridCol w="863775"/>
                <a:gridCol w="2776525"/>
              </a:tblGrid>
              <a:tr h="512150">
                <a:tc gridSpan="2">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Thursday</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hMerge="1"/>
              </a:tr>
              <a:tr h="651725">
                <a:tc>
                  <a:txBody>
                    <a:bodyPr/>
                    <a:lstStyle/>
                    <a:p>
                      <a:pPr indent="0" lvl="0" marL="0" rtl="0" algn="ctr">
                        <a:spcBef>
                          <a:spcPts val="0"/>
                        </a:spcBef>
                        <a:spcAft>
                          <a:spcPts val="0"/>
                        </a:spcAft>
                        <a:buClr>
                          <a:srgbClr val="000000"/>
                        </a:buClr>
                        <a:buSzPts val="1100"/>
                        <a:buFont typeface="Arial"/>
                        <a:buNone/>
                      </a:pPr>
                      <a:r>
                        <a:rPr lang="en" sz="3600">
                          <a:solidFill>
                            <a:srgbClr val="FFFFFF"/>
                          </a:solidFill>
                          <a:latin typeface="Abril Fatface"/>
                          <a:ea typeface="Abril Fatface"/>
                          <a:cs typeface="Abril Fatface"/>
                          <a:sym typeface="Abril Fatface"/>
                        </a:rPr>
                        <a:t>12</a:t>
                      </a:r>
                      <a:endParaRPr sz="3600">
                        <a:solidFill>
                          <a:srgbClr val="000000"/>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chemeClr val="dk2"/>
                          </a:solidFill>
                          <a:latin typeface="Abril Fatface"/>
                          <a:ea typeface="Abril Fatface"/>
                          <a:cs typeface="Abril Fatface"/>
                          <a:sym typeface="Abril Fatface"/>
                        </a:rPr>
                        <a:t>January</a:t>
                      </a:r>
                      <a:endParaRPr sz="18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37660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Venus has a beautiful name</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7660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Despite being red, Mars is cold</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37660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Jupiter is the biggest one</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7660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Earth is the third one from the Sun</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3557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Mercury is the smallest planet</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graphicFrame>
        <p:nvGraphicFramePr>
          <p:cNvPr id="3651" name="Google Shape;3651;p38"/>
          <p:cNvGraphicFramePr/>
          <p:nvPr/>
        </p:nvGraphicFramePr>
        <p:xfrm>
          <a:off x="4783700" y="1311925"/>
          <a:ext cx="3000000" cy="3000000"/>
        </p:xfrm>
        <a:graphic>
          <a:graphicData uri="http://schemas.openxmlformats.org/drawingml/2006/table">
            <a:tbl>
              <a:tblPr>
                <a:noFill/>
                <a:tableStyleId>{6BAD8D43-8DAA-483E-8F5A-A4730001C242}</a:tableStyleId>
              </a:tblPr>
              <a:tblGrid>
                <a:gridCol w="863775"/>
                <a:gridCol w="2776525"/>
              </a:tblGrid>
              <a:tr h="512075">
                <a:tc gridSpan="2">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Friday</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r>
              <a:tr h="651750">
                <a:tc>
                  <a:txBody>
                    <a:bodyPr/>
                    <a:lstStyle/>
                    <a:p>
                      <a:pPr indent="0" lvl="0" marL="0" rtl="0" algn="ctr">
                        <a:spcBef>
                          <a:spcPts val="0"/>
                        </a:spcBef>
                        <a:spcAft>
                          <a:spcPts val="0"/>
                        </a:spcAft>
                        <a:buNone/>
                      </a:pPr>
                      <a:r>
                        <a:rPr lang="en" sz="3600">
                          <a:solidFill>
                            <a:schemeClr val="lt1"/>
                          </a:solidFill>
                          <a:latin typeface="Abril Fatface"/>
                          <a:ea typeface="Abril Fatface"/>
                          <a:cs typeface="Abril Fatface"/>
                          <a:sym typeface="Abril Fatface"/>
                        </a:rPr>
                        <a:t>13</a:t>
                      </a:r>
                      <a:endParaRPr sz="3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800">
                          <a:solidFill>
                            <a:schemeClr val="accent6"/>
                          </a:solidFill>
                          <a:latin typeface="Abril Fatface"/>
                          <a:ea typeface="Abril Fatface"/>
                          <a:cs typeface="Abril Fatface"/>
                          <a:sym typeface="Abril Fatface"/>
                        </a:rPr>
                        <a:t>January</a:t>
                      </a:r>
                      <a:endParaRPr sz="1800">
                        <a:solidFill>
                          <a:schemeClr val="accent6"/>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724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Pluto is</a:t>
                      </a:r>
                      <a:r>
                        <a:rPr lang="en" sz="1200">
                          <a:solidFill>
                            <a:schemeClr val="dk1"/>
                          </a:solidFill>
                          <a:latin typeface="Barlow Semi Condensed"/>
                          <a:ea typeface="Barlow Semi Condensed"/>
                          <a:cs typeface="Barlow Semi Condensed"/>
                          <a:sym typeface="Barlow Semi Condensed"/>
                        </a:rPr>
                        <a:t> </a:t>
                      </a:r>
                      <a:r>
                        <a:rPr lang="en" sz="1200">
                          <a:solidFill>
                            <a:schemeClr val="dk1"/>
                          </a:solidFill>
                          <a:latin typeface="Barlow Semi Condensed"/>
                          <a:ea typeface="Barlow Semi Condensed"/>
                          <a:cs typeface="Barlow Semi Condensed"/>
                          <a:sym typeface="Barlow Semi Condensed"/>
                        </a:rPr>
                        <a:t>considered a dwarf planet</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724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Ceres is located in the main asteroid</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724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Neptune is a gas giant</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724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Saturn is a gas giant with rings</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3724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12:00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The Moon is our natural satellite</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5" name="Shape 3655"/>
        <p:cNvGrpSpPr/>
        <p:nvPr/>
      </p:nvGrpSpPr>
      <p:grpSpPr>
        <a:xfrm>
          <a:off x="0" y="0"/>
          <a:ext cx="0" cy="0"/>
          <a:chOff x="0" y="0"/>
          <a:chExt cx="0" cy="0"/>
        </a:xfrm>
      </p:grpSpPr>
      <p:sp>
        <p:nvSpPr>
          <p:cNvPr id="3656" name="Google Shape;3656;p3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grpSp>
        <p:nvGrpSpPr>
          <p:cNvPr id="3657" name="Google Shape;3657;p39"/>
          <p:cNvGrpSpPr/>
          <p:nvPr/>
        </p:nvGrpSpPr>
        <p:grpSpPr>
          <a:xfrm>
            <a:off x="720000" y="1458553"/>
            <a:ext cx="1629300" cy="1369233"/>
            <a:chOff x="720000" y="1458553"/>
            <a:chExt cx="1629300" cy="1369233"/>
          </a:xfrm>
        </p:grpSpPr>
        <p:sp>
          <p:nvSpPr>
            <p:cNvPr id="3658" name="Google Shape;3658;p39"/>
            <p:cNvSpPr txBox="1"/>
            <p:nvPr/>
          </p:nvSpPr>
          <p:spPr>
            <a:xfrm>
              <a:off x="720000" y="2263487"/>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it’s very big</a:t>
              </a:r>
              <a:endParaRPr>
                <a:solidFill>
                  <a:schemeClr val="dk1"/>
                </a:solidFill>
                <a:latin typeface="Barlow Semi Condensed"/>
                <a:ea typeface="Barlow Semi Condensed"/>
                <a:cs typeface="Barlow Semi Condensed"/>
                <a:sym typeface="Barlow Semi Condensed"/>
              </a:endParaRPr>
            </a:p>
          </p:txBody>
        </p:sp>
        <p:sp>
          <p:nvSpPr>
            <p:cNvPr id="3659" name="Google Shape;3659;p39"/>
            <p:cNvSpPr txBox="1"/>
            <p:nvPr/>
          </p:nvSpPr>
          <p:spPr>
            <a:xfrm>
              <a:off x="720000" y="1909313"/>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09:00</a:t>
              </a:r>
              <a:endParaRPr sz="2000">
                <a:solidFill>
                  <a:schemeClr val="dk1"/>
                </a:solidFill>
                <a:latin typeface="Abril Fatface"/>
                <a:ea typeface="Abril Fatface"/>
                <a:cs typeface="Abril Fatface"/>
                <a:sym typeface="Abril Fatface"/>
              </a:endParaRPr>
            </a:p>
          </p:txBody>
        </p:sp>
        <p:sp>
          <p:nvSpPr>
            <p:cNvPr id="3660" name="Google Shape;3660;p39"/>
            <p:cNvSpPr txBox="1"/>
            <p:nvPr/>
          </p:nvSpPr>
          <p:spPr>
            <a:xfrm>
              <a:off x="720000" y="1458553"/>
              <a:ext cx="1629300" cy="44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Step 1</a:t>
              </a:r>
              <a:endParaRPr sz="2000">
                <a:solidFill>
                  <a:schemeClr val="lt1"/>
                </a:solidFill>
                <a:latin typeface="Abril Fatface"/>
                <a:ea typeface="Abril Fatface"/>
                <a:cs typeface="Abril Fatface"/>
                <a:sym typeface="Abril Fatface"/>
              </a:endParaRPr>
            </a:p>
          </p:txBody>
        </p:sp>
      </p:grpSp>
      <p:grpSp>
        <p:nvGrpSpPr>
          <p:cNvPr id="3661" name="Google Shape;3661;p39"/>
          <p:cNvGrpSpPr/>
          <p:nvPr/>
        </p:nvGrpSpPr>
        <p:grpSpPr>
          <a:xfrm>
            <a:off x="2744895" y="3182025"/>
            <a:ext cx="1629305" cy="1327974"/>
            <a:chOff x="2744895" y="3182025"/>
            <a:chExt cx="1629305" cy="1327974"/>
          </a:xfrm>
        </p:grpSpPr>
        <p:sp>
          <p:nvSpPr>
            <p:cNvPr id="3662" name="Google Shape;3662;p39"/>
            <p:cNvSpPr txBox="1"/>
            <p:nvPr/>
          </p:nvSpPr>
          <p:spPr>
            <a:xfrm>
              <a:off x="2744895"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very close to the Sun</a:t>
              </a:r>
              <a:endParaRPr>
                <a:solidFill>
                  <a:schemeClr val="dk1"/>
                </a:solidFill>
                <a:latin typeface="Barlow Semi Condensed"/>
                <a:ea typeface="Barlow Semi Condensed"/>
                <a:cs typeface="Barlow Semi Condensed"/>
                <a:sym typeface="Barlow Semi Condensed"/>
              </a:endParaRPr>
            </a:p>
          </p:txBody>
        </p:sp>
        <p:sp>
          <p:nvSpPr>
            <p:cNvPr id="3663" name="Google Shape;3663;p39"/>
            <p:cNvSpPr txBox="1"/>
            <p:nvPr/>
          </p:nvSpPr>
          <p:spPr>
            <a:xfrm>
              <a:off x="2744895" y="3632801"/>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11:00</a:t>
              </a:r>
              <a:endParaRPr sz="2000">
                <a:solidFill>
                  <a:schemeClr val="dk1"/>
                </a:solidFill>
                <a:latin typeface="Abril Fatface"/>
                <a:ea typeface="Abril Fatface"/>
                <a:cs typeface="Abril Fatface"/>
                <a:sym typeface="Abril Fatface"/>
              </a:endParaRPr>
            </a:p>
          </p:txBody>
        </p:sp>
        <p:sp>
          <p:nvSpPr>
            <p:cNvPr id="3664" name="Google Shape;3664;p39"/>
            <p:cNvSpPr txBox="1"/>
            <p:nvPr/>
          </p:nvSpPr>
          <p:spPr>
            <a:xfrm>
              <a:off x="2744900" y="3182025"/>
              <a:ext cx="1629300" cy="44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2000">
                  <a:solidFill>
                    <a:schemeClr val="lt1"/>
                  </a:solidFill>
                  <a:latin typeface="Abril Fatface"/>
                  <a:ea typeface="Abril Fatface"/>
                  <a:cs typeface="Abril Fatface"/>
                  <a:sym typeface="Abril Fatface"/>
                </a:rPr>
                <a:t>Step 2</a:t>
              </a:r>
              <a:endParaRPr sz="2000">
                <a:solidFill>
                  <a:schemeClr val="lt1"/>
                </a:solidFill>
                <a:latin typeface="Abril Fatface"/>
                <a:ea typeface="Abril Fatface"/>
                <a:cs typeface="Abril Fatface"/>
                <a:sym typeface="Abril Fatface"/>
              </a:endParaRPr>
            </a:p>
          </p:txBody>
        </p:sp>
      </p:grpSp>
      <p:grpSp>
        <p:nvGrpSpPr>
          <p:cNvPr id="3665" name="Google Shape;3665;p39"/>
          <p:cNvGrpSpPr/>
          <p:nvPr/>
        </p:nvGrpSpPr>
        <p:grpSpPr>
          <a:xfrm>
            <a:off x="4769791" y="1458553"/>
            <a:ext cx="1629307" cy="1369233"/>
            <a:chOff x="4769791" y="1458553"/>
            <a:chExt cx="1629307" cy="1369233"/>
          </a:xfrm>
        </p:grpSpPr>
        <p:sp>
          <p:nvSpPr>
            <p:cNvPr id="3666" name="Google Shape;3666;p39"/>
            <p:cNvSpPr txBox="1"/>
            <p:nvPr/>
          </p:nvSpPr>
          <p:spPr>
            <a:xfrm>
              <a:off x="4769791" y="2263487"/>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nice name but is hot</a:t>
              </a:r>
              <a:endParaRPr>
                <a:solidFill>
                  <a:schemeClr val="dk1"/>
                </a:solidFill>
                <a:latin typeface="Barlow Semi Condensed"/>
                <a:ea typeface="Barlow Semi Condensed"/>
                <a:cs typeface="Barlow Semi Condensed"/>
                <a:sym typeface="Barlow Semi Condensed"/>
              </a:endParaRPr>
            </a:p>
          </p:txBody>
        </p:sp>
        <p:sp>
          <p:nvSpPr>
            <p:cNvPr id="3667" name="Google Shape;3667;p39"/>
            <p:cNvSpPr txBox="1"/>
            <p:nvPr/>
          </p:nvSpPr>
          <p:spPr>
            <a:xfrm>
              <a:off x="4769794" y="1909313"/>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12:00</a:t>
              </a:r>
              <a:endParaRPr sz="2000">
                <a:solidFill>
                  <a:schemeClr val="dk1"/>
                </a:solidFill>
                <a:latin typeface="Abril Fatface"/>
                <a:ea typeface="Abril Fatface"/>
                <a:cs typeface="Abril Fatface"/>
                <a:sym typeface="Abril Fatface"/>
              </a:endParaRPr>
            </a:p>
          </p:txBody>
        </p:sp>
        <p:sp>
          <p:nvSpPr>
            <p:cNvPr id="3668" name="Google Shape;3668;p39"/>
            <p:cNvSpPr txBox="1"/>
            <p:nvPr/>
          </p:nvSpPr>
          <p:spPr>
            <a:xfrm>
              <a:off x="4769798" y="1458553"/>
              <a:ext cx="1629300" cy="447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Step 3</a:t>
              </a:r>
              <a:endParaRPr sz="2000">
                <a:solidFill>
                  <a:schemeClr val="lt1"/>
                </a:solidFill>
                <a:latin typeface="Abril Fatface"/>
                <a:ea typeface="Abril Fatface"/>
                <a:cs typeface="Abril Fatface"/>
                <a:sym typeface="Abril Fatface"/>
              </a:endParaRPr>
            </a:p>
          </p:txBody>
        </p:sp>
      </p:grpSp>
      <p:grpSp>
        <p:nvGrpSpPr>
          <p:cNvPr id="3669" name="Google Shape;3669;p39"/>
          <p:cNvGrpSpPr/>
          <p:nvPr/>
        </p:nvGrpSpPr>
        <p:grpSpPr>
          <a:xfrm>
            <a:off x="6794689" y="3182025"/>
            <a:ext cx="1629310" cy="1327974"/>
            <a:chOff x="6794689" y="3182025"/>
            <a:chExt cx="1629310" cy="1327974"/>
          </a:xfrm>
        </p:grpSpPr>
        <p:sp>
          <p:nvSpPr>
            <p:cNvPr id="3670" name="Google Shape;3670;p39"/>
            <p:cNvSpPr txBox="1"/>
            <p:nvPr/>
          </p:nvSpPr>
          <p:spPr>
            <a:xfrm>
              <a:off x="6794689"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p:txBody>
        </p:sp>
        <p:sp>
          <p:nvSpPr>
            <p:cNvPr id="3671" name="Google Shape;3671;p39"/>
            <p:cNvSpPr txBox="1"/>
            <p:nvPr/>
          </p:nvSpPr>
          <p:spPr>
            <a:xfrm>
              <a:off x="6794694" y="3632801"/>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15:00</a:t>
              </a:r>
              <a:endParaRPr sz="2000">
                <a:solidFill>
                  <a:schemeClr val="dk1"/>
                </a:solidFill>
                <a:latin typeface="Abril Fatface"/>
                <a:ea typeface="Abril Fatface"/>
                <a:cs typeface="Abril Fatface"/>
                <a:sym typeface="Abril Fatface"/>
              </a:endParaRPr>
            </a:p>
          </p:txBody>
        </p:sp>
        <p:sp>
          <p:nvSpPr>
            <p:cNvPr id="3672" name="Google Shape;3672;p39"/>
            <p:cNvSpPr txBox="1"/>
            <p:nvPr/>
          </p:nvSpPr>
          <p:spPr>
            <a:xfrm>
              <a:off x="6794700" y="3182025"/>
              <a:ext cx="1629300" cy="447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Step 4</a:t>
              </a:r>
              <a:endParaRPr sz="2000">
                <a:solidFill>
                  <a:schemeClr val="lt1"/>
                </a:solidFill>
                <a:latin typeface="Abril Fatface"/>
                <a:ea typeface="Abril Fatface"/>
                <a:cs typeface="Abril Fatface"/>
                <a:sym typeface="Abril Fatface"/>
              </a:endParaRPr>
            </a:p>
          </p:txBody>
        </p:sp>
      </p:grpSp>
      <p:cxnSp>
        <p:nvCxnSpPr>
          <p:cNvPr id="3673" name="Google Shape;3673;p39"/>
          <p:cNvCxnSpPr>
            <a:stCxn id="3660" idx="3"/>
            <a:endCxn id="3664" idx="0"/>
          </p:cNvCxnSpPr>
          <p:nvPr/>
        </p:nvCxnSpPr>
        <p:spPr>
          <a:xfrm>
            <a:off x="2349300" y="1682503"/>
            <a:ext cx="1210200" cy="1499400"/>
          </a:xfrm>
          <a:prstGeom prst="bentConnector2">
            <a:avLst/>
          </a:prstGeom>
          <a:noFill/>
          <a:ln cap="flat" cmpd="sng" w="9525">
            <a:solidFill>
              <a:schemeClr val="accent4"/>
            </a:solidFill>
            <a:prstDash val="solid"/>
            <a:round/>
            <a:headEnd len="med" w="med" type="none"/>
            <a:tailEnd len="med" w="med" type="none"/>
          </a:ln>
        </p:spPr>
      </p:cxnSp>
      <p:cxnSp>
        <p:nvCxnSpPr>
          <p:cNvPr id="3674" name="Google Shape;3674;p39"/>
          <p:cNvCxnSpPr>
            <a:stCxn id="3664" idx="3"/>
            <a:endCxn id="3668" idx="1"/>
          </p:cNvCxnSpPr>
          <p:nvPr/>
        </p:nvCxnSpPr>
        <p:spPr>
          <a:xfrm flipH="1" rot="10800000">
            <a:off x="4374200" y="1682475"/>
            <a:ext cx="395700" cy="1723500"/>
          </a:xfrm>
          <a:prstGeom prst="bentConnector3">
            <a:avLst>
              <a:gd fmla="val 49987" name="adj1"/>
            </a:avLst>
          </a:prstGeom>
          <a:noFill/>
          <a:ln cap="flat" cmpd="sng" w="9525">
            <a:solidFill>
              <a:schemeClr val="accent4"/>
            </a:solidFill>
            <a:prstDash val="solid"/>
            <a:round/>
            <a:headEnd len="med" w="med" type="none"/>
            <a:tailEnd len="med" w="med" type="none"/>
          </a:ln>
        </p:spPr>
      </p:cxnSp>
      <p:cxnSp>
        <p:nvCxnSpPr>
          <p:cNvPr id="3675" name="Google Shape;3675;p39"/>
          <p:cNvCxnSpPr>
            <a:stCxn id="3668" idx="3"/>
            <a:endCxn id="3672" idx="0"/>
          </p:cNvCxnSpPr>
          <p:nvPr/>
        </p:nvCxnSpPr>
        <p:spPr>
          <a:xfrm>
            <a:off x="6399098" y="1682503"/>
            <a:ext cx="1210200" cy="1499400"/>
          </a:xfrm>
          <a:prstGeom prst="bentConnector2">
            <a:avLst/>
          </a:prstGeom>
          <a:noFill/>
          <a:ln cap="flat" cmpd="sng" w="9525">
            <a:solidFill>
              <a:schemeClr val="accent4"/>
            </a:solidFill>
            <a:prstDash val="solid"/>
            <a:round/>
            <a:headEnd len="med" w="med" type="none"/>
            <a:tailEnd len="med" w="med" type="none"/>
          </a:ln>
        </p:spPr>
      </p:cxnSp>
      <p:grpSp>
        <p:nvGrpSpPr>
          <p:cNvPr id="3676" name="Google Shape;3676;p39"/>
          <p:cNvGrpSpPr/>
          <p:nvPr/>
        </p:nvGrpSpPr>
        <p:grpSpPr>
          <a:xfrm>
            <a:off x="2502227" y="2348122"/>
            <a:ext cx="395163" cy="395163"/>
            <a:chOff x="1756921" y="1509739"/>
            <a:chExt cx="345997" cy="345997"/>
          </a:xfrm>
        </p:grpSpPr>
        <p:sp>
          <p:nvSpPr>
            <p:cNvPr id="3677" name="Google Shape;3677;p39"/>
            <p:cNvSpPr/>
            <p:nvPr/>
          </p:nvSpPr>
          <p:spPr>
            <a:xfrm>
              <a:off x="1756921" y="1509739"/>
              <a:ext cx="345997" cy="345997"/>
            </a:xfrm>
            <a:custGeom>
              <a:rect b="b" l="l" r="r" t="t"/>
              <a:pathLst>
                <a:path extrusionOk="0" h="10871" w="10871">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9"/>
            <p:cNvSpPr/>
            <p:nvPr/>
          </p:nvSpPr>
          <p:spPr>
            <a:xfrm>
              <a:off x="1781937" y="1535488"/>
              <a:ext cx="295614" cy="295614"/>
            </a:xfrm>
            <a:custGeom>
              <a:rect b="b" l="l" r="r" t="t"/>
              <a:pathLst>
                <a:path extrusionOk="0" h="9288" w="9288">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9"/>
            <p:cNvSpPr/>
            <p:nvPr/>
          </p:nvSpPr>
          <p:spPr>
            <a:xfrm>
              <a:off x="1806954" y="1677980"/>
              <a:ext cx="17441" cy="10630"/>
            </a:xfrm>
            <a:custGeom>
              <a:rect b="b" l="l" r="r" t="t"/>
              <a:pathLst>
                <a:path extrusionOk="0" h="334" w="548">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9"/>
            <p:cNvSpPr/>
            <p:nvPr/>
          </p:nvSpPr>
          <p:spPr>
            <a:xfrm>
              <a:off x="1924429" y="1560122"/>
              <a:ext cx="128106" cy="128488"/>
            </a:xfrm>
            <a:custGeom>
              <a:rect b="b" l="l" r="r" t="t"/>
              <a:pathLst>
                <a:path extrusionOk="0" h="4037" w="4025">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9"/>
            <p:cNvSpPr/>
            <p:nvPr/>
          </p:nvSpPr>
          <p:spPr>
            <a:xfrm>
              <a:off x="1924811" y="1788644"/>
              <a:ext cx="10630" cy="17823"/>
            </a:xfrm>
            <a:custGeom>
              <a:rect b="b" l="l" r="r" t="t"/>
              <a:pathLst>
                <a:path extrusionOk="0" h="560" w="334">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9"/>
            <p:cNvSpPr/>
            <p:nvPr/>
          </p:nvSpPr>
          <p:spPr>
            <a:xfrm>
              <a:off x="1841423" y="1594719"/>
              <a:ext cx="16328" cy="15086"/>
            </a:xfrm>
            <a:custGeom>
              <a:rect b="b" l="l" r="r" t="t"/>
              <a:pathLst>
                <a:path extrusionOk="0" h="474" w="513">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9"/>
            <p:cNvSpPr/>
            <p:nvPr/>
          </p:nvSpPr>
          <p:spPr>
            <a:xfrm>
              <a:off x="2002470" y="1756243"/>
              <a:ext cx="16709" cy="15755"/>
            </a:xfrm>
            <a:custGeom>
              <a:rect b="b" l="l" r="r" t="t"/>
              <a:pathLst>
                <a:path extrusionOk="0" h="495" w="525">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9"/>
            <p:cNvSpPr/>
            <p:nvPr/>
          </p:nvSpPr>
          <p:spPr>
            <a:xfrm>
              <a:off x="2002470" y="1594719"/>
              <a:ext cx="16328" cy="15086"/>
            </a:xfrm>
            <a:custGeom>
              <a:rect b="b" l="l" r="r" t="t"/>
              <a:pathLst>
                <a:path extrusionOk="0" h="474" w="513">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9"/>
            <p:cNvSpPr/>
            <p:nvPr/>
          </p:nvSpPr>
          <p:spPr>
            <a:xfrm>
              <a:off x="1841041" y="1756530"/>
              <a:ext cx="16709" cy="15468"/>
            </a:xfrm>
            <a:custGeom>
              <a:rect b="b" l="l" r="r" t="t"/>
              <a:pathLst>
                <a:path extrusionOk="0" h="486" w="525">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9"/>
            <p:cNvSpPr/>
            <p:nvPr/>
          </p:nvSpPr>
          <p:spPr>
            <a:xfrm>
              <a:off x="1816025" y="1632084"/>
              <a:ext cx="17855" cy="13336"/>
            </a:xfrm>
            <a:custGeom>
              <a:rect b="b" l="l" r="r" t="t"/>
              <a:pathLst>
                <a:path extrusionOk="0" h="419" w="561">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9"/>
            <p:cNvSpPr/>
            <p:nvPr/>
          </p:nvSpPr>
          <p:spPr>
            <a:xfrm>
              <a:off x="2026341" y="1721297"/>
              <a:ext cx="17855" cy="13177"/>
            </a:xfrm>
            <a:custGeom>
              <a:rect b="b" l="l" r="r" t="t"/>
              <a:pathLst>
                <a:path extrusionOk="0" h="414" w="561">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9"/>
            <p:cNvSpPr/>
            <p:nvPr/>
          </p:nvSpPr>
          <p:spPr>
            <a:xfrm>
              <a:off x="1967619" y="1569702"/>
              <a:ext cx="14036" cy="16996"/>
            </a:xfrm>
            <a:custGeom>
              <a:rect b="b" l="l" r="r" t="t"/>
              <a:pathLst>
                <a:path extrusionOk="0" h="534" w="441">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9"/>
            <p:cNvSpPr/>
            <p:nvPr/>
          </p:nvSpPr>
          <p:spPr>
            <a:xfrm>
              <a:off x="1877802" y="1780019"/>
              <a:ext cx="14450" cy="16996"/>
            </a:xfrm>
            <a:custGeom>
              <a:rect b="b" l="l" r="r" t="t"/>
              <a:pathLst>
                <a:path extrusionOk="0" h="534" w="454">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9"/>
            <p:cNvSpPr/>
            <p:nvPr/>
          </p:nvSpPr>
          <p:spPr>
            <a:xfrm>
              <a:off x="1879711" y="1568652"/>
              <a:ext cx="14418" cy="16900"/>
            </a:xfrm>
            <a:custGeom>
              <a:rect b="b" l="l" r="r" t="t"/>
              <a:pathLst>
                <a:path extrusionOk="0" h="531" w="453">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9"/>
            <p:cNvSpPr/>
            <p:nvPr/>
          </p:nvSpPr>
          <p:spPr>
            <a:xfrm>
              <a:off x="1965709" y="1780846"/>
              <a:ext cx="14068" cy="16900"/>
            </a:xfrm>
            <a:custGeom>
              <a:rect b="b" l="l" r="r" t="t"/>
              <a:pathLst>
                <a:path extrusionOk="0" h="531" w="442">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9"/>
            <p:cNvSpPr/>
            <p:nvPr/>
          </p:nvSpPr>
          <p:spPr>
            <a:xfrm>
              <a:off x="2026723" y="1633644"/>
              <a:ext cx="17855" cy="13304"/>
            </a:xfrm>
            <a:custGeom>
              <a:rect b="b" l="l" r="r" t="t"/>
              <a:pathLst>
                <a:path extrusionOk="0" h="418" w="561">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9"/>
            <p:cNvSpPr/>
            <p:nvPr/>
          </p:nvSpPr>
          <p:spPr>
            <a:xfrm>
              <a:off x="1814911" y="1719419"/>
              <a:ext cx="18205" cy="13177"/>
            </a:xfrm>
            <a:custGeom>
              <a:rect b="b" l="l" r="r" t="t"/>
              <a:pathLst>
                <a:path extrusionOk="0" h="414" w="572">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4" name="Google Shape;3694;p39"/>
          <p:cNvSpPr/>
          <p:nvPr/>
        </p:nvSpPr>
        <p:spPr>
          <a:xfrm>
            <a:off x="2171797" y="4038216"/>
            <a:ext cx="420715" cy="420679"/>
          </a:xfrm>
          <a:custGeom>
            <a:rect b="b" l="l" r="r" t="t"/>
            <a:pathLst>
              <a:path extrusionOk="0" h="11573" w="11574">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5" name="Google Shape;3695;p39"/>
          <p:cNvGrpSpPr/>
          <p:nvPr/>
        </p:nvGrpSpPr>
        <p:grpSpPr>
          <a:xfrm>
            <a:off x="6211199" y="4056829"/>
            <a:ext cx="431113" cy="383458"/>
            <a:chOff x="854261" y="2908813"/>
            <a:chExt cx="377474" cy="335748"/>
          </a:xfrm>
        </p:grpSpPr>
        <p:sp>
          <p:nvSpPr>
            <p:cNvPr id="3696" name="Google Shape;3696;p39"/>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9"/>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9"/>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9"/>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9"/>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1" name="Google Shape;3701;p39"/>
          <p:cNvGrpSpPr/>
          <p:nvPr/>
        </p:nvGrpSpPr>
        <p:grpSpPr>
          <a:xfrm>
            <a:off x="6551507" y="2340602"/>
            <a:ext cx="437147" cy="407268"/>
            <a:chOff x="2185128" y="2427549"/>
            <a:chExt cx="382758" cy="356595"/>
          </a:xfrm>
        </p:grpSpPr>
        <p:sp>
          <p:nvSpPr>
            <p:cNvPr id="3702" name="Google Shape;3702;p39"/>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9"/>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9"/>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9"/>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9" name="Shape 3709"/>
        <p:cNvGrpSpPr/>
        <p:nvPr/>
      </p:nvGrpSpPr>
      <p:grpSpPr>
        <a:xfrm>
          <a:off x="0" y="0"/>
          <a:ext cx="0" cy="0"/>
          <a:chOff x="0" y="0"/>
          <a:chExt cx="0" cy="0"/>
        </a:xfrm>
      </p:grpSpPr>
      <p:sp>
        <p:nvSpPr>
          <p:cNvPr id="3710" name="Google Shape;3710;p4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711" name="Google Shape;3711;p40"/>
          <p:cNvGraphicFramePr/>
          <p:nvPr/>
        </p:nvGraphicFramePr>
        <p:xfrm>
          <a:off x="3855575" y="1524563"/>
          <a:ext cx="3000000" cy="3000000"/>
        </p:xfrm>
        <a:graphic>
          <a:graphicData uri="http://schemas.openxmlformats.org/drawingml/2006/table">
            <a:tbl>
              <a:tblPr>
                <a:noFill/>
                <a:tableStyleId>{6BAD8D43-8DAA-483E-8F5A-A4730001C242}</a:tableStyleId>
              </a:tblPr>
              <a:tblGrid>
                <a:gridCol w="652625"/>
                <a:gridCol w="652625"/>
                <a:gridCol w="652625"/>
                <a:gridCol w="652625"/>
                <a:gridCol w="652625"/>
                <a:gridCol w="652625"/>
                <a:gridCol w="652625"/>
              </a:tblGrid>
              <a:tr h="548600">
                <a:tc gridSpan="7">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Day</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4"/>
                    </a:solidFill>
                  </a:tcPr>
                </a:tc>
                <a:tc hMerge="1"/>
                <a:tc hMerge="1"/>
                <a:tc hMerge="1"/>
                <a:tc hMerge="1"/>
                <a:tc hMerge="1"/>
                <a:tc hMerge="1"/>
              </a:tr>
              <a:tr h="4267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01</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02</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03</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04</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05</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06</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07</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3"/>
                    </a:solidFill>
                  </a:tcPr>
                </a:tc>
              </a:tr>
              <a:tr h="609575">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2"/>
                    </a:solidFill>
                  </a:tcPr>
                </a:tc>
              </a:tr>
              <a:tr h="609575">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40474B">
                          <a:alpha val="0"/>
                        </a:srgbClr>
                      </a:solidFill>
                      <a:prstDash val="solid"/>
                      <a:round/>
                      <a:headEnd len="sm" w="sm" type="none"/>
                      <a:tailEnd len="sm" w="sm" type="none"/>
                    </a:lnB>
                    <a:solidFill>
                      <a:schemeClr val="accent1"/>
                    </a:solidFill>
                  </a:tcPr>
                </a:tc>
              </a:tr>
              <a:tr h="609575">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40474B">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graphicFrame>
        <p:nvGraphicFramePr>
          <p:cNvPr id="3712" name="Google Shape;3712;p40"/>
          <p:cNvGraphicFramePr/>
          <p:nvPr/>
        </p:nvGraphicFramePr>
        <p:xfrm>
          <a:off x="713275" y="1524563"/>
          <a:ext cx="3000000" cy="3000000"/>
        </p:xfrm>
        <a:graphic>
          <a:graphicData uri="http://schemas.openxmlformats.org/drawingml/2006/table">
            <a:tbl>
              <a:tblPr>
                <a:noFill/>
                <a:tableStyleId>{6BAD8D43-8DAA-483E-8F5A-A4730001C242}</a:tableStyleId>
              </a:tblPr>
              <a:tblGrid>
                <a:gridCol w="829125"/>
                <a:gridCol w="2313175"/>
              </a:tblGrid>
              <a:tr h="548600">
                <a:tc gridSpan="2">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January</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6"/>
                    </a:solidFill>
                  </a:tcPr>
                </a:tc>
                <a:tc hMerge="1"/>
              </a:tr>
              <a:tr h="426700">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Progress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2D3847">
                          <a:alpha val="0"/>
                        </a:srgbClr>
                      </a:solidFill>
                      <a:prstDash val="solid"/>
                      <a:round/>
                      <a:headEnd len="sm" w="sm" type="none"/>
                      <a:tailEnd len="sm" w="sm" type="none"/>
                    </a:lnL>
                    <a:lnR cap="flat" cmpd="sng" w="9525">
                      <a:solidFill>
                        <a:srgbClr val="2D3847">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Tasks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2D3847">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lt1"/>
                    </a:solidFill>
                  </a:tcPr>
                </a:tc>
              </a:tr>
              <a:tr h="609575">
                <a:tc>
                  <a:txBody>
                    <a:bodyPr/>
                    <a:lstStyle/>
                    <a:p>
                      <a:pPr indent="0" lvl="0" marL="0" rtl="0" algn="ctr">
                        <a:spcBef>
                          <a:spcPts val="0"/>
                        </a:spcBef>
                        <a:spcAft>
                          <a:spcPts val="0"/>
                        </a:spcAft>
                        <a:buClr>
                          <a:srgbClr val="000000"/>
                        </a:buClr>
                        <a:buSzPts val="1100"/>
                        <a:buFont typeface="Arial"/>
                        <a:buNone/>
                      </a:pPr>
                      <a:r>
                        <a:rPr lang="en" sz="2000">
                          <a:solidFill>
                            <a:schemeClr val="lt1"/>
                          </a:solidFill>
                          <a:latin typeface="Abril Fatface"/>
                          <a:ea typeface="Abril Fatface"/>
                          <a:cs typeface="Abril Fatface"/>
                          <a:sym typeface="Abril Fatface"/>
                        </a:rPr>
                        <a:t>50%</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1"/>
                    </a:solidFill>
                  </a:tcPr>
                </a:tc>
              </a:tr>
              <a:tr h="609575">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35%</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Mars is a cold place full of iron oxide dust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2D3847">
                          <a:alpha val="0"/>
                        </a:srgbClr>
                      </a:solidFill>
                      <a:prstDash val="solid"/>
                      <a:round/>
                      <a:headEnd len="sm" w="sm" type="none"/>
                      <a:tailEnd len="sm" w="sm" type="none"/>
                    </a:lnB>
                    <a:solidFill>
                      <a:schemeClr val="accent2"/>
                    </a:solidFill>
                  </a:tcPr>
                </a:tc>
              </a:tr>
              <a:tr h="609575">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30%</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D4DADB">
                          <a:alpha val="0"/>
                        </a:srgbClr>
                      </a:solidFill>
                      <a:prstDash val="dash"/>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Saturn is a gas giant and has several rings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D4DADB">
                          <a:alpha val="0"/>
                        </a:srgb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2D3847">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bl>
          </a:graphicData>
        </a:graphic>
      </p:graphicFrame>
      <p:sp>
        <p:nvSpPr>
          <p:cNvPr id="3713" name="Google Shape;3713;p40"/>
          <p:cNvSpPr/>
          <p:nvPr/>
        </p:nvSpPr>
        <p:spPr>
          <a:xfrm>
            <a:off x="4238425" y="2680600"/>
            <a:ext cx="2679900" cy="25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0"/>
          <p:cNvSpPr/>
          <p:nvPr/>
        </p:nvSpPr>
        <p:spPr>
          <a:xfrm>
            <a:off x="4238425" y="2680600"/>
            <a:ext cx="1330800" cy="25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0"/>
          <p:cNvSpPr/>
          <p:nvPr/>
        </p:nvSpPr>
        <p:spPr>
          <a:xfrm>
            <a:off x="5004125" y="3281625"/>
            <a:ext cx="2679900" cy="25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0"/>
          <p:cNvSpPr/>
          <p:nvPr/>
        </p:nvSpPr>
        <p:spPr>
          <a:xfrm>
            <a:off x="5004125" y="3281625"/>
            <a:ext cx="948900" cy="257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0"/>
          <p:cNvSpPr/>
          <p:nvPr/>
        </p:nvSpPr>
        <p:spPr>
          <a:xfrm>
            <a:off x="5386975" y="3882650"/>
            <a:ext cx="2679900" cy="25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0"/>
          <p:cNvSpPr/>
          <p:nvPr/>
        </p:nvSpPr>
        <p:spPr>
          <a:xfrm>
            <a:off x="5386975" y="3882650"/>
            <a:ext cx="765600" cy="25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2" name="Shape 3722"/>
        <p:cNvGrpSpPr/>
        <p:nvPr/>
      </p:nvGrpSpPr>
      <p:grpSpPr>
        <a:xfrm>
          <a:off x="0" y="0"/>
          <a:ext cx="0" cy="0"/>
          <a:chOff x="0" y="0"/>
          <a:chExt cx="0" cy="0"/>
        </a:xfrm>
      </p:grpSpPr>
      <p:sp>
        <p:nvSpPr>
          <p:cNvPr id="3723" name="Google Shape;3723;p4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sp>
        <p:nvSpPr>
          <p:cNvPr id="3724" name="Google Shape;3724;p41"/>
          <p:cNvSpPr txBox="1"/>
          <p:nvPr/>
        </p:nvSpPr>
        <p:spPr>
          <a:xfrm>
            <a:off x="720000" y="4354325"/>
            <a:ext cx="7704000" cy="1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Follow the link in the graph to modify its data and then paste the new one here. </a:t>
            </a:r>
            <a:r>
              <a:rPr b="1" lang="en" sz="1200">
                <a:solidFill>
                  <a:schemeClr val="dk1"/>
                </a:solidFill>
                <a:latin typeface="Barlow Semi Condensed"/>
                <a:ea typeface="Barlow Semi Condensed"/>
                <a:cs typeface="Barlow Semi Condensed"/>
                <a:sym typeface="Barlow Semi Condensed"/>
              </a:rPr>
              <a:t>For more info, </a:t>
            </a:r>
            <a:r>
              <a:rPr b="1" lang="en" sz="1200">
                <a:solidFill>
                  <a:schemeClr val="dk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click here</a:t>
            </a:r>
            <a:endParaRPr sz="1200">
              <a:solidFill>
                <a:schemeClr val="dk1"/>
              </a:solidFill>
              <a:latin typeface="Barlow Semi Condensed"/>
              <a:ea typeface="Barlow Semi Condensed"/>
              <a:cs typeface="Barlow Semi Condensed"/>
              <a:sym typeface="Barlow Semi Condensed"/>
            </a:endParaRPr>
          </a:p>
        </p:txBody>
      </p:sp>
      <p:grpSp>
        <p:nvGrpSpPr>
          <p:cNvPr id="3725" name="Google Shape;3725;p41"/>
          <p:cNvGrpSpPr/>
          <p:nvPr/>
        </p:nvGrpSpPr>
        <p:grpSpPr>
          <a:xfrm>
            <a:off x="720000" y="1327450"/>
            <a:ext cx="1777800" cy="680650"/>
            <a:chOff x="1466150" y="1327450"/>
            <a:chExt cx="1777800" cy="680650"/>
          </a:xfrm>
        </p:grpSpPr>
        <p:sp>
          <p:nvSpPr>
            <p:cNvPr id="3726" name="Google Shape;3726;p41"/>
            <p:cNvSpPr txBox="1"/>
            <p:nvPr/>
          </p:nvSpPr>
          <p:spPr>
            <a:xfrm>
              <a:off x="1466150" y="1327450"/>
              <a:ext cx="1777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Income</a:t>
              </a:r>
              <a:endParaRPr sz="2000">
                <a:solidFill>
                  <a:schemeClr val="dk1"/>
                </a:solidFill>
                <a:latin typeface="Abril Fatface"/>
                <a:ea typeface="Abril Fatface"/>
                <a:cs typeface="Abril Fatface"/>
                <a:sym typeface="Abril Fatface"/>
              </a:endParaRPr>
            </a:p>
          </p:txBody>
        </p:sp>
        <p:sp>
          <p:nvSpPr>
            <p:cNvPr id="3727" name="Google Shape;3727;p41"/>
            <p:cNvSpPr txBox="1"/>
            <p:nvPr/>
          </p:nvSpPr>
          <p:spPr>
            <a:xfrm>
              <a:off x="1466150" y="1609400"/>
              <a:ext cx="17778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p:txBody>
        </p:sp>
      </p:grpSp>
      <p:grpSp>
        <p:nvGrpSpPr>
          <p:cNvPr id="3728" name="Google Shape;3728;p41"/>
          <p:cNvGrpSpPr/>
          <p:nvPr/>
        </p:nvGrpSpPr>
        <p:grpSpPr>
          <a:xfrm>
            <a:off x="720000" y="2280279"/>
            <a:ext cx="1777800" cy="680668"/>
            <a:chOff x="1466150" y="2578381"/>
            <a:chExt cx="1777800" cy="680668"/>
          </a:xfrm>
        </p:grpSpPr>
        <p:sp>
          <p:nvSpPr>
            <p:cNvPr id="3729" name="Google Shape;3729;p41"/>
            <p:cNvSpPr txBox="1"/>
            <p:nvPr/>
          </p:nvSpPr>
          <p:spPr>
            <a:xfrm>
              <a:off x="1466150" y="2578381"/>
              <a:ext cx="1777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Budget</a:t>
              </a:r>
              <a:endParaRPr sz="2000">
                <a:solidFill>
                  <a:schemeClr val="dk1"/>
                </a:solidFill>
                <a:latin typeface="Abril Fatface"/>
                <a:ea typeface="Abril Fatface"/>
                <a:cs typeface="Abril Fatface"/>
                <a:sym typeface="Abril Fatface"/>
              </a:endParaRPr>
            </a:p>
          </p:txBody>
        </p:sp>
        <p:sp>
          <p:nvSpPr>
            <p:cNvPr id="3730" name="Google Shape;3730;p41"/>
            <p:cNvSpPr txBox="1"/>
            <p:nvPr/>
          </p:nvSpPr>
          <p:spPr>
            <a:xfrm>
              <a:off x="1466150" y="2860349"/>
              <a:ext cx="17778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hot</a:t>
              </a:r>
              <a:endParaRPr>
                <a:solidFill>
                  <a:schemeClr val="dk1"/>
                </a:solidFill>
                <a:latin typeface="Barlow Semi Condensed"/>
                <a:ea typeface="Barlow Semi Condensed"/>
                <a:cs typeface="Barlow Semi Condensed"/>
                <a:sym typeface="Barlow Semi Condensed"/>
              </a:endParaRPr>
            </a:p>
          </p:txBody>
        </p:sp>
      </p:grpSp>
      <p:grpSp>
        <p:nvGrpSpPr>
          <p:cNvPr id="3731" name="Google Shape;3731;p41"/>
          <p:cNvGrpSpPr/>
          <p:nvPr/>
        </p:nvGrpSpPr>
        <p:grpSpPr>
          <a:xfrm>
            <a:off x="720000" y="3233125"/>
            <a:ext cx="1777800" cy="680674"/>
            <a:chOff x="1466150" y="3829325"/>
            <a:chExt cx="1777800" cy="680674"/>
          </a:xfrm>
        </p:grpSpPr>
        <p:sp>
          <p:nvSpPr>
            <p:cNvPr id="3732" name="Google Shape;3732;p41"/>
            <p:cNvSpPr txBox="1"/>
            <p:nvPr/>
          </p:nvSpPr>
          <p:spPr>
            <a:xfrm>
              <a:off x="1466150" y="3829325"/>
              <a:ext cx="17778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Costs</a:t>
              </a:r>
              <a:endParaRPr sz="2000">
                <a:solidFill>
                  <a:schemeClr val="dk1"/>
                </a:solidFill>
                <a:latin typeface="Abril Fatface"/>
                <a:ea typeface="Abril Fatface"/>
                <a:cs typeface="Abril Fatface"/>
                <a:sym typeface="Abril Fatface"/>
              </a:endParaRPr>
            </a:p>
          </p:txBody>
        </p:sp>
        <p:sp>
          <p:nvSpPr>
            <p:cNvPr id="3733" name="Google Shape;3733;p41"/>
            <p:cNvSpPr txBox="1"/>
            <p:nvPr/>
          </p:nvSpPr>
          <p:spPr>
            <a:xfrm>
              <a:off x="1466150" y="4106500"/>
              <a:ext cx="17778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grpSp>
      <p:grpSp>
        <p:nvGrpSpPr>
          <p:cNvPr id="3734" name="Google Shape;3734;p41"/>
          <p:cNvGrpSpPr/>
          <p:nvPr/>
        </p:nvGrpSpPr>
        <p:grpSpPr>
          <a:xfrm>
            <a:off x="2612491" y="3364385"/>
            <a:ext cx="417703" cy="418153"/>
            <a:chOff x="3539102" y="2427549"/>
            <a:chExt cx="355099" cy="355481"/>
          </a:xfrm>
        </p:grpSpPr>
        <p:sp>
          <p:nvSpPr>
            <p:cNvPr id="3735" name="Google Shape;3735;p41"/>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7" name="Google Shape;3737;p41"/>
          <p:cNvGrpSpPr/>
          <p:nvPr/>
        </p:nvGrpSpPr>
        <p:grpSpPr>
          <a:xfrm>
            <a:off x="2629923" y="2449016"/>
            <a:ext cx="395839" cy="394117"/>
            <a:chOff x="3996113" y="4291176"/>
            <a:chExt cx="336512" cy="335048"/>
          </a:xfrm>
        </p:grpSpPr>
        <p:sp>
          <p:nvSpPr>
            <p:cNvPr id="3738" name="Google Shape;3738;p41"/>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1" name="Google Shape;3741;p41"/>
          <p:cNvGrpSpPr/>
          <p:nvPr/>
        </p:nvGrpSpPr>
        <p:grpSpPr>
          <a:xfrm>
            <a:off x="2616039" y="1524377"/>
            <a:ext cx="410590" cy="368247"/>
            <a:chOff x="5778676" y="3826972"/>
            <a:chExt cx="349052" cy="313055"/>
          </a:xfrm>
        </p:grpSpPr>
        <p:sp>
          <p:nvSpPr>
            <p:cNvPr id="3742" name="Google Shape;3742;p41"/>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47" name="Google Shape;3747;p41" title="Gráfico">
            <a:hlinkClick r:id="rId4"/>
          </p:cNvPr>
          <p:cNvPicPr preferRelativeResize="0"/>
          <p:nvPr/>
        </p:nvPicPr>
        <p:blipFill>
          <a:blip r:embed="rId5">
            <a:alphaModFix/>
          </a:blip>
          <a:stretch>
            <a:fillRect/>
          </a:stretch>
        </p:blipFill>
        <p:spPr>
          <a:xfrm>
            <a:off x="3144900" y="1259400"/>
            <a:ext cx="5051125" cy="2803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1" name="Shape 3751"/>
        <p:cNvGrpSpPr/>
        <p:nvPr/>
      </p:nvGrpSpPr>
      <p:grpSpPr>
        <a:xfrm>
          <a:off x="0" y="0"/>
          <a:ext cx="0" cy="0"/>
          <a:chOff x="0" y="0"/>
          <a:chExt cx="0" cy="0"/>
        </a:xfrm>
      </p:grpSpPr>
      <p:sp>
        <p:nvSpPr>
          <p:cNvPr id="3752" name="Google Shape;3752;p4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solidFill>
                <a:schemeClr val="lt2"/>
              </a:solidFill>
            </a:endParaRPr>
          </a:p>
        </p:txBody>
      </p:sp>
      <p:grpSp>
        <p:nvGrpSpPr>
          <p:cNvPr id="3753" name="Google Shape;3753;p42"/>
          <p:cNvGrpSpPr/>
          <p:nvPr/>
        </p:nvGrpSpPr>
        <p:grpSpPr>
          <a:xfrm>
            <a:off x="720000" y="1327450"/>
            <a:ext cx="2600150" cy="680650"/>
            <a:chOff x="720000" y="1327450"/>
            <a:chExt cx="2600150" cy="680650"/>
          </a:xfrm>
        </p:grpSpPr>
        <p:grpSp>
          <p:nvGrpSpPr>
            <p:cNvPr id="3754" name="Google Shape;3754;p42"/>
            <p:cNvGrpSpPr/>
            <p:nvPr/>
          </p:nvGrpSpPr>
          <p:grpSpPr>
            <a:xfrm>
              <a:off x="1542350" y="1327450"/>
              <a:ext cx="1777800" cy="680650"/>
              <a:chOff x="1466150" y="1327450"/>
              <a:chExt cx="1777800" cy="680650"/>
            </a:xfrm>
          </p:grpSpPr>
          <p:sp>
            <p:nvSpPr>
              <p:cNvPr id="3755" name="Google Shape;3755;p42"/>
              <p:cNvSpPr txBox="1"/>
              <p:nvPr/>
            </p:nvSpPr>
            <p:spPr>
              <a:xfrm>
                <a:off x="1466150" y="1327450"/>
                <a:ext cx="1777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Task 1</a:t>
                </a:r>
                <a:endParaRPr sz="2000">
                  <a:solidFill>
                    <a:schemeClr val="dk1"/>
                  </a:solidFill>
                  <a:latin typeface="Abril Fatface"/>
                  <a:ea typeface="Abril Fatface"/>
                  <a:cs typeface="Abril Fatface"/>
                  <a:sym typeface="Abril Fatface"/>
                </a:endParaRPr>
              </a:p>
            </p:txBody>
          </p:sp>
          <p:sp>
            <p:nvSpPr>
              <p:cNvPr id="3756" name="Google Shape;3756;p42"/>
              <p:cNvSpPr txBox="1"/>
              <p:nvPr/>
            </p:nvSpPr>
            <p:spPr>
              <a:xfrm>
                <a:off x="1466150" y="1609400"/>
                <a:ext cx="17778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p:txBody>
          </p:sp>
        </p:grpSp>
        <p:sp>
          <p:nvSpPr>
            <p:cNvPr id="3757" name="Google Shape;3757;p42"/>
            <p:cNvSpPr txBox="1"/>
            <p:nvPr/>
          </p:nvSpPr>
          <p:spPr>
            <a:xfrm>
              <a:off x="720000" y="1365500"/>
              <a:ext cx="654300" cy="58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11:00 </a:t>
              </a:r>
              <a:endParaRPr b="1">
                <a:solidFill>
                  <a:schemeClr val="dk1"/>
                </a:solidFill>
                <a:latin typeface="Barlow Semi Condensed"/>
                <a:ea typeface="Barlow Semi Condensed"/>
                <a:cs typeface="Barlow Semi Condensed"/>
                <a:sym typeface="Barlow Semi Condensed"/>
              </a:endParaRPr>
            </a:p>
          </p:txBody>
        </p:sp>
      </p:grpSp>
      <p:grpSp>
        <p:nvGrpSpPr>
          <p:cNvPr id="3758" name="Google Shape;3758;p42"/>
          <p:cNvGrpSpPr/>
          <p:nvPr/>
        </p:nvGrpSpPr>
        <p:grpSpPr>
          <a:xfrm>
            <a:off x="720000" y="2578379"/>
            <a:ext cx="2600150" cy="680668"/>
            <a:chOff x="720000" y="2578381"/>
            <a:chExt cx="2600150" cy="680668"/>
          </a:xfrm>
        </p:grpSpPr>
        <p:grpSp>
          <p:nvGrpSpPr>
            <p:cNvPr id="3759" name="Google Shape;3759;p42"/>
            <p:cNvGrpSpPr/>
            <p:nvPr/>
          </p:nvGrpSpPr>
          <p:grpSpPr>
            <a:xfrm>
              <a:off x="1542350" y="2578381"/>
              <a:ext cx="1777800" cy="680668"/>
              <a:chOff x="1466150" y="2578381"/>
              <a:chExt cx="1777800" cy="680668"/>
            </a:xfrm>
          </p:grpSpPr>
          <p:sp>
            <p:nvSpPr>
              <p:cNvPr id="3760" name="Google Shape;3760;p42"/>
              <p:cNvSpPr txBox="1"/>
              <p:nvPr/>
            </p:nvSpPr>
            <p:spPr>
              <a:xfrm>
                <a:off x="1466150" y="2578381"/>
                <a:ext cx="1777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Task 2</a:t>
                </a:r>
                <a:endParaRPr sz="2000">
                  <a:solidFill>
                    <a:schemeClr val="dk1"/>
                  </a:solidFill>
                  <a:latin typeface="Abril Fatface"/>
                  <a:ea typeface="Abril Fatface"/>
                  <a:cs typeface="Abril Fatface"/>
                  <a:sym typeface="Abril Fatface"/>
                </a:endParaRPr>
              </a:p>
            </p:txBody>
          </p:sp>
          <p:sp>
            <p:nvSpPr>
              <p:cNvPr id="3761" name="Google Shape;3761;p42"/>
              <p:cNvSpPr txBox="1"/>
              <p:nvPr/>
            </p:nvSpPr>
            <p:spPr>
              <a:xfrm>
                <a:off x="1466150" y="2860349"/>
                <a:ext cx="17778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 but is hot</a:t>
                </a:r>
                <a:endParaRPr>
                  <a:solidFill>
                    <a:schemeClr val="dk1"/>
                  </a:solidFill>
                  <a:latin typeface="Barlow Semi Condensed"/>
                  <a:ea typeface="Barlow Semi Condensed"/>
                  <a:cs typeface="Barlow Semi Condensed"/>
                  <a:sym typeface="Barlow Semi Condensed"/>
                </a:endParaRPr>
              </a:p>
            </p:txBody>
          </p:sp>
        </p:grpSp>
        <p:sp>
          <p:nvSpPr>
            <p:cNvPr id="3762" name="Google Shape;3762;p42"/>
            <p:cNvSpPr txBox="1"/>
            <p:nvPr/>
          </p:nvSpPr>
          <p:spPr>
            <a:xfrm>
              <a:off x="720000" y="2627325"/>
              <a:ext cx="654300" cy="58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14</a:t>
              </a:r>
              <a:r>
                <a:rPr b="1" lang="en">
                  <a:solidFill>
                    <a:schemeClr val="dk1"/>
                  </a:solidFill>
                  <a:latin typeface="Barlow Semi Condensed"/>
                  <a:ea typeface="Barlow Semi Condensed"/>
                  <a:cs typeface="Barlow Semi Condensed"/>
                  <a:sym typeface="Barlow Semi Condensed"/>
                </a:rPr>
                <a:t>:00 </a:t>
              </a:r>
              <a:endParaRPr b="1">
                <a:solidFill>
                  <a:schemeClr val="dk1"/>
                </a:solidFill>
                <a:latin typeface="Barlow Semi Condensed"/>
                <a:ea typeface="Barlow Semi Condensed"/>
                <a:cs typeface="Barlow Semi Condensed"/>
                <a:sym typeface="Barlow Semi Condensed"/>
              </a:endParaRPr>
            </a:p>
          </p:txBody>
        </p:sp>
      </p:grpSp>
      <p:grpSp>
        <p:nvGrpSpPr>
          <p:cNvPr id="3763" name="Google Shape;3763;p42"/>
          <p:cNvGrpSpPr/>
          <p:nvPr/>
        </p:nvGrpSpPr>
        <p:grpSpPr>
          <a:xfrm>
            <a:off x="720000" y="3829325"/>
            <a:ext cx="2600150" cy="680674"/>
            <a:chOff x="720000" y="3829325"/>
            <a:chExt cx="2600150" cy="680674"/>
          </a:xfrm>
        </p:grpSpPr>
        <p:grpSp>
          <p:nvGrpSpPr>
            <p:cNvPr id="3764" name="Google Shape;3764;p42"/>
            <p:cNvGrpSpPr/>
            <p:nvPr/>
          </p:nvGrpSpPr>
          <p:grpSpPr>
            <a:xfrm>
              <a:off x="1542350" y="3829325"/>
              <a:ext cx="1777800" cy="680674"/>
              <a:chOff x="1466150" y="3829325"/>
              <a:chExt cx="1777800" cy="680674"/>
            </a:xfrm>
          </p:grpSpPr>
          <p:sp>
            <p:nvSpPr>
              <p:cNvPr id="3765" name="Google Shape;3765;p42"/>
              <p:cNvSpPr txBox="1"/>
              <p:nvPr/>
            </p:nvSpPr>
            <p:spPr>
              <a:xfrm>
                <a:off x="1466150" y="3829325"/>
                <a:ext cx="17778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Task 3</a:t>
                </a:r>
                <a:endParaRPr sz="2000">
                  <a:solidFill>
                    <a:schemeClr val="dk1"/>
                  </a:solidFill>
                  <a:latin typeface="Abril Fatface"/>
                  <a:ea typeface="Abril Fatface"/>
                  <a:cs typeface="Abril Fatface"/>
                  <a:sym typeface="Abril Fatface"/>
                </a:endParaRPr>
              </a:p>
            </p:txBody>
          </p:sp>
          <p:sp>
            <p:nvSpPr>
              <p:cNvPr id="3766" name="Google Shape;3766;p42"/>
              <p:cNvSpPr txBox="1"/>
              <p:nvPr/>
            </p:nvSpPr>
            <p:spPr>
              <a:xfrm>
                <a:off x="1466150" y="4106500"/>
                <a:ext cx="17778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grpSp>
        <p:sp>
          <p:nvSpPr>
            <p:cNvPr id="3767" name="Google Shape;3767;p42"/>
            <p:cNvSpPr txBox="1"/>
            <p:nvPr/>
          </p:nvSpPr>
          <p:spPr>
            <a:xfrm>
              <a:off x="720000" y="3886575"/>
              <a:ext cx="654300" cy="58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Barlow Semi Condensed"/>
                  <a:ea typeface="Barlow Semi Condensed"/>
                  <a:cs typeface="Barlow Semi Condensed"/>
                  <a:sym typeface="Barlow Semi Condensed"/>
                </a:rPr>
                <a:t>15</a:t>
              </a:r>
              <a:r>
                <a:rPr b="1" lang="en">
                  <a:solidFill>
                    <a:schemeClr val="dk1"/>
                  </a:solidFill>
                  <a:latin typeface="Barlow Semi Condensed"/>
                  <a:ea typeface="Barlow Semi Condensed"/>
                  <a:cs typeface="Barlow Semi Condensed"/>
                  <a:sym typeface="Barlow Semi Condensed"/>
                </a:rPr>
                <a:t>:00 </a:t>
              </a:r>
              <a:endParaRPr b="1">
                <a:solidFill>
                  <a:schemeClr val="dk1"/>
                </a:solidFill>
                <a:latin typeface="Barlow Semi Condensed"/>
                <a:ea typeface="Barlow Semi Condensed"/>
                <a:cs typeface="Barlow Semi Condensed"/>
                <a:sym typeface="Barlow Semi Condensed"/>
              </a:endParaRPr>
            </a:p>
          </p:txBody>
        </p:sp>
      </p:grpSp>
      <p:graphicFrame>
        <p:nvGraphicFramePr>
          <p:cNvPr id="3768" name="Google Shape;3768;p42"/>
          <p:cNvGraphicFramePr/>
          <p:nvPr/>
        </p:nvGraphicFramePr>
        <p:xfrm>
          <a:off x="3891500" y="1355425"/>
          <a:ext cx="3000000" cy="3000000"/>
        </p:xfrm>
        <a:graphic>
          <a:graphicData uri="http://schemas.openxmlformats.org/drawingml/2006/table">
            <a:tbl>
              <a:tblPr>
                <a:noFill/>
                <a:tableStyleId>{6BAD8D43-8DAA-483E-8F5A-A4730001C242}</a:tableStyleId>
              </a:tblPr>
              <a:tblGrid>
                <a:gridCol w="647500"/>
                <a:gridCol w="647500"/>
                <a:gridCol w="647500"/>
                <a:gridCol w="647500"/>
                <a:gridCol w="647500"/>
                <a:gridCol w="647500"/>
                <a:gridCol w="647500"/>
              </a:tblGrid>
              <a:tr h="424775">
                <a:tc gridSpan="7">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January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hMerge="1"/>
                <a:tc hMerge="1"/>
                <a:tc hMerge="1"/>
                <a:tc hMerge="1"/>
                <a:tc hMerge="1"/>
                <a:tc hMerge="1"/>
              </a:tr>
              <a:tr h="394450">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Mon</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dk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Tue</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Wed</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Thu</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Fri</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Sat</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Sun</a:t>
                      </a:r>
                      <a:endParaRPr>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89225">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9225">
                <a:tc>
                  <a:txBody>
                    <a:bodyPr/>
                    <a:lstStyle/>
                    <a:p>
                      <a:pPr indent="0" lvl="0" marL="0" rtl="0" algn="ctr">
                        <a:spcBef>
                          <a:spcPts val="0"/>
                        </a:spcBef>
                        <a:spcAft>
                          <a:spcPts val="0"/>
                        </a:spcAft>
                        <a:buNone/>
                      </a:pPr>
                      <a:r>
                        <a:rPr b="1" lang="en" sz="1200">
                          <a:solidFill>
                            <a:schemeClr val="dk1"/>
                          </a:solidFill>
                          <a:latin typeface="Barlow Semi Condensed"/>
                          <a:ea typeface="Barlow Semi Condensed"/>
                          <a:cs typeface="Barlow Semi Condensed"/>
                          <a:sym typeface="Barlow Semi Condensed"/>
                        </a:rPr>
                        <a:t>02</a:t>
                      </a:r>
                      <a:endParaRPr b="1"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92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Barlow Semi Condensed"/>
                          <a:ea typeface="Barlow Semi Condensed"/>
                          <a:cs typeface="Barlow Semi Condensed"/>
                          <a:sym typeface="Barlow Semi Condensed"/>
                        </a:rPr>
                        <a:t>11</a:t>
                      </a:r>
                      <a:endParaRPr b="1"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92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92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Barlow Semi Condensed"/>
                          <a:ea typeface="Barlow Semi Condensed"/>
                          <a:cs typeface="Barlow Semi Condensed"/>
                          <a:sym typeface="Barlow Semi Condensed"/>
                        </a:rPr>
                        <a:t>27</a:t>
                      </a:r>
                      <a:endParaRPr b="1"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922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2" name="Shape 3772"/>
        <p:cNvGrpSpPr/>
        <p:nvPr/>
      </p:nvGrpSpPr>
      <p:grpSpPr>
        <a:xfrm>
          <a:off x="0" y="0"/>
          <a:ext cx="0" cy="0"/>
          <a:chOff x="0" y="0"/>
          <a:chExt cx="0" cy="0"/>
        </a:xfrm>
      </p:grpSpPr>
      <p:sp>
        <p:nvSpPr>
          <p:cNvPr id="3773" name="Google Shape;3773;p4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grpSp>
        <p:nvGrpSpPr>
          <p:cNvPr id="3774" name="Google Shape;3774;p43"/>
          <p:cNvGrpSpPr/>
          <p:nvPr/>
        </p:nvGrpSpPr>
        <p:grpSpPr>
          <a:xfrm>
            <a:off x="713250" y="1598645"/>
            <a:ext cx="7717800" cy="2902614"/>
            <a:chOff x="713250" y="1598645"/>
            <a:chExt cx="7717800" cy="2902614"/>
          </a:xfrm>
        </p:grpSpPr>
        <p:sp>
          <p:nvSpPr>
            <p:cNvPr id="3775" name="Google Shape;3775;p43"/>
            <p:cNvSpPr/>
            <p:nvPr/>
          </p:nvSpPr>
          <p:spPr>
            <a:xfrm>
              <a:off x="713250" y="1598645"/>
              <a:ext cx="7717800" cy="4389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Action 1</a:t>
              </a:r>
              <a:endParaRPr sz="2000">
                <a:solidFill>
                  <a:schemeClr val="dk1"/>
                </a:solidFill>
                <a:latin typeface="Abril Fatface"/>
                <a:ea typeface="Abril Fatface"/>
                <a:cs typeface="Abril Fatface"/>
                <a:sym typeface="Abril Fatface"/>
              </a:endParaRPr>
            </a:p>
          </p:txBody>
        </p:sp>
        <p:sp>
          <p:nvSpPr>
            <p:cNvPr id="3776" name="Google Shape;3776;p43"/>
            <p:cNvSpPr/>
            <p:nvPr/>
          </p:nvSpPr>
          <p:spPr>
            <a:xfrm>
              <a:off x="713250" y="2214573"/>
              <a:ext cx="7717800" cy="4389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000">
                  <a:solidFill>
                    <a:schemeClr val="dk1"/>
                  </a:solidFill>
                  <a:latin typeface="Abril Fatface"/>
                  <a:ea typeface="Abril Fatface"/>
                  <a:cs typeface="Abril Fatface"/>
                  <a:sym typeface="Abril Fatface"/>
                </a:rPr>
                <a:t>Action 2</a:t>
              </a:r>
              <a:endParaRPr sz="2000">
                <a:solidFill>
                  <a:schemeClr val="dk1"/>
                </a:solidFill>
                <a:latin typeface="Abril Fatface"/>
                <a:ea typeface="Abril Fatface"/>
                <a:cs typeface="Abril Fatface"/>
                <a:sym typeface="Abril Fatface"/>
              </a:endParaRPr>
            </a:p>
          </p:txBody>
        </p:sp>
        <p:sp>
          <p:nvSpPr>
            <p:cNvPr id="3777" name="Google Shape;3777;p43"/>
            <p:cNvSpPr/>
            <p:nvPr/>
          </p:nvSpPr>
          <p:spPr>
            <a:xfrm>
              <a:off x="713250" y="2830502"/>
              <a:ext cx="7717800" cy="4389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000">
                  <a:solidFill>
                    <a:schemeClr val="dk1"/>
                  </a:solidFill>
                  <a:latin typeface="Abril Fatface"/>
                  <a:ea typeface="Abril Fatface"/>
                  <a:cs typeface="Abril Fatface"/>
                  <a:sym typeface="Abril Fatface"/>
                </a:rPr>
                <a:t>Action 3</a:t>
              </a:r>
              <a:endParaRPr sz="2000">
                <a:solidFill>
                  <a:schemeClr val="dk1"/>
                </a:solidFill>
                <a:latin typeface="Abril Fatface"/>
                <a:ea typeface="Abril Fatface"/>
                <a:cs typeface="Abril Fatface"/>
                <a:sym typeface="Abril Fatface"/>
              </a:endParaRPr>
            </a:p>
          </p:txBody>
        </p:sp>
        <p:sp>
          <p:nvSpPr>
            <p:cNvPr id="3778" name="Google Shape;3778;p43"/>
            <p:cNvSpPr/>
            <p:nvPr/>
          </p:nvSpPr>
          <p:spPr>
            <a:xfrm>
              <a:off x="713250" y="3446430"/>
              <a:ext cx="7717800" cy="4389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000">
                  <a:solidFill>
                    <a:schemeClr val="dk1"/>
                  </a:solidFill>
                  <a:latin typeface="Abril Fatface"/>
                  <a:ea typeface="Abril Fatface"/>
                  <a:cs typeface="Abril Fatface"/>
                  <a:sym typeface="Abril Fatface"/>
                </a:rPr>
                <a:t>Action 4</a:t>
              </a:r>
              <a:endParaRPr sz="2000">
                <a:solidFill>
                  <a:schemeClr val="dk1"/>
                </a:solidFill>
                <a:latin typeface="Abril Fatface"/>
                <a:ea typeface="Abril Fatface"/>
                <a:cs typeface="Abril Fatface"/>
                <a:sym typeface="Abril Fatface"/>
              </a:endParaRPr>
            </a:p>
          </p:txBody>
        </p:sp>
        <p:sp>
          <p:nvSpPr>
            <p:cNvPr id="3779" name="Google Shape;3779;p43"/>
            <p:cNvSpPr/>
            <p:nvPr/>
          </p:nvSpPr>
          <p:spPr>
            <a:xfrm>
              <a:off x="713250" y="4062359"/>
              <a:ext cx="7717800" cy="4389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000">
                  <a:solidFill>
                    <a:schemeClr val="dk1"/>
                  </a:solidFill>
                  <a:latin typeface="Abril Fatface"/>
                  <a:ea typeface="Abril Fatface"/>
                  <a:cs typeface="Abril Fatface"/>
                  <a:sym typeface="Abril Fatface"/>
                </a:rPr>
                <a:t>Action 5</a:t>
              </a:r>
              <a:endParaRPr sz="2000">
                <a:solidFill>
                  <a:schemeClr val="dk1"/>
                </a:solidFill>
                <a:latin typeface="Abril Fatface"/>
                <a:ea typeface="Abril Fatface"/>
                <a:cs typeface="Abril Fatface"/>
                <a:sym typeface="Abril Fatface"/>
              </a:endParaRPr>
            </a:p>
          </p:txBody>
        </p:sp>
      </p:grpSp>
      <p:grpSp>
        <p:nvGrpSpPr>
          <p:cNvPr id="3780" name="Google Shape;3780;p43"/>
          <p:cNvGrpSpPr/>
          <p:nvPr/>
        </p:nvGrpSpPr>
        <p:grpSpPr>
          <a:xfrm>
            <a:off x="1656076" y="1126425"/>
            <a:ext cx="6774581" cy="299100"/>
            <a:chOff x="1656076" y="1126425"/>
            <a:chExt cx="6774581" cy="299100"/>
          </a:xfrm>
        </p:grpSpPr>
        <p:sp>
          <p:nvSpPr>
            <p:cNvPr id="3781" name="Google Shape;3781;p43"/>
            <p:cNvSpPr/>
            <p:nvPr/>
          </p:nvSpPr>
          <p:spPr>
            <a:xfrm>
              <a:off x="1656076"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1</a:t>
              </a:r>
              <a:endParaRPr>
                <a:solidFill>
                  <a:schemeClr val="dk1"/>
                </a:solidFill>
                <a:latin typeface="Barlow Semi Condensed"/>
                <a:ea typeface="Barlow Semi Condensed"/>
                <a:cs typeface="Barlow Semi Condensed"/>
                <a:sym typeface="Barlow Semi Condensed"/>
              </a:endParaRPr>
            </a:p>
          </p:txBody>
        </p:sp>
        <p:sp>
          <p:nvSpPr>
            <p:cNvPr id="3782" name="Google Shape;3782;p43"/>
            <p:cNvSpPr/>
            <p:nvPr/>
          </p:nvSpPr>
          <p:spPr>
            <a:xfrm>
              <a:off x="2800570"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2</a:t>
              </a:r>
              <a:endParaRPr>
                <a:solidFill>
                  <a:schemeClr val="dk1"/>
                </a:solidFill>
                <a:latin typeface="Barlow Semi Condensed"/>
                <a:ea typeface="Barlow Semi Condensed"/>
                <a:cs typeface="Barlow Semi Condensed"/>
                <a:sym typeface="Barlow Semi Condensed"/>
              </a:endParaRPr>
            </a:p>
          </p:txBody>
        </p:sp>
        <p:sp>
          <p:nvSpPr>
            <p:cNvPr id="3783" name="Google Shape;3783;p43"/>
            <p:cNvSpPr/>
            <p:nvPr/>
          </p:nvSpPr>
          <p:spPr>
            <a:xfrm>
              <a:off x="3945063"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3</a:t>
              </a:r>
              <a:endParaRPr>
                <a:solidFill>
                  <a:schemeClr val="dk1"/>
                </a:solidFill>
                <a:latin typeface="Barlow Semi Condensed"/>
                <a:ea typeface="Barlow Semi Condensed"/>
                <a:cs typeface="Barlow Semi Condensed"/>
                <a:sym typeface="Barlow Semi Condensed"/>
              </a:endParaRPr>
            </a:p>
          </p:txBody>
        </p:sp>
        <p:sp>
          <p:nvSpPr>
            <p:cNvPr id="3784" name="Google Shape;3784;p43"/>
            <p:cNvSpPr/>
            <p:nvPr/>
          </p:nvSpPr>
          <p:spPr>
            <a:xfrm>
              <a:off x="5089557"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4</a:t>
              </a:r>
              <a:endParaRPr>
                <a:solidFill>
                  <a:schemeClr val="dk1"/>
                </a:solidFill>
                <a:latin typeface="Barlow Semi Condensed"/>
                <a:ea typeface="Barlow Semi Condensed"/>
                <a:cs typeface="Barlow Semi Condensed"/>
                <a:sym typeface="Barlow Semi Condensed"/>
              </a:endParaRPr>
            </a:p>
          </p:txBody>
        </p:sp>
        <p:sp>
          <p:nvSpPr>
            <p:cNvPr id="3785" name="Google Shape;3785;p43"/>
            <p:cNvSpPr/>
            <p:nvPr/>
          </p:nvSpPr>
          <p:spPr>
            <a:xfrm>
              <a:off x="6234051"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5</a:t>
              </a:r>
              <a:endParaRPr>
                <a:solidFill>
                  <a:schemeClr val="dk1"/>
                </a:solidFill>
                <a:latin typeface="Barlow Semi Condensed"/>
                <a:ea typeface="Barlow Semi Condensed"/>
                <a:cs typeface="Barlow Semi Condensed"/>
                <a:sym typeface="Barlow Semi Condensed"/>
              </a:endParaRPr>
            </a:p>
          </p:txBody>
        </p:sp>
        <p:sp>
          <p:nvSpPr>
            <p:cNvPr id="3786" name="Google Shape;3786;p43"/>
            <p:cNvSpPr/>
            <p:nvPr/>
          </p:nvSpPr>
          <p:spPr>
            <a:xfrm>
              <a:off x="7378557" y="1126425"/>
              <a:ext cx="1052100" cy="2991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Week </a:t>
              </a:r>
              <a:r>
                <a:rPr lang="en">
                  <a:solidFill>
                    <a:schemeClr val="dk1"/>
                  </a:solidFill>
                  <a:latin typeface="Barlow Semi Condensed"/>
                  <a:ea typeface="Barlow Semi Condensed"/>
                  <a:cs typeface="Barlow Semi Condensed"/>
                  <a:sym typeface="Barlow Semi Condensed"/>
                </a:rPr>
                <a:t>6</a:t>
              </a:r>
              <a:endParaRPr>
                <a:solidFill>
                  <a:schemeClr val="dk1"/>
                </a:solidFill>
                <a:latin typeface="Barlow Semi Condensed"/>
                <a:ea typeface="Barlow Semi Condensed"/>
                <a:cs typeface="Barlow Semi Condensed"/>
                <a:sym typeface="Barlow Semi Condensed"/>
              </a:endParaRPr>
            </a:p>
          </p:txBody>
        </p:sp>
      </p:grpSp>
      <p:grpSp>
        <p:nvGrpSpPr>
          <p:cNvPr id="3787" name="Google Shape;3787;p43"/>
          <p:cNvGrpSpPr/>
          <p:nvPr/>
        </p:nvGrpSpPr>
        <p:grpSpPr>
          <a:xfrm>
            <a:off x="2182167" y="1425376"/>
            <a:ext cx="5722485" cy="3084600"/>
            <a:chOff x="2182167" y="1425376"/>
            <a:chExt cx="5722485" cy="3084600"/>
          </a:xfrm>
        </p:grpSpPr>
        <p:cxnSp>
          <p:nvCxnSpPr>
            <p:cNvPr id="3788" name="Google Shape;3788;p43"/>
            <p:cNvCxnSpPr/>
            <p:nvPr/>
          </p:nvCxnSpPr>
          <p:spPr>
            <a:xfrm>
              <a:off x="2182167" y="1425376"/>
              <a:ext cx="0" cy="3084600"/>
            </a:xfrm>
            <a:prstGeom prst="straightConnector1">
              <a:avLst/>
            </a:prstGeom>
            <a:noFill/>
            <a:ln cap="flat" cmpd="sng" w="9525">
              <a:solidFill>
                <a:schemeClr val="accent4"/>
              </a:solidFill>
              <a:prstDash val="solid"/>
              <a:round/>
              <a:headEnd len="med" w="med" type="none"/>
              <a:tailEnd len="med" w="med" type="none"/>
            </a:ln>
          </p:spPr>
        </p:cxnSp>
        <p:cxnSp>
          <p:nvCxnSpPr>
            <p:cNvPr id="3789" name="Google Shape;3789;p43"/>
            <p:cNvCxnSpPr/>
            <p:nvPr/>
          </p:nvCxnSpPr>
          <p:spPr>
            <a:xfrm>
              <a:off x="3326650" y="1425376"/>
              <a:ext cx="0" cy="3084600"/>
            </a:xfrm>
            <a:prstGeom prst="straightConnector1">
              <a:avLst/>
            </a:prstGeom>
            <a:noFill/>
            <a:ln cap="flat" cmpd="sng" w="9525">
              <a:solidFill>
                <a:schemeClr val="accent4"/>
              </a:solidFill>
              <a:prstDash val="solid"/>
              <a:round/>
              <a:headEnd len="med" w="med" type="none"/>
              <a:tailEnd len="med" w="med" type="none"/>
            </a:ln>
          </p:spPr>
        </p:cxnSp>
        <p:cxnSp>
          <p:nvCxnSpPr>
            <p:cNvPr id="3790" name="Google Shape;3790;p43"/>
            <p:cNvCxnSpPr/>
            <p:nvPr/>
          </p:nvCxnSpPr>
          <p:spPr>
            <a:xfrm>
              <a:off x="4471157" y="1425376"/>
              <a:ext cx="0" cy="3084600"/>
            </a:xfrm>
            <a:prstGeom prst="straightConnector1">
              <a:avLst/>
            </a:prstGeom>
            <a:noFill/>
            <a:ln cap="flat" cmpd="sng" w="9525">
              <a:solidFill>
                <a:schemeClr val="accent4"/>
              </a:solidFill>
              <a:prstDash val="solid"/>
              <a:round/>
              <a:headEnd len="med" w="med" type="none"/>
              <a:tailEnd len="med" w="med" type="none"/>
            </a:ln>
          </p:spPr>
        </p:cxnSp>
        <p:cxnSp>
          <p:nvCxnSpPr>
            <p:cNvPr id="3791" name="Google Shape;3791;p43"/>
            <p:cNvCxnSpPr/>
            <p:nvPr/>
          </p:nvCxnSpPr>
          <p:spPr>
            <a:xfrm>
              <a:off x="5615640" y="1425376"/>
              <a:ext cx="0" cy="3084600"/>
            </a:xfrm>
            <a:prstGeom prst="straightConnector1">
              <a:avLst/>
            </a:prstGeom>
            <a:noFill/>
            <a:ln cap="flat" cmpd="sng" w="9525">
              <a:solidFill>
                <a:schemeClr val="accent4"/>
              </a:solidFill>
              <a:prstDash val="solid"/>
              <a:round/>
              <a:headEnd len="med" w="med" type="none"/>
              <a:tailEnd len="med" w="med" type="none"/>
            </a:ln>
          </p:spPr>
        </p:cxnSp>
        <p:cxnSp>
          <p:nvCxnSpPr>
            <p:cNvPr id="3792" name="Google Shape;3792;p43"/>
            <p:cNvCxnSpPr/>
            <p:nvPr/>
          </p:nvCxnSpPr>
          <p:spPr>
            <a:xfrm>
              <a:off x="6760146" y="1425376"/>
              <a:ext cx="0" cy="3084600"/>
            </a:xfrm>
            <a:prstGeom prst="straightConnector1">
              <a:avLst/>
            </a:prstGeom>
            <a:noFill/>
            <a:ln cap="flat" cmpd="sng" w="9525">
              <a:solidFill>
                <a:schemeClr val="accent4"/>
              </a:solidFill>
              <a:prstDash val="solid"/>
              <a:round/>
              <a:headEnd len="med" w="med" type="none"/>
              <a:tailEnd len="med" w="med" type="none"/>
            </a:ln>
          </p:spPr>
        </p:cxnSp>
        <p:cxnSp>
          <p:nvCxnSpPr>
            <p:cNvPr id="3793" name="Google Shape;3793;p43"/>
            <p:cNvCxnSpPr/>
            <p:nvPr/>
          </p:nvCxnSpPr>
          <p:spPr>
            <a:xfrm>
              <a:off x="7904653" y="1425376"/>
              <a:ext cx="0" cy="3084600"/>
            </a:xfrm>
            <a:prstGeom prst="straightConnector1">
              <a:avLst/>
            </a:prstGeom>
            <a:noFill/>
            <a:ln cap="flat" cmpd="sng" w="9525">
              <a:solidFill>
                <a:schemeClr val="accent4"/>
              </a:solidFill>
              <a:prstDash val="solid"/>
              <a:round/>
              <a:headEnd len="med" w="med" type="none"/>
              <a:tailEnd len="med" w="med" type="none"/>
            </a:ln>
          </p:spPr>
        </p:cxnSp>
      </p:grpSp>
      <p:sp>
        <p:nvSpPr>
          <p:cNvPr id="3794" name="Google Shape;3794;p43"/>
          <p:cNvSpPr/>
          <p:nvPr/>
        </p:nvSpPr>
        <p:spPr>
          <a:xfrm>
            <a:off x="3326650" y="2215550"/>
            <a:ext cx="2907300" cy="438900"/>
          </a:xfrm>
          <a:prstGeom prst="roundRect">
            <a:avLst>
              <a:gd fmla="val 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Saturn is a gas giant composed of hydrogen and helium</a:t>
            </a:r>
            <a:endParaRPr>
              <a:solidFill>
                <a:schemeClr val="dk1"/>
              </a:solidFill>
              <a:latin typeface="Barlow Semi Condensed"/>
              <a:ea typeface="Barlow Semi Condensed"/>
              <a:cs typeface="Barlow Semi Condensed"/>
              <a:sym typeface="Barlow Semi Condensed"/>
            </a:endParaRPr>
          </a:p>
        </p:txBody>
      </p:sp>
      <p:sp>
        <p:nvSpPr>
          <p:cNvPr id="3795" name="Google Shape;3795;p43"/>
          <p:cNvSpPr/>
          <p:nvPr/>
        </p:nvSpPr>
        <p:spPr>
          <a:xfrm>
            <a:off x="3852675" y="2830550"/>
            <a:ext cx="2717700" cy="438900"/>
          </a:xfrm>
          <a:prstGeom prst="roundRect">
            <a:avLst>
              <a:gd fmla="val 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also the biggest planet </a:t>
            </a:r>
            <a:endParaRPr>
              <a:solidFill>
                <a:schemeClr val="dk1"/>
              </a:solidFill>
              <a:latin typeface="Barlow Semi Condensed"/>
              <a:ea typeface="Barlow Semi Condensed"/>
              <a:cs typeface="Barlow Semi Condensed"/>
              <a:sym typeface="Barlow Semi Condensed"/>
            </a:endParaRPr>
          </a:p>
        </p:txBody>
      </p:sp>
      <p:sp>
        <p:nvSpPr>
          <p:cNvPr id="3796" name="Google Shape;3796;p43"/>
          <p:cNvSpPr/>
          <p:nvPr/>
        </p:nvSpPr>
        <p:spPr>
          <a:xfrm>
            <a:off x="2182150" y="1600550"/>
            <a:ext cx="1867500" cy="438900"/>
          </a:xfrm>
          <a:prstGeom prst="roundRect">
            <a:avLst>
              <a:gd fmla="val 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to the Sun</a:t>
            </a:r>
            <a:endParaRPr>
              <a:solidFill>
                <a:schemeClr val="dk1"/>
              </a:solidFill>
              <a:latin typeface="Barlow Semi Condensed"/>
              <a:ea typeface="Barlow Semi Condensed"/>
              <a:cs typeface="Barlow Semi Condensed"/>
              <a:sym typeface="Barlow Semi Condensed"/>
            </a:endParaRPr>
          </a:p>
        </p:txBody>
      </p:sp>
      <p:sp>
        <p:nvSpPr>
          <p:cNvPr id="3797" name="Google Shape;3797;p43"/>
          <p:cNvSpPr/>
          <p:nvPr/>
        </p:nvSpPr>
        <p:spPr>
          <a:xfrm>
            <a:off x="4471134" y="3446500"/>
            <a:ext cx="2717700" cy="438900"/>
          </a:xfrm>
          <a:prstGeom prst="roundRect">
            <a:avLst>
              <a:gd fmla="val 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actually a cold place</a:t>
            </a:r>
            <a:endParaRPr>
              <a:solidFill>
                <a:schemeClr val="dk1"/>
              </a:solidFill>
              <a:latin typeface="Barlow Semi Condensed"/>
              <a:ea typeface="Barlow Semi Condensed"/>
              <a:cs typeface="Barlow Semi Condensed"/>
              <a:sym typeface="Barlow Semi Condensed"/>
            </a:endParaRPr>
          </a:p>
        </p:txBody>
      </p:sp>
      <p:sp>
        <p:nvSpPr>
          <p:cNvPr id="3798" name="Google Shape;3798;p43"/>
          <p:cNvSpPr/>
          <p:nvPr/>
        </p:nvSpPr>
        <p:spPr>
          <a:xfrm>
            <a:off x="6141640" y="4062450"/>
            <a:ext cx="2289000" cy="438900"/>
          </a:xfrm>
          <a:prstGeom prst="roundRect">
            <a:avLst>
              <a:gd fmla="val 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nice name, but it’s terribly hot</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8" name="Shape 3028"/>
        <p:cNvGrpSpPr/>
        <p:nvPr/>
      </p:nvGrpSpPr>
      <p:grpSpPr>
        <a:xfrm>
          <a:off x="0" y="0"/>
          <a:ext cx="0" cy="0"/>
          <a:chOff x="0" y="0"/>
          <a:chExt cx="0" cy="0"/>
        </a:xfrm>
      </p:grpSpPr>
      <p:sp>
        <p:nvSpPr>
          <p:cNvPr id="3029" name="Google Shape;3029;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January </a:t>
            </a:r>
            <a:r>
              <a:rPr lang="en">
                <a:solidFill>
                  <a:schemeClr val="lt2"/>
                </a:solidFill>
              </a:rPr>
              <a:t>2023</a:t>
            </a:r>
            <a:endParaRPr>
              <a:solidFill>
                <a:schemeClr val="lt2"/>
              </a:solidFill>
            </a:endParaRPr>
          </a:p>
        </p:txBody>
      </p:sp>
      <p:graphicFrame>
        <p:nvGraphicFramePr>
          <p:cNvPr id="3030" name="Google Shape;3030;p17"/>
          <p:cNvGraphicFramePr/>
          <p:nvPr/>
        </p:nvGraphicFramePr>
        <p:xfrm>
          <a:off x="719988" y="1392355"/>
          <a:ext cx="3000000" cy="3000000"/>
        </p:xfrm>
        <a:graphic>
          <a:graphicData uri="http://schemas.openxmlformats.org/drawingml/2006/table">
            <a:tbl>
              <a:tblPr>
                <a:noFill/>
                <a:tableStyleId>{6BAD8D43-8DAA-483E-8F5A-A4730001C242}</a:tableStyleId>
              </a:tblPr>
              <a:tblGrid>
                <a:gridCol w="782750"/>
                <a:gridCol w="782750"/>
                <a:gridCol w="782750"/>
                <a:gridCol w="782750"/>
                <a:gridCol w="782750"/>
                <a:gridCol w="782750"/>
                <a:gridCol w="782750"/>
              </a:tblGrid>
              <a:tr h="521225">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Mon</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Tue</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Wed</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Thu</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Fri</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Sat</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Sun</a:t>
                      </a:r>
                      <a:endParaRPr sz="20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r>
              <a:tr h="423500">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888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888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11</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888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888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26</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27</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28</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Barlow Semi Condensed"/>
                          <a:ea typeface="Barlow Semi Condensed"/>
                          <a:cs typeface="Barlow Semi Condensed"/>
                          <a:sym typeface="Barlow Semi Condensed"/>
                        </a:rPr>
                        <a:t>29</a:t>
                      </a:r>
                      <a:endParaRPr sz="1200">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42350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31</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grpSp>
        <p:nvGrpSpPr>
          <p:cNvPr id="3031" name="Google Shape;3031;p17"/>
          <p:cNvGrpSpPr/>
          <p:nvPr/>
        </p:nvGrpSpPr>
        <p:grpSpPr>
          <a:xfrm>
            <a:off x="6363000" y="1392337"/>
            <a:ext cx="2061000" cy="1294314"/>
            <a:chOff x="6363000" y="1392338"/>
            <a:chExt cx="2061000" cy="1294314"/>
          </a:xfrm>
        </p:grpSpPr>
        <p:sp>
          <p:nvSpPr>
            <p:cNvPr id="3032" name="Google Shape;3032;p17"/>
            <p:cNvSpPr txBox="1"/>
            <p:nvPr/>
          </p:nvSpPr>
          <p:spPr>
            <a:xfrm>
              <a:off x="6363000" y="1922738"/>
              <a:ext cx="2061000" cy="35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bril Fatface"/>
                  <a:ea typeface="Abril Fatface"/>
                  <a:cs typeface="Abril Fatface"/>
                  <a:sym typeface="Abril Fatface"/>
                </a:rPr>
                <a:t>Jupiter</a:t>
              </a:r>
              <a:endParaRPr sz="2000">
                <a:solidFill>
                  <a:schemeClr val="dk1"/>
                </a:solidFill>
                <a:latin typeface="Abril Fatface"/>
                <a:ea typeface="Abril Fatface"/>
                <a:cs typeface="Abril Fatface"/>
                <a:sym typeface="Abril Fatface"/>
              </a:endParaRPr>
            </a:p>
          </p:txBody>
        </p:sp>
        <p:sp>
          <p:nvSpPr>
            <p:cNvPr id="3033" name="Google Shape;3033;p17"/>
            <p:cNvSpPr txBox="1"/>
            <p:nvPr/>
          </p:nvSpPr>
          <p:spPr>
            <a:xfrm>
              <a:off x="6363000" y="2287951"/>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p:txBody>
        </p:sp>
        <p:sp>
          <p:nvSpPr>
            <p:cNvPr id="3034" name="Google Shape;3034;p17"/>
            <p:cNvSpPr txBox="1"/>
            <p:nvPr/>
          </p:nvSpPr>
          <p:spPr>
            <a:xfrm>
              <a:off x="7796975" y="1392338"/>
              <a:ext cx="530700" cy="5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01</a:t>
              </a:r>
              <a:endParaRPr sz="2000">
                <a:solidFill>
                  <a:schemeClr val="lt1"/>
                </a:solidFill>
                <a:latin typeface="Abril Fatface"/>
                <a:ea typeface="Abril Fatface"/>
                <a:cs typeface="Abril Fatface"/>
                <a:sym typeface="Abril Fatface"/>
              </a:endParaRPr>
            </a:p>
          </p:txBody>
        </p:sp>
      </p:grpSp>
      <p:grpSp>
        <p:nvGrpSpPr>
          <p:cNvPr id="3035" name="Google Shape;3035;p17"/>
          <p:cNvGrpSpPr/>
          <p:nvPr/>
        </p:nvGrpSpPr>
        <p:grpSpPr>
          <a:xfrm>
            <a:off x="6363000" y="3025650"/>
            <a:ext cx="2061000" cy="1291179"/>
            <a:chOff x="6363000" y="3025650"/>
            <a:chExt cx="2061000" cy="1291179"/>
          </a:xfrm>
        </p:grpSpPr>
        <p:sp>
          <p:nvSpPr>
            <p:cNvPr id="3036" name="Google Shape;3036;p17"/>
            <p:cNvSpPr txBox="1"/>
            <p:nvPr/>
          </p:nvSpPr>
          <p:spPr>
            <a:xfrm>
              <a:off x="6363000" y="3556050"/>
              <a:ext cx="2061000" cy="35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bril Fatface"/>
                  <a:ea typeface="Abril Fatface"/>
                  <a:cs typeface="Abril Fatface"/>
                  <a:sym typeface="Abril Fatface"/>
                </a:rPr>
                <a:t>Mercury</a:t>
              </a:r>
              <a:endParaRPr sz="2000">
                <a:solidFill>
                  <a:schemeClr val="dk1"/>
                </a:solidFill>
                <a:latin typeface="Abril Fatface"/>
                <a:ea typeface="Abril Fatface"/>
                <a:cs typeface="Abril Fatface"/>
                <a:sym typeface="Abril Fatface"/>
              </a:endParaRPr>
            </a:p>
          </p:txBody>
        </p:sp>
        <p:sp>
          <p:nvSpPr>
            <p:cNvPr id="3037" name="Google Shape;3037;p17"/>
            <p:cNvSpPr txBox="1"/>
            <p:nvPr/>
          </p:nvSpPr>
          <p:spPr>
            <a:xfrm>
              <a:off x="6363000" y="3913329"/>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sp>
          <p:nvSpPr>
            <p:cNvPr id="3038" name="Google Shape;3038;p17"/>
            <p:cNvSpPr txBox="1"/>
            <p:nvPr/>
          </p:nvSpPr>
          <p:spPr>
            <a:xfrm>
              <a:off x="7796975" y="3025650"/>
              <a:ext cx="530700" cy="53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02</a:t>
              </a:r>
              <a:endParaRPr sz="2000">
                <a:solidFill>
                  <a:schemeClr val="lt1"/>
                </a:solidFill>
                <a:latin typeface="Abril Fatface"/>
                <a:ea typeface="Abril Fatface"/>
                <a:cs typeface="Abril Fatface"/>
                <a:sym typeface="Abril Fatface"/>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2" name="Shape 3802"/>
        <p:cNvGrpSpPr/>
        <p:nvPr/>
      </p:nvGrpSpPr>
      <p:grpSpPr>
        <a:xfrm>
          <a:off x="0" y="0"/>
          <a:ext cx="0" cy="0"/>
          <a:chOff x="0" y="0"/>
          <a:chExt cx="0" cy="0"/>
        </a:xfrm>
      </p:grpSpPr>
      <p:sp>
        <p:nvSpPr>
          <p:cNvPr id="3803" name="Google Shape;3803;p4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pic>
        <p:nvPicPr>
          <p:cNvPr id="3804" name="Google Shape;3804;p44" title="Gráfico">
            <a:hlinkClick r:id="rId3"/>
          </p:cNvPr>
          <p:cNvPicPr preferRelativeResize="0"/>
          <p:nvPr/>
        </p:nvPicPr>
        <p:blipFill rotWithShape="1">
          <a:blip r:embed="rId4">
            <a:alphaModFix/>
          </a:blip>
          <a:srcRect b="0" l="16540" r="16547" t="0"/>
          <a:stretch/>
        </p:blipFill>
        <p:spPr>
          <a:xfrm>
            <a:off x="886726" y="1289300"/>
            <a:ext cx="2908649" cy="2901250"/>
          </a:xfrm>
          <a:prstGeom prst="rect">
            <a:avLst/>
          </a:prstGeom>
          <a:noFill/>
          <a:ln>
            <a:noFill/>
          </a:ln>
        </p:spPr>
      </p:pic>
      <p:sp>
        <p:nvSpPr>
          <p:cNvPr id="3805" name="Google Shape;3805;p44"/>
          <p:cNvSpPr txBox="1"/>
          <p:nvPr/>
        </p:nvSpPr>
        <p:spPr>
          <a:xfrm>
            <a:off x="720000" y="4354325"/>
            <a:ext cx="7704000" cy="1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Follow the link in the graph to modify its data and then paste the new one here. </a:t>
            </a:r>
            <a:r>
              <a:rPr b="1" lang="en" sz="1200">
                <a:solidFill>
                  <a:schemeClr val="dk1"/>
                </a:solidFill>
                <a:latin typeface="Barlow Semi Condensed"/>
                <a:ea typeface="Barlow Semi Condensed"/>
                <a:cs typeface="Barlow Semi Condensed"/>
                <a:sym typeface="Barlow Semi Condensed"/>
              </a:rPr>
              <a:t>For more info, </a:t>
            </a:r>
            <a:r>
              <a:rPr b="1" lang="en" sz="1200">
                <a:solidFill>
                  <a:schemeClr val="dk1"/>
                </a:solidFill>
                <a:uFill>
                  <a:noFill/>
                </a:uFill>
                <a:latin typeface="Barlow Semi Condensed"/>
                <a:ea typeface="Barlow Semi Condensed"/>
                <a:cs typeface="Barlow Semi Condensed"/>
                <a:sym typeface="Barlow Semi Condensed"/>
                <a:hlinkClick r:id="rId5">
                  <a:extLst>
                    <a:ext uri="{A12FA001-AC4F-418D-AE19-62706E023703}">
                      <ahyp:hlinkClr val="tx"/>
                    </a:ext>
                  </a:extLst>
                </a:hlinkClick>
              </a:rPr>
              <a:t>click here</a:t>
            </a:r>
            <a:endParaRPr sz="1200">
              <a:solidFill>
                <a:schemeClr val="dk1"/>
              </a:solidFill>
              <a:latin typeface="Barlow Semi Condensed"/>
              <a:ea typeface="Barlow Semi Condensed"/>
              <a:cs typeface="Barlow Semi Condensed"/>
              <a:sym typeface="Barlow Semi Condensed"/>
            </a:endParaRPr>
          </a:p>
        </p:txBody>
      </p:sp>
      <p:grpSp>
        <p:nvGrpSpPr>
          <p:cNvPr id="3806" name="Google Shape;3806;p44"/>
          <p:cNvGrpSpPr/>
          <p:nvPr/>
        </p:nvGrpSpPr>
        <p:grpSpPr>
          <a:xfrm>
            <a:off x="4230300" y="1436204"/>
            <a:ext cx="1629300" cy="1164533"/>
            <a:chOff x="720000" y="1458553"/>
            <a:chExt cx="1629300" cy="1369233"/>
          </a:xfrm>
        </p:grpSpPr>
        <p:sp>
          <p:nvSpPr>
            <p:cNvPr id="3807" name="Google Shape;3807;p44"/>
            <p:cNvSpPr txBox="1"/>
            <p:nvPr/>
          </p:nvSpPr>
          <p:spPr>
            <a:xfrm>
              <a:off x="720000" y="2263487"/>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it’s very big</a:t>
              </a:r>
              <a:endParaRPr>
                <a:solidFill>
                  <a:schemeClr val="dk1"/>
                </a:solidFill>
                <a:latin typeface="Barlow Semi Condensed"/>
                <a:ea typeface="Barlow Semi Condensed"/>
                <a:cs typeface="Barlow Semi Condensed"/>
                <a:sym typeface="Barlow Semi Condensed"/>
              </a:endParaRPr>
            </a:p>
          </p:txBody>
        </p:sp>
        <p:sp>
          <p:nvSpPr>
            <p:cNvPr id="3808" name="Google Shape;3808;p44"/>
            <p:cNvSpPr txBox="1"/>
            <p:nvPr/>
          </p:nvSpPr>
          <p:spPr>
            <a:xfrm>
              <a:off x="720000" y="1909313"/>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Study</a:t>
              </a:r>
              <a:endParaRPr sz="2000">
                <a:solidFill>
                  <a:schemeClr val="dk1"/>
                </a:solidFill>
                <a:latin typeface="Abril Fatface"/>
                <a:ea typeface="Abril Fatface"/>
                <a:cs typeface="Abril Fatface"/>
                <a:sym typeface="Abril Fatface"/>
              </a:endParaRPr>
            </a:p>
          </p:txBody>
        </p:sp>
        <p:sp>
          <p:nvSpPr>
            <p:cNvPr id="3809" name="Google Shape;3809;p44"/>
            <p:cNvSpPr txBox="1"/>
            <p:nvPr/>
          </p:nvSpPr>
          <p:spPr>
            <a:xfrm>
              <a:off x="720000" y="1458553"/>
              <a:ext cx="1629300" cy="44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30%</a:t>
              </a:r>
              <a:endParaRPr sz="2000">
                <a:solidFill>
                  <a:schemeClr val="lt1"/>
                </a:solidFill>
                <a:latin typeface="Abril Fatface"/>
                <a:ea typeface="Abril Fatface"/>
                <a:cs typeface="Abril Fatface"/>
                <a:sym typeface="Abril Fatface"/>
              </a:endParaRPr>
            </a:p>
          </p:txBody>
        </p:sp>
      </p:grpSp>
      <p:grpSp>
        <p:nvGrpSpPr>
          <p:cNvPr id="3810" name="Google Shape;3810;p44"/>
          <p:cNvGrpSpPr/>
          <p:nvPr/>
        </p:nvGrpSpPr>
        <p:grpSpPr>
          <a:xfrm>
            <a:off x="4230295" y="2902017"/>
            <a:ext cx="1629305" cy="1129442"/>
            <a:chOff x="2744895" y="3182025"/>
            <a:chExt cx="1629305" cy="1327974"/>
          </a:xfrm>
        </p:grpSpPr>
        <p:sp>
          <p:nvSpPr>
            <p:cNvPr id="3811" name="Google Shape;3811;p44"/>
            <p:cNvSpPr txBox="1"/>
            <p:nvPr/>
          </p:nvSpPr>
          <p:spPr>
            <a:xfrm>
              <a:off x="2744895"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to the Sun</a:t>
              </a:r>
              <a:endParaRPr>
                <a:solidFill>
                  <a:schemeClr val="dk1"/>
                </a:solidFill>
                <a:latin typeface="Barlow Semi Condensed"/>
                <a:ea typeface="Barlow Semi Condensed"/>
                <a:cs typeface="Barlow Semi Condensed"/>
                <a:sym typeface="Barlow Semi Condensed"/>
              </a:endParaRPr>
            </a:p>
          </p:txBody>
        </p:sp>
        <p:sp>
          <p:nvSpPr>
            <p:cNvPr id="3812" name="Google Shape;3812;p44"/>
            <p:cNvSpPr txBox="1"/>
            <p:nvPr/>
          </p:nvSpPr>
          <p:spPr>
            <a:xfrm>
              <a:off x="2744895" y="3632801"/>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Leisure</a:t>
              </a:r>
              <a:endParaRPr sz="2000">
                <a:solidFill>
                  <a:schemeClr val="dk1"/>
                </a:solidFill>
                <a:latin typeface="Abril Fatface"/>
                <a:ea typeface="Abril Fatface"/>
                <a:cs typeface="Abril Fatface"/>
                <a:sym typeface="Abril Fatface"/>
              </a:endParaRPr>
            </a:p>
          </p:txBody>
        </p:sp>
        <p:sp>
          <p:nvSpPr>
            <p:cNvPr id="3813" name="Google Shape;3813;p44"/>
            <p:cNvSpPr txBox="1"/>
            <p:nvPr/>
          </p:nvSpPr>
          <p:spPr>
            <a:xfrm>
              <a:off x="2744900" y="3182025"/>
              <a:ext cx="1629300" cy="447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2000">
                  <a:solidFill>
                    <a:schemeClr val="lt1"/>
                  </a:solidFill>
                  <a:latin typeface="Abril Fatface"/>
                  <a:ea typeface="Abril Fatface"/>
                  <a:cs typeface="Abril Fatface"/>
                  <a:sym typeface="Abril Fatface"/>
                </a:rPr>
                <a:t>20%</a:t>
              </a:r>
              <a:endParaRPr sz="2000">
                <a:solidFill>
                  <a:schemeClr val="lt1"/>
                </a:solidFill>
                <a:latin typeface="Abril Fatface"/>
                <a:ea typeface="Abril Fatface"/>
                <a:cs typeface="Abril Fatface"/>
                <a:sym typeface="Abril Fatface"/>
              </a:endParaRPr>
            </a:p>
          </p:txBody>
        </p:sp>
      </p:grpSp>
      <p:grpSp>
        <p:nvGrpSpPr>
          <p:cNvPr id="3814" name="Google Shape;3814;p44"/>
          <p:cNvGrpSpPr/>
          <p:nvPr/>
        </p:nvGrpSpPr>
        <p:grpSpPr>
          <a:xfrm>
            <a:off x="6627966" y="1436204"/>
            <a:ext cx="1629307" cy="1164533"/>
            <a:chOff x="4769791" y="1458553"/>
            <a:chExt cx="1629307" cy="1369233"/>
          </a:xfrm>
        </p:grpSpPr>
        <p:sp>
          <p:nvSpPr>
            <p:cNvPr id="3815" name="Google Shape;3815;p44"/>
            <p:cNvSpPr txBox="1"/>
            <p:nvPr/>
          </p:nvSpPr>
          <p:spPr>
            <a:xfrm>
              <a:off x="4769791" y="2263487"/>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nice name but is hot</a:t>
              </a:r>
              <a:endParaRPr>
                <a:solidFill>
                  <a:schemeClr val="dk1"/>
                </a:solidFill>
                <a:latin typeface="Barlow Semi Condensed"/>
                <a:ea typeface="Barlow Semi Condensed"/>
                <a:cs typeface="Barlow Semi Condensed"/>
                <a:sym typeface="Barlow Semi Condensed"/>
              </a:endParaRPr>
            </a:p>
          </p:txBody>
        </p:sp>
        <p:sp>
          <p:nvSpPr>
            <p:cNvPr id="3816" name="Google Shape;3816;p44"/>
            <p:cNvSpPr txBox="1"/>
            <p:nvPr/>
          </p:nvSpPr>
          <p:spPr>
            <a:xfrm>
              <a:off x="4769794" y="1909313"/>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Work</a:t>
              </a:r>
              <a:endParaRPr sz="2000">
                <a:solidFill>
                  <a:schemeClr val="dk1"/>
                </a:solidFill>
                <a:latin typeface="Abril Fatface"/>
                <a:ea typeface="Abril Fatface"/>
                <a:cs typeface="Abril Fatface"/>
                <a:sym typeface="Abril Fatface"/>
              </a:endParaRPr>
            </a:p>
          </p:txBody>
        </p:sp>
        <p:sp>
          <p:nvSpPr>
            <p:cNvPr id="3817" name="Google Shape;3817;p44"/>
            <p:cNvSpPr txBox="1"/>
            <p:nvPr/>
          </p:nvSpPr>
          <p:spPr>
            <a:xfrm>
              <a:off x="4769798" y="1458553"/>
              <a:ext cx="1629300" cy="44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40%</a:t>
              </a:r>
              <a:endParaRPr sz="2000">
                <a:solidFill>
                  <a:schemeClr val="lt1"/>
                </a:solidFill>
                <a:latin typeface="Abril Fatface"/>
                <a:ea typeface="Abril Fatface"/>
                <a:cs typeface="Abril Fatface"/>
                <a:sym typeface="Abril Fatface"/>
              </a:endParaRPr>
            </a:p>
          </p:txBody>
        </p:sp>
      </p:grpSp>
      <p:grpSp>
        <p:nvGrpSpPr>
          <p:cNvPr id="3818" name="Google Shape;3818;p44"/>
          <p:cNvGrpSpPr/>
          <p:nvPr/>
        </p:nvGrpSpPr>
        <p:grpSpPr>
          <a:xfrm>
            <a:off x="6627964" y="2902017"/>
            <a:ext cx="1629310" cy="1129442"/>
            <a:chOff x="6794689" y="3182025"/>
            <a:chExt cx="1629310" cy="1327974"/>
          </a:xfrm>
        </p:grpSpPr>
        <p:sp>
          <p:nvSpPr>
            <p:cNvPr id="3819" name="Google Shape;3819;p44"/>
            <p:cNvSpPr txBox="1"/>
            <p:nvPr/>
          </p:nvSpPr>
          <p:spPr>
            <a:xfrm>
              <a:off x="6794689"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p:txBody>
        </p:sp>
        <p:sp>
          <p:nvSpPr>
            <p:cNvPr id="3820" name="Google Shape;3820;p44"/>
            <p:cNvSpPr txBox="1"/>
            <p:nvPr/>
          </p:nvSpPr>
          <p:spPr>
            <a:xfrm>
              <a:off x="6794694" y="3632801"/>
              <a:ext cx="1629300" cy="35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Sport</a:t>
              </a:r>
              <a:endParaRPr sz="2000">
                <a:solidFill>
                  <a:schemeClr val="dk1"/>
                </a:solidFill>
                <a:latin typeface="Abril Fatface"/>
                <a:ea typeface="Abril Fatface"/>
                <a:cs typeface="Abril Fatface"/>
                <a:sym typeface="Abril Fatface"/>
              </a:endParaRPr>
            </a:p>
          </p:txBody>
        </p:sp>
        <p:sp>
          <p:nvSpPr>
            <p:cNvPr id="3821" name="Google Shape;3821;p44"/>
            <p:cNvSpPr txBox="1"/>
            <p:nvPr/>
          </p:nvSpPr>
          <p:spPr>
            <a:xfrm>
              <a:off x="6794700" y="3182025"/>
              <a:ext cx="1629300" cy="447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10%</a:t>
              </a:r>
              <a:endParaRPr sz="2000">
                <a:solidFill>
                  <a:schemeClr val="lt1"/>
                </a:solidFill>
                <a:latin typeface="Abril Fatface"/>
                <a:ea typeface="Abril Fatface"/>
                <a:cs typeface="Abril Fatface"/>
                <a:sym typeface="Abril Fatface"/>
              </a:endParaRPr>
            </a:p>
          </p:txBody>
        </p:sp>
      </p:grpSp>
      <p:grpSp>
        <p:nvGrpSpPr>
          <p:cNvPr id="3822" name="Google Shape;3822;p44"/>
          <p:cNvGrpSpPr/>
          <p:nvPr/>
        </p:nvGrpSpPr>
        <p:grpSpPr>
          <a:xfrm>
            <a:off x="2129644" y="2517918"/>
            <a:ext cx="422822" cy="422781"/>
            <a:chOff x="3728500" y="2077300"/>
            <a:chExt cx="515825" cy="515775"/>
          </a:xfrm>
        </p:grpSpPr>
        <p:sp>
          <p:nvSpPr>
            <p:cNvPr id="3823" name="Google Shape;3823;p44"/>
            <p:cNvSpPr/>
            <p:nvPr/>
          </p:nvSpPr>
          <p:spPr>
            <a:xfrm>
              <a:off x="3728500" y="2077300"/>
              <a:ext cx="515825" cy="515775"/>
            </a:xfrm>
            <a:custGeom>
              <a:rect b="b" l="l" r="r" t="t"/>
              <a:pathLst>
                <a:path extrusionOk="0" h="20631" w="20633">
                  <a:moveTo>
                    <a:pt x="1595" y="1"/>
                  </a:moveTo>
                  <a:cubicBezTo>
                    <a:pt x="715" y="1"/>
                    <a:pt x="0" y="715"/>
                    <a:pt x="0" y="1595"/>
                  </a:cubicBezTo>
                  <a:lnTo>
                    <a:pt x="0" y="15162"/>
                  </a:lnTo>
                  <a:cubicBezTo>
                    <a:pt x="0" y="16042"/>
                    <a:pt x="715" y="16756"/>
                    <a:pt x="1595" y="16756"/>
                  </a:cubicBezTo>
                  <a:lnTo>
                    <a:pt x="3555" y="16756"/>
                  </a:lnTo>
                  <a:lnTo>
                    <a:pt x="3555" y="20331"/>
                  </a:lnTo>
                  <a:cubicBezTo>
                    <a:pt x="3555" y="20510"/>
                    <a:pt x="3708" y="20630"/>
                    <a:pt x="3864" y="20630"/>
                  </a:cubicBezTo>
                  <a:cubicBezTo>
                    <a:pt x="3937" y="20630"/>
                    <a:pt x="4011" y="20604"/>
                    <a:pt x="4070" y="20545"/>
                  </a:cubicBezTo>
                  <a:lnTo>
                    <a:pt x="7857" y="16756"/>
                  </a:lnTo>
                  <a:lnTo>
                    <a:pt x="19036" y="16756"/>
                  </a:lnTo>
                  <a:cubicBezTo>
                    <a:pt x="19916" y="16756"/>
                    <a:pt x="20632" y="16042"/>
                    <a:pt x="20632" y="15162"/>
                  </a:cubicBezTo>
                  <a:lnTo>
                    <a:pt x="20632" y="5323"/>
                  </a:lnTo>
                  <a:cubicBezTo>
                    <a:pt x="20632" y="5156"/>
                    <a:pt x="20497" y="5021"/>
                    <a:pt x="20329" y="5021"/>
                  </a:cubicBezTo>
                  <a:cubicBezTo>
                    <a:pt x="20163" y="5021"/>
                    <a:pt x="20028" y="5156"/>
                    <a:pt x="20028" y="5323"/>
                  </a:cubicBezTo>
                  <a:lnTo>
                    <a:pt x="20028" y="15162"/>
                  </a:lnTo>
                  <a:cubicBezTo>
                    <a:pt x="20028" y="15708"/>
                    <a:pt x="19584" y="16152"/>
                    <a:pt x="19039" y="16152"/>
                  </a:cubicBezTo>
                  <a:lnTo>
                    <a:pt x="7734" y="16152"/>
                  </a:lnTo>
                  <a:cubicBezTo>
                    <a:pt x="7652" y="16152"/>
                    <a:pt x="7577" y="16182"/>
                    <a:pt x="7520" y="16239"/>
                  </a:cubicBezTo>
                  <a:lnTo>
                    <a:pt x="4159" y="19598"/>
                  </a:lnTo>
                  <a:lnTo>
                    <a:pt x="4159" y="16453"/>
                  </a:lnTo>
                  <a:cubicBezTo>
                    <a:pt x="4159" y="16285"/>
                    <a:pt x="4026" y="16152"/>
                    <a:pt x="3858" y="16152"/>
                  </a:cubicBezTo>
                  <a:lnTo>
                    <a:pt x="1597" y="16152"/>
                  </a:lnTo>
                  <a:cubicBezTo>
                    <a:pt x="1050" y="16152"/>
                    <a:pt x="608" y="15708"/>
                    <a:pt x="608" y="15162"/>
                  </a:cubicBezTo>
                  <a:lnTo>
                    <a:pt x="608" y="1595"/>
                  </a:lnTo>
                  <a:cubicBezTo>
                    <a:pt x="608" y="1049"/>
                    <a:pt x="1050" y="607"/>
                    <a:pt x="1597" y="607"/>
                  </a:cubicBezTo>
                  <a:lnTo>
                    <a:pt x="19039" y="607"/>
                  </a:lnTo>
                  <a:cubicBezTo>
                    <a:pt x="19584" y="607"/>
                    <a:pt x="20028" y="1049"/>
                    <a:pt x="20028" y="1595"/>
                  </a:cubicBezTo>
                  <a:lnTo>
                    <a:pt x="20028" y="3870"/>
                  </a:lnTo>
                  <a:cubicBezTo>
                    <a:pt x="20028" y="4036"/>
                    <a:pt x="20163" y="4172"/>
                    <a:pt x="20329" y="4172"/>
                  </a:cubicBezTo>
                  <a:cubicBezTo>
                    <a:pt x="20497" y="4172"/>
                    <a:pt x="20632" y="4036"/>
                    <a:pt x="20632" y="3870"/>
                  </a:cubicBezTo>
                  <a:lnTo>
                    <a:pt x="20632" y="1595"/>
                  </a:lnTo>
                  <a:cubicBezTo>
                    <a:pt x="20632" y="715"/>
                    <a:pt x="19916" y="1"/>
                    <a:pt x="1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4"/>
            <p:cNvSpPr/>
            <p:nvPr/>
          </p:nvSpPr>
          <p:spPr>
            <a:xfrm>
              <a:off x="3861750" y="2367950"/>
              <a:ext cx="39425" cy="39400"/>
            </a:xfrm>
            <a:custGeom>
              <a:rect b="b" l="l" r="r" t="t"/>
              <a:pathLst>
                <a:path extrusionOk="0" h="1576" w="1577">
                  <a:moveTo>
                    <a:pt x="789" y="606"/>
                  </a:moveTo>
                  <a:cubicBezTo>
                    <a:pt x="890" y="606"/>
                    <a:pt x="970" y="689"/>
                    <a:pt x="970" y="788"/>
                  </a:cubicBezTo>
                  <a:cubicBezTo>
                    <a:pt x="970" y="889"/>
                    <a:pt x="890" y="971"/>
                    <a:pt x="789" y="971"/>
                  </a:cubicBezTo>
                  <a:cubicBezTo>
                    <a:pt x="688" y="971"/>
                    <a:pt x="607" y="889"/>
                    <a:pt x="607" y="788"/>
                  </a:cubicBezTo>
                  <a:cubicBezTo>
                    <a:pt x="607" y="689"/>
                    <a:pt x="688" y="606"/>
                    <a:pt x="789" y="606"/>
                  </a:cubicBezTo>
                  <a:close/>
                  <a:moveTo>
                    <a:pt x="789" y="0"/>
                  </a:moveTo>
                  <a:cubicBezTo>
                    <a:pt x="354" y="0"/>
                    <a:pt x="1" y="355"/>
                    <a:pt x="1" y="788"/>
                  </a:cubicBezTo>
                  <a:cubicBezTo>
                    <a:pt x="1" y="1223"/>
                    <a:pt x="354" y="1576"/>
                    <a:pt x="789" y="1576"/>
                  </a:cubicBezTo>
                  <a:cubicBezTo>
                    <a:pt x="1224" y="1576"/>
                    <a:pt x="1577" y="1223"/>
                    <a:pt x="1577" y="788"/>
                  </a:cubicBezTo>
                  <a:cubicBezTo>
                    <a:pt x="1575" y="355"/>
                    <a:pt x="1222"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4"/>
            <p:cNvSpPr/>
            <p:nvPr/>
          </p:nvSpPr>
          <p:spPr>
            <a:xfrm>
              <a:off x="3833500" y="2141800"/>
              <a:ext cx="313900" cy="289675"/>
            </a:xfrm>
            <a:custGeom>
              <a:rect b="b" l="l" r="r" t="t"/>
              <a:pathLst>
                <a:path extrusionOk="0" h="11587" w="12556">
                  <a:moveTo>
                    <a:pt x="6098" y="634"/>
                  </a:moveTo>
                  <a:cubicBezTo>
                    <a:pt x="6288" y="660"/>
                    <a:pt x="6549" y="715"/>
                    <a:pt x="6807" y="826"/>
                  </a:cubicBezTo>
                  <a:cubicBezTo>
                    <a:pt x="7445" y="1100"/>
                    <a:pt x="7753" y="1562"/>
                    <a:pt x="7753" y="2244"/>
                  </a:cubicBezTo>
                  <a:lnTo>
                    <a:pt x="7753" y="4169"/>
                  </a:lnTo>
                  <a:lnTo>
                    <a:pt x="7753" y="4175"/>
                  </a:lnTo>
                  <a:lnTo>
                    <a:pt x="7753" y="4181"/>
                  </a:lnTo>
                  <a:cubicBezTo>
                    <a:pt x="7753" y="4349"/>
                    <a:pt x="7888" y="4483"/>
                    <a:pt x="8056" y="4483"/>
                  </a:cubicBezTo>
                  <a:lnTo>
                    <a:pt x="11448" y="4483"/>
                  </a:lnTo>
                  <a:cubicBezTo>
                    <a:pt x="11725" y="4483"/>
                    <a:pt x="11953" y="4711"/>
                    <a:pt x="11953" y="4988"/>
                  </a:cubicBezTo>
                  <a:cubicBezTo>
                    <a:pt x="11953" y="5267"/>
                    <a:pt x="11725" y="5494"/>
                    <a:pt x="11448" y="5494"/>
                  </a:cubicBezTo>
                  <a:lnTo>
                    <a:pt x="10639" y="5494"/>
                  </a:lnTo>
                  <a:cubicBezTo>
                    <a:pt x="10473" y="5494"/>
                    <a:pt x="10338" y="5629"/>
                    <a:pt x="10338" y="5797"/>
                  </a:cubicBezTo>
                  <a:cubicBezTo>
                    <a:pt x="10336" y="5963"/>
                    <a:pt x="10471" y="6100"/>
                    <a:pt x="10639" y="6100"/>
                  </a:cubicBezTo>
                  <a:lnTo>
                    <a:pt x="11448" y="6100"/>
                  </a:lnTo>
                  <a:cubicBezTo>
                    <a:pt x="11725" y="6100"/>
                    <a:pt x="11953" y="6328"/>
                    <a:pt x="11953" y="6605"/>
                  </a:cubicBezTo>
                  <a:cubicBezTo>
                    <a:pt x="11953" y="6884"/>
                    <a:pt x="11725" y="7111"/>
                    <a:pt x="11448" y="7111"/>
                  </a:cubicBezTo>
                  <a:lnTo>
                    <a:pt x="10639" y="7111"/>
                  </a:lnTo>
                  <a:cubicBezTo>
                    <a:pt x="10473" y="7111"/>
                    <a:pt x="10338" y="7246"/>
                    <a:pt x="10338" y="7414"/>
                  </a:cubicBezTo>
                  <a:cubicBezTo>
                    <a:pt x="10338" y="7580"/>
                    <a:pt x="10473" y="7715"/>
                    <a:pt x="10639" y="7715"/>
                  </a:cubicBezTo>
                  <a:lnTo>
                    <a:pt x="11124" y="7715"/>
                  </a:lnTo>
                  <a:cubicBezTo>
                    <a:pt x="11401" y="7715"/>
                    <a:pt x="11629" y="7941"/>
                    <a:pt x="11629" y="8220"/>
                  </a:cubicBezTo>
                  <a:cubicBezTo>
                    <a:pt x="11629" y="8498"/>
                    <a:pt x="11401" y="8726"/>
                    <a:pt x="11124" y="8726"/>
                  </a:cubicBezTo>
                  <a:lnTo>
                    <a:pt x="10653" y="8726"/>
                  </a:lnTo>
                  <a:cubicBezTo>
                    <a:pt x="10485" y="8726"/>
                    <a:pt x="10351" y="8859"/>
                    <a:pt x="10351" y="9027"/>
                  </a:cubicBezTo>
                  <a:cubicBezTo>
                    <a:pt x="10351" y="9193"/>
                    <a:pt x="10485" y="9329"/>
                    <a:pt x="10653" y="9329"/>
                  </a:cubicBezTo>
                  <a:lnTo>
                    <a:pt x="10800" y="9329"/>
                  </a:lnTo>
                  <a:cubicBezTo>
                    <a:pt x="11079" y="9329"/>
                    <a:pt x="11306" y="9557"/>
                    <a:pt x="11306" y="9834"/>
                  </a:cubicBezTo>
                  <a:cubicBezTo>
                    <a:pt x="11306" y="10113"/>
                    <a:pt x="11079" y="10339"/>
                    <a:pt x="10800" y="10339"/>
                  </a:cubicBezTo>
                  <a:lnTo>
                    <a:pt x="4880" y="10339"/>
                  </a:lnTo>
                  <a:lnTo>
                    <a:pt x="3837" y="9951"/>
                  </a:lnTo>
                  <a:lnTo>
                    <a:pt x="3837" y="6107"/>
                  </a:lnTo>
                  <a:lnTo>
                    <a:pt x="6030" y="3402"/>
                  </a:lnTo>
                  <a:cubicBezTo>
                    <a:pt x="6073" y="3349"/>
                    <a:pt x="6098" y="3280"/>
                    <a:pt x="6098" y="3212"/>
                  </a:cubicBezTo>
                  <a:lnTo>
                    <a:pt x="6098" y="634"/>
                  </a:lnTo>
                  <a:close/>
                  <a:moveTo>
                    <a:pt x="2888" y="5454"/>
                  </a:moveTo>
                  <a:cubicBezTo>
                    <a:pt x="3077" y="5454"/>
                    <a:pt x="3231" y="5608"/>
                    <a:pt x="3231" y="5797"/>
                  </a:cubicBezTo>
                  <a:lnTo>
                    <a:pt x="3231" y="10643"/>
                  </a:lnTo>
                  <a:cubicBezTo>
                    <a:pt x="3231" y="10831"/>
                    <a:pt x="3077" y="10985"/>
                    <a:pt x="2888" y="10985"/>
                  </a:cubicBezTo>
                  <a:lnTo>
                    <a:pt x="951" y="10985"/>
                  </a:lnTo>
                  <a:cubicBezTo>
                    <a:pt x="763" y="10985"/>
                    <a:pt x="608" y="10831"/>
                    <a:pt x="608" y="10643"/>
                  </a:cubicBezTo>
                  <a:lnTo>
                    <a:pt x="608" y="5797"/>
                  </a:lnTo>
                  <a:cubicBezTo>
                    <a:pt x="608" y="5608"/>
                    <a:pt x="763" y="5454"/>
                    <a:pt x="951" y="5454"/>
                  </a:cubicBezTo>
                  <a:close/>
                  <a:moveTo>
                    <a:pt x="5792" y="0"/>
                  </a:moveTo>
                  <a:cubicBezTo>
                    <a:pt x="5626" y="0"/>
                    <a:pt x="5490" y="136"/>
                    <a:pt x="5490" y="302"/>
                  </a:cubicBezTo>
                  <a:lnTo>
                    <a:pt x="5490" y="3101"/>
                  </a:lnTo>
                  <a:lnTo>
                    <a:pt x="3700" y="5307"/>
                  </a:lnTo>
                  <a:cubicBezTo>
                    <a:pt x="3536" y="5029"/>
                    <a:pt x="3231" y="4844"/>
                    <a:pt x="2887" y="4844"/>
                  </a:cubicBezTo>
                  <a:lnTo>
                    <a:pt x="949" y="4844"/>
                  </a:lnTo>
                  <a:cubicBezTo>
                    <a:pt x="427" y="4844"/>
                    <a:pt x="0" y="5269"/>
                    <a:pt x="0" y="5792"/>
                  </a:cubicBezTo>
                  <a:lnTo>
                    <a:pt x="0" y="10637"/>
                  </a:lnTo>
                  <a:cubicBezTo>
                    <a:pt x="0" y="11160"/>
                    <a:pt x="427" y="11586"/>
                    <a:pt x="949" y="11586"/>
                  </a:cubicBezTo>
                  <a:lnTo>
                    <a:pt x="2887" y="11586"/>
                  </a:lnTo>
                  <a:cubicBezTo>
                    <a:pt x="3409" y="11586"/>
                    <a:pt x="3836" y="11160"/>
                    <a:pt x="3836" y="10637"/>
                  </a:cubicBezTo>
                  <a:lnTo>
                    <a:pt x="3836" y="10593"/>
                  </a:lnTo>
                  <a:lnTo>
                    <a:pt x="4719" y="10922"/>
                  </a:lnTo>
                  <a:cubicBezTo>
                    <a:pt x="4754" y="10935"/>
                    <a:pt x="4790" y="10942"/>
                    <a:pt x="4824" y="10942"/>
                  </a:cubicBezTo>
                  <a:lnTo>
                    <a:pt x="10799" y="10942"/>
                  </a:lnTo>
                  <a:cubicBezTo>
                    <a:pt x="11410" y="10942"/>
                    <a:pt x="11910" y="10442"/>
                    <a:pt x="11910" y="9831"/>
                  </a:cubicBezTo>
                  <a:cubicBezTo>
                    <a:pt x="11910" y="9582"/>
                    <a:pt x="11828" y="9353"/>
                    <a:pt x="11691" y="9169"/>
                  </a:cubicBezTo>
                  <a:cubicBezTo>
                    <a:pt x="12015" y="8974"/>
                    <a:pt x="12232" y="8621"/>
                    <a:pt x="12232" y="8215"/>
                  </a:cubicBezTo>
                  <a:cubicBezTo>
                    <a:pt x="12232" y="7967"/>
                    <a:pt x="12152" y="7739"/>
                    <a:pt x="12015" y="7554"/>
                  </a:cubicBezTo>
                  <a:cubicBezTo>
                    <a:pt x="12340" y="7359"/>
                    <a:pt x="12556" y="7006"/>
                    <a:pt x="12556" y="6602"/>
                  </a:cubicBezTo>
                  <a:cubicBezTo>
                    <a:pt x="12556" y="6287"/>
                    <a:pt x="12421" y="6001"/>
                    <a:pt x="12207" y="5797"/>
                  </a:cubicBezTo>
                  <a:cubicBezTo>
                    <a:pt x="12421" y="5593"/>
                    <a:pt x="12556" y="5307"/>
                    <a:pt x="12556" y="4990"/>
                  </a:cubicBezTo>
                  <a:cubicBezTo>
                    <a:pt x="12556" y="4377"/>
                    <a:pt x="12058" y="3878"/>
                    <a:pt x="11444" y="3878"/>
                  </a:cubicBezTo>
                  <a:lnTo>
                    <a:pt x="8358" y="3878"/>
                  </a:lnTo>
                  <a:lnTo>
                    <a:pt x="8358" y="2242"/>
                  </a:lnTo>
                  <a:cubicBezTo>
                    <a:pt x="8358" y="1319"/>
                    <a:pt x="7904" y="636"/>
                    <a:pt x="7042" y="267"/>
                  </a:cubicBezTo>
                  <a:cubicBezTo>
                    <a:pt x="6429" y="5"/>
                    <a:pt x="5817" y="0"/>
                    <a:pt x="5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9" name="Shape 3829"/>
        <p:cNvGrpSpPr/>
        <p:nvPr/>
      </p:nvGrpSpPr>
      <p:grpSpPr>
        <a:xfrm>
          <a:off x="0" y="0"/>
          <a:ext cx="0" cy="0"/>
          <a:chOff x="0" y="0"/>
          <a:chExt cx="0" cy="0"/>
        </a:xfrm>
      </p:grpSpPr>
      <p:sp>
        <p:nvSpPr>
          <p:cNvPr id="3830" name="Google Shape;3830;p4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p>
        </p:txBody>
      </p:sp>
      <p:grpSp>
        <p:nvGrpSpPr>
          <p:cNvPr id="3831" name="Google Shape;3831;p45"/>
          <p:cNvGrpSpPr/>
          <p:nvPr/>
        </p:nvGrpSpPr>
        <p:grpSpPr>
          <a:xfrm>
            <a:off x="3794971" y="1239964"/>
            <a:ext cx="2584178" cy="637033"/>
            <a:chOff x="3794971" y="1239964"/>
            <a:chExt cx="2584178" cy="637033"/>
          </a:xfrm>
        </p:grpSpPr>
        <p:sp>
          <p:nvSpPr>
            <p:cNvPr id="3832" name="Google Shape;3832;p45"/>
            <p:cNvSpPr txBox="1"/>
            <p:nvPr/>
          </p:nvSpPr>
          <p:spPr>
            <a:xfrm>
              <a:off x="3794971" y="1239964"/>
              <a:ext cx="1928400" cy="2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ril Fatface"/>
                  <a:ea typeface="Abril Fatface"/>
                  <a:cs typeface="Abril Fatface"/>
                  <a:sym typeface="Abril Fatface"/>
                </a:rPr>
                <a:t>Milestone 1</a:t>
              </a:r>
              <a:endParaRPr sz="1600">
                <a:solidFill>
                  <a:schemeClr val="dk1"/>
                </a:solidFill>
                <a:latin typeface="Abril Fatface"/>
                <a:ea typeface="Abril Fatface"/>
                <a:cs typeface="Abril Fatface"/>
                <a:sym typeface="Abril Fatface"/>
              </a:endParaRPr>
            </a:p>
          </p:txBody>
        </p:sp>
        <p:sp>
          <p:nvSpPr>
            <p:cNvPr id="3833" name="Google Shape;3833;p45"/>
            <p:cNvSpPr txBox="1"/>
            <p:nvPr/>
          </p:nvSpPr>
          <p:spPr>
            <a:xfrm>
              <a:off x="3794971" y="1503798"/>
              <a:ext cx="19284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p:txBody>
        </p:sp>
        <p:sp>
          <p:nvSpPr>
            <p:cNvPr id="3834" name="Google Shape;3834;p45"/>
            <p:cNvSpPr/>
            <p:nvPr/>
          </p:nvSpPr>
          <p:spPr>
            <a:xfrm>
              <a:off x="5794749" y="1292422"/>
              <a:ext cx="584400" cy="58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01</a:t>
              </a:r>
              <a:endParaRPr>
                <a:solidFill>
                  <a:schemeClr val="lt1"/>
                </a:solidFill>
                <a:latin typeface="Abril Fatface"/>
                <a:ea typeface="Abril Fatface"/>
                <a:cs typeface="Abril Fatface"/>
                <a:sym typeface="Abril Fatface"/>
              </a:endParaRPr>
            </a:p>
          </p:txBody>
        </p:sp>
      </p:grpSp>
      <p:grpSp>
        <p:nvGrpSpPr>
          <p:cNvPr id="3835" name="Google Shape;3835;p45"/>
          <p:cNvGrpSpPr/>
          <p:nvPr/>
        </p:nvGrpSpPr>
        <p:grpSpPr>
          <a:xfrm>
            <a:off x="5794749" y="2538540"/>
            <a:ext cx="2584139" cy="637057"/>
            <a:chOff x="5794749" y="2538540"/>
            <a:chExt cx="2584139" cy="637057"/>
          </a:xfrm>
        </p:grpSpPr>
        <p:sp>
          <p:nvSpPr>
            <p:cNvPr id="3836" name="Google Shape;3836;p45"/>
            <p:cNvSpPr txBox="1"/>
            <p:nvPr/>
          </p:nvSpPr>
          <p:spPr>
            <a:xfrm>
              <a:off x="6450488" y="2538540"/>
              <a:ext cx="1928400" cy="25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bril Fatface"/>
                  <a:ea typeface="Abril Fatface"/>
                  <a:cs typeface="Abril Fatface"/>
                  <a:sym typeface="Abril Fatface"/>
                </a:rPr>
                <a:t>Milestone 2</a:t>
              </a:r>
              <a:endParaRPr sz="1600">
                <a:solidFill>
                  <a:schemeClr val="dk1"/>
                </a:solidFill>
                <a:latin typeface="Abril Fatface"/>
                <a:ea typeface="Abril Fatface"/>
                <a:cs typeface="Abril Fatface"/>
                <a:sym typeface="Abril Fatface"/>
              </a:endParaRPr>
            </a:p>
          </p:txBody>
        </p:sp>
        <p:sp>
          <p:nvSpPr>
            <p:cNvPr id="3837" name="Google Shape;3837;p45"/>
            <p:cNvSpPr txBox="1"/>
            <p:nvPr/>
          </p:nvSpPr>
          <p:spPr>
            <a:xfrm>
              <a:off x="6450488" y="2797897"/>
              <a:ext cx="1928400" cy="37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p:txBody>
        </p:sp>
        <p:sp>
          <p:nvSpPr>
            <p:cNvPr id="3838" name="Google Shape;3838;p45"/>
            <p:cNvSpPr/>
            <p:nvPr/>
          </p:nvSpPr>
          <p:spPr>
            <a:xfrm>
              <a:off x="5794749" y="2586425"/>
              <a:ext cx="584400" cy="58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02</a:t>
              </a:r>
              <a:endParaRPr>
                <a:solidFill>
                  <a:schemeClr val="lt1"/>
                </a:solidFill>
                <a:latin typeface="Abril Fatface"/>
                <a:ea typeface="Abril Fatface"/>
                <a:cs typeface="Abril Fatface"/>
                <a:sym typeface="Abril Fatface"/>
              </a:endParaRPr>
            </a:p>
          </p:txBody>
        </p:sp>
      </p:grpSp>
      <p:grpSp>
        <p:nvGrpSpPr>
          <p:cNvPr id="3839" name="Google Shape;3839;p45"/>
          <p:cNvGrpSpPr/>
          <p:nvPr/>
        </p:nvGrpSpPr>
        <p:grpSpPr>
          <a:xfrm>
            <a:off x="3794971" y="3837140"/>
            <a:ext cx="2584178" cy="637046"/>
            <a:chOff x="3794971" y="3837140"/>
            <a:chExt cx="2584178" cy="637046"/>
          </a:xfrm>
        </p:grpSpPr>
        <p:sp>
          <p:nvSpPr>
            <p:cNvPr id="3840" name="Google Shape;3840;p45"/>
            <p:cNvSpPr txBox="1"/>
            <p:nvPr/>
          </p:nvSpPr>
          <p:spPr>
            <a:xfrm>
              <a:off x="3794971" y="3837140"/>
              <a:ext cx="1928400" cy="2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ril Fatface"/>
                  <a:ea typeface="Abril Fatface"/>
                  <a:cs typeface="Abril Fatface"/>
                  <a:sym typeface="Abril Fatface"/>
                </a:rPr>
                <a:t>Milestone 3</a:t>
              </a:r>
              <a:endParaRPr sz="1600">
                <a:solidFill>
                  <a:schemeClr val="dk1"/>
                </a:solidFill>
                <a:latin typeface="Abril Fatface"/>
                <a:ea typeface="Abril Fatface"/>
                <a:cs typeface="Abril Fatface"/>
                <a:sym typeface="Abril Fatface"/>
              </a:endParaRPr>
            </a:p>
          </p:txBody>
        </p:sp>
        <p:sp>
          <p:nvSpPr>
            <p:cNvPr id="3841" name="Google Shape;3841;p45"/>
            <p:cNvSpPr txBox="1"/>
            <p:nvPr/>
          </p:nvSpPr>
          <p:spPr>
            <a:xfrm>
              <a:off x="3794971" y="4100986"/>
              <a:ext cx="1928400" cy="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p:txBody>
        </p:sp>
        <p:sp>
          <p:nvSpPr>
            <p:cNvPr id="3842" name="Google Shape;3842;p45"/>
            <p:cNvSpPr/>
            <p:nvPr/>
          </p:nvSpPr>
          <p:spPr>
            <a:xfrm>
              <a:off x="5794749" y="3889621"/>
              <a:ext cx="584400" cy="58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bril Fatface"/>
                  <a:ea typeface="Abril Fatface"/>
                  <a:cs typeface="Abril Fatface"/>
                  <a:sym typeface="Abril Fatface"/>
                </a:rPr>
                <a:t>03</a:t>
              </a:r>
              <a:endParaRPr>
                <a:solidFill>
                  <a:schemeClr val="lt1"/>
                </a:solidFill>
                <a:latin typeface="Abril Fatface"/>
                <a:ea typeface="Abril Fatface"/>
                <a:cs typeface="Abril Fatface"/>
                <a:sym typeface="Abril Fatface"/>
              </a:endParaRPr>
            </a:p>
          </p:txBody>
        </p:sp>
      </p:grpSp>
      <p:cxnSp>
        <p:nvCxnSpPr>
          <p:cNvPr id="3843" name="Google Shape;3843;p45"/>
          <p:cNvCxnSpPr>
            <a:stCxn id="3834" idx="4"/>
            <a:endCxn id="3838" idx="0"/>
          </p:cNvCxnSpPr>
          <p:nvPr/>
        </p:nvCxnSpPr>
        <p:spPr>
          <a:xfrm>
            <a:off x="6086949" y="1876822"/>
            <a:ext cx="0" cy="709500"/>
          </a:xfrm>
          <a:prstGeom prst="straightConnector1">
            <a:avLst/>
          </a:prstGeom>
          <a:noFill/>
          <a:ln cap="flat" cmpd="sng" w="9525">
            <a:solidFill>
              <a:schemeClr val="accent4"/>
            </a:solidFill>
            <a:prstDash val="solid"/>
            <a:round/>
            <a:headEnd len="med" w="med" type="none"/>
            <a:tailEnd len="med" w="med" type="none"/>
          </a:ln>
        </p:spPr>
      </p:cxnSp>
      <p:cxnSp>
        <p:nvCxnSpPr>
          <p:cNvPr id="3844" name="Google Shape;3844;p45"/>
          <p:cNvCxnSpPr>
            <a:stCxn id="3838" idx="4"/>
            <a:endCxn id="3842" idx="0"/>
          </p:cNvCxnSpPr>
          <p:nvPr/>
        </p:nvCxnSpPr>
        <p:spPr>
          <a:xfrm>
            <a:off x="6086949" y="3170825"/>
            <a:ext cx="0" cy="718800"/>
          </a:xfrm>
          <a:prstGeom prst="straightConnector1">
            <a:avLst/>
          </a:prstGeom>
          <a:noFill/>
          <a:ln cap="flat" cmpd="sng" w="9525">
            <a:solidFill>
              <a:schemeClr val="accent4"/>
            </a:solidFill>
            <a:prstDash val="solid"/>
            <a:round/>
            <a:headEnd len="med" w="med" type="none"/>
            <a:tailEnd len="med" w="med" type="none"/>
          </a:ln>
        </p:spPr>
      </p:cxnSp>
      <p:sp>
        <p:nvSpPr>
          <p:cNvPr id="3845" name="Google Shape;3845;p45"/>
          <p:cNvSpPr/>
          <p:nvPr/>
        </p:nvSpPr>
        <p:spPr>
          <a:xfrm>
            <a:off x="6794691" y="1292404"/>
            <a:ext cx="584400" cy="58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3846" name="Google Shape;3846;p45"/>
          <p:cNvSpPr/>
          <p:nvPr/>
        </p:nvSpPr>
        <p:spPr>
          <a:xfrm>
            <a:off x="4794897" y="2586506"/>
            <a:ext cx="584400" cy="58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3847" name="Google Shape;3847;p45"/>
          <p:cNvSpPr/>
          <p:nvPr/>
        </p:nvSpPr>
        <p:spPr>
          <a:xfrm>
            <a:off x="6794691" y="3889779"/>
            <a:ext cx="584400" cy="58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848" name="Google Shape;3848;p45"/>
          <p:cNvCxnSpPr>
            <a:stCxn id="3834" idx="6"/>
            <a:endCxn id="3845" idx="2"/>
          </p:cNvCxnSpPr>
          <p:nvPr/>
        </p:nvCxnSpPr>
        <p:spPr>
          <a:xfrm>
            <a:off x="6379149" y="1584622"/>
            <a:ext cx="415500" cy="0"/>
          </a:xfrm>
          <a:prstGeom prst="straightConnector1">
            <a:avLst/>
          </a:prstGeom>
          <a:noFill/>
          <a:ln cap="flat" cmpd="sng" w="9525">
            <a:solidFill>
              <a:schemeClr val="accent4"/>
            </a:solidFill>
            <a:prstDash val="solid"/>
            <a:round/>
            <a:headEnd len="med" w="med" type="none"/>
            <a:tailEnd len="med" w="med" type="none"/>
          </a:ln>
        </p:spPr>
      </p:cxnSp>
      <p:cxnSp>
        <p:nvCxnSpPr>
          <p:cNvPr id="3849" name="Google Shape;3849;p45"/>
          <p:cNvCxnSpPr>
            <a:stCxn id="3846" idx="6"/>
            <a:endCxn id="3838" idx="2"/>
          </p:cNvCxnSpPr>
          <p:nvPr/>
        </p:nvCxnSpPr>
        <p:spPr>
          <a:xfrm>
            <a:off x="5379297" y="2878706"/>
            <a:ext cx="415500" cy="0"/>
          </a:xfrm>
          <a:prstGeom prst="straightConnector1">
            <a:avLst/>
          </a:prstGeom>
          <a:noFill/>
          <a:ln cap="flat" cmpd="sng" w="9525">
            <a:solidFill>
              <a:schemeClr val="accent4"/>
            </a:solidFill>
            <a:prstDash val="solid"/>
            <a:round/>
            <a:headEnd len="med" w="med" type="none"/>
            <a:tailEnd len="med" w="med" type="none"/>
          </a:ln>
        </p:spPr>
      </p:cxnSp>
      <p:cxnSp>
        <p:nvCxnSpPr>
          <p:cNvPr id="3850" name="Google Shape;3850;p45"/>
          <p:cNvCxnSpPr>
            <a:stCxn id="3842" idx="6"/>
            <a:endCxn id="3847" idx="2"/>
          </p:cNvCxnSpPr>
          <p:nvPr/>
        </p:nvCxnSpPr>
        <p:spPr>
          <a:xfrm>
            <a:off x="6379149" y="4181821"/>
            <a:ext cx="415500" cy="300"/>
          </a:xfrm>
          <a:prstGeom prst="straightConnector1">
            <a:avLst/>
          </a:prstGeom>
          <a:noFill/>
          <a:ln cap="flat" cmpd="sng" w="9525">
            <a:solidFill>
              <a:schemeClr val="accent4"/>
            </a:solidFill>
            <a:prstDash val="solid"/>
            <a:round/>
            <a:headEnd len="med" w="med" type="none"/>
            <a:tailEnd len="med" w="med" type="none"/>
          </a:ln>
        </p:spPr>
      </p:cxnSp>
      <p:grpSp>
        <p:nvGrpSpPr>
          <p:cNvPr id="3851" name="Google Shape;3851;p45"/>
          <p:cNvGrpSpPr/>
          <p:nvPr/>
        </p:nvGrpSpPr>
        <p:grpSpPr>
          <a:xfrm>
            <a:off x="6948995" y="1449781"/>
            <a:ext cx="275823" cy="269646"/>
            <a:chOff x="4435850" y="1525500"/>
            <a:chExt cx="520225" cy="508575"/>
          </a:xfrm>
        </p:grpSpPr>
        <p:sp>
          <p:nvSpPr>
            <p:cNvPr id="3852" name="Google Shape;3852;p45"/>
            <p:cNvSpPr/>
            <p:nvPr/>
          </p:nvSpPr>
          <p:spPr>
            <a:xfrm>
              <a:off x="4435850" y="1534400"/>
              <a:ext cx="504175" cy="499675"/>
            </a:xfrm>
            <a:custGeom>
              <a:rect b="b" l="l" r="r" t="t"/>
              <a:pathLst>
                <a:path extrusionOk="0" h="19987" w="20167">
                  <a:moveTo>
                    <a:pt x="3823" y="689"/>
                  </a:moveTo>
                  <a:lnTo>
                    <a:pt x="6286" y="1143"/>
                  </a:lnTo>
                  <a:lnTo>
                    <a:pt x="7124" y="5333"/>
                  </a:lnTo>
                  <a:lnTo>
                    <a:pt x="5456" y="7001"/>
                  </a:lnTo>
                  <a:lnTo>
                    <a:pt x="3823" y="689"/>
                  </a:lnTo>
                  <a:close/>
                  <a:moveTo>
                    <a:pt x="14832" y="13043"/>
                  </a:moveTo>
                  <a:lnTo>
                    <a:pt x="19022" y="13880"/>
                  </a:lnTo>
                  <a:lnTo>
                    <a:pt x="19476" y="16343"/>
                  </a:lnTo>
                  <a:lnTo>
                    <a:pt x="13164" y="14711"/>
                  </a:lnTo>
                  <a:lnTo>
                    <a:pt x="14832" y="13043"/>
                  </a:lnTo>
                  <a:close/>
                  <a:moveTo>
                    <a:pt x="3409" y="0"/>
                  </a:moveTo>
                  <a:cubicBezTo>
                    <a:pt x="3384" y="0"/>
                    <a:pt x="3359" y="3"/>
                    <a:pt x="3335" y="9"/>
                  </a:cubicBezTo>
                  <a:cubicBezTo>
                    <a:pt x="2573" y="185"/>
                    <a:pt x="1879" y="569"/>
                    <a:pt x="1326" y="1122"/>
                  </a:cubicBezTo>
                  <a:cubicBezTo>
                    <a:pt x="365" y="2085"/>
                    <a:pt x="0" y="3502"/>
                    <a:pt x="271" y="5221"/>
                  </a:cubicBezTo>
                  <a:cubicBezTo>
                    <a:pt x="523" y="6823"/>
                    <a:pt x="1026" y="8568"/>
                    <a:pt x="1692" y="10137"/>
                  </a:cubicBezTo>
                  <a:cubicBezTo>
                    <a:pt x="1743" y="10253"/>
                    <a:pt x="1854" y="10322"/>
                    <a:pt x="1972" y="10322"/>
                  </a:cubicBezTo>
                  <a:cubicBezTo>
                    <a:pt x="2011" y="10322"/>
                    <a:pt x="2051" y="10315"/>
                    <a:pt x="2090" y="10298"/>
                  </a:cubicBezTo>
                  <a:cubicBezTo>
                    <a:pt x="2244" y="10232"/>
                    <a:pt x="2318" y="10054"/>
                    <a:pt x="2251" y="9899"/>
                  </a:cubicBezTo>
                  <a:cubicBezTo>
                    <a:pt x="1605" y="8375"/>
                    <a:pt x="1113" y="6679"/>
                    <a:pt x="870" y="5127"/>
                  </a:cubicBezTo>
                  <a:cubicBezTo>
                    <a:pt x="629" y="3586"/>
                    <a:pt x="925" y="2381"/>
                    <a:pt x="1754" y="1551"/>
                  </a:cubicBezTo>
                  <a:cubicBezTo>
                    <a:pt x="2158" y="1146"/>
                    <a:pt x="2652" y="847"/>
                    <a:pt x="3193" y="675"/>
                  </a:cubicBezTo>
                  <a:lnTo>
                    <a:pt x="5002" y="7666"/>
                  </a:lnTo>
                  <a:lnTo>
                    <a:pt x="5002" y="7669"/>
                  </a:lnTo>
                  <a:cubicBezTo>
                    <a:pt x="5007" y="7683"/>
                    <a:pt x="5010" y="7698"/>
                    <a:pt x="5019" y="7715"/>
                  </a:cubicBezTo>
                  <a:cubicBezTo>
                    <a:pt x="5904" y="9696"/>
                    <a:pt x="6848" y="11148"/>
                    <a:pt x="7989" y="12291"/>
                  </a:cubicBezTo>
                  <a:cubicBezTo>
                    <a:pt x="9133" y="13435"/>
                    <a:pt x="10552" y="14343"/>
                    <a:pt x="12458" y="15149"/>
                  </a:cubicBezTo>
                  <a:cubicBezTo>
                    <a:pt x="12460" y="15149"/>
                    <a:pt x="12460" y="15149"/>
                    <a:pt x="12461" y="15151"/>
                  </a:cubicBezTo>
                  <a:lnTo>
                    <a:pt x="12501" y="15165"/>
                  </a:lnTo>
                  <a:lnTo>
                    <a:pt x="19490" y="16974"/>
                  </a:lnTo>
                  <a:cubicBezTo>
                    <a:pt x="19318" y="17515"/>
                    <a:pt x="19018" y="18008"/>
                    <a:pt x="18614" y="18412"/>
                  </a:cubicBezTo>
                  <a:cubicBezTo>
                    <a:pt x="17972" y="19055"/>
                    <a:pt x="17104" y="19378"/>
                    <a:pt x="16028" y="19378"/>
                  </a:cubicBezTo>
                  <a:cubicBezTo>
                    <a:pt x="15715" y="19378"/>
                    <a:pt x="15385" y="19351"/>
                    <a:pt x="15038" y="19296"/>
                  </a:cubicBezTo>
                  <a:cubicBezTo>
                    <a:pt x="12109" y="18837"/>
                    <a:pt x="8040" y="17410"/>
                    <a:pt x="5411" y="14791"/>
                  </a:cubicBezTo>
                  <a:lnTo>
                    <a:pt x="5375" y="14754"/>
                  </a:lnTo>
                  <a:cubicBezTo>
                    <a:pt x="4428" y="13803"/>
                    <a:pt x="3577" y="12599"/>
                    <a:pt x="2849" y="11181"/>
                  </a:cubicBezTo>
                  <a:cubicBezTo>
                    <a:pt x="2795" y="11075"/>
                    <a:pt x="2689" y="11015"/>
                    <a:pt x="2579" y="11015"/>
                  </a:cubicBezTo>
                  <a:cubicBezTo>
                    <a:pt x="2532" y="11015"/>
                    <a:pt x="2484" y="11026"/>
                    <a:pt x="2439" y="11049"/>
                  </a:cubicBezTo>
                  <a:cubicBezTo>
                    <a:pt x="2290" y="11126"/>
                    <a:pt x="2232" y="11309"/>
                    <a:pt x="2309" y="11458"/>
                  </a:cubicBezTo>
                  <a:cubicBezTo>
                    <a:pt x="3066" y="12933"/>
                    <a:pt x="3953" y="14188"/>
                    <a:pt x="4947" y="15184"/>
                  </a:cubicBezTo>
                  <a:lnTo>
                    <a:pt x="4966" y="15202"/>
                  </a:lnTo>
                  <a:cubicBezTo>
                    <a:pt x="4971" y="15208"/>
                    <a:pt x="4976" y="15211"/>
                    <a:pt x="4981" y="15218"/>
                  </a:cubicBezTo>
                  <a:lnTo>
                    <a:pt x="4985" y="15221"/>
                  </a:lnTo>
                  <a:cubicBezTo>
                    <a:pt x="7717" y="17943"/>
                    <a:pt x="11922" y="19423"/>
                    <a:pt x="14945" y="19898"/>
                  </a:cubicBezTo>
                  <a:cubicBezTo>
                    <a:pt x="15313" y="19956"/>
                    <a:pt x="15670" y="19987"/>
                    <a:pt x="16011" y="19987"/>
                  </a:cubicBezTo>
                  <a:cubicBezTo>
                    <a:pt x="17254" y="19987"/>
                    <a:pt x="18290" y="19598"/>
                    <a:pt x="19044" y="18844"/>
                  </a:cubicBezTo>
                  <a:cubicBezTo>
                    <a:pt x="19596" y="18293"/>
                    <a:pt x="19981" y="17597"/>
                    <a:pt x="20158" y="16837"/>
                  </a:cubicBezTo>
                  <a:cubicBezTo>
                    <a:pt x="20161" y="16821"/>
                    <a:pt x="20164" y="16804"/>
                    <a:pt x="20166" y="16787"/>
                  </a:cubicBezTo>
                  <a:cubicBezTo>
                    <a:pt x="20166" y="16758"/>
                    <a:pt x="20166" y="16729"/>
                    <a:pt x="20159" y="16701"/>
                  </a:cubicBezTo>
                  <a:lnTo>
                    <a:pt x="19582" y="13567"/>
                  </a:lnTo>
                  <a:cubicBezTo>
                    <a:pt x="19558" y="13445"/>
                    <a:pt x="19464" y="13349"/>
                    <a:pt x="19342" y="13325"/>
                  </a:cubicBezTo>
                  <a:lnTo>
                    <a:pt x="14791" y="12416"/>
                  </a:lnTo>
                  <a:cubicBezTo>
                    <a:pt x="14772" y="12412"/>
                    <a:pt x="14752" y="12410"/>
                    <a:pt x="14733" y="12410"/>
                  </a:cubicBezTo>
                  <a:cubicBezTo>
                    <a:pt x="14654" y="12410"/>
                    <a:pt x="14576" y="12440"/>
                    <a:pt x="14517" y="12500"/>
                  </a:cubicBezTo>
                  <a:lnTo>
                    <a:pt x="12504" y="14512"/>
                  </a:lnTo>
                  <a:cubicBezTo>
                    <a:pt x="9099" y="13032"/>
                    <a:pt x="7277" y="11206"/>
                    <a:pt x="5658" y="7657"/>
                  </a:cubicBezTo>
                  <a:lnTo>
                    <a:pt x="7669" y="5648"/>
                  </a:lnTo>
                  <a:cubicBezTo>
                    <a:pt x="7739" y="5576"/>
                    <a:pt x="7772" y="5471"/>
                    <a:pt x="7751" y="5374"/>
                  </a:cubicBezTo>
                  <a:lnTo>
                    <a:pt x="6841" y="823"/>
                  </a:lnTo>
                  <a:cubicBezTo>
                    <a:pt x="6817" y="701"/>
                    <a:pt x="6722" y="607"/>
                    <a:pt x="6600" y="583"/>
                  </a:cubicBezTo>
                  <a:lnTo>
                    <a:pt x="3465" y="6"/>
                  </a:lnTo>
                  <a:cubicBezTo>
                    <a:pt x="3447" y="2"/>
                    <a:pt x="3428" y="0"/>
                    <a:pt x="3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5"/>
            <p:cNvSpPr/>
            <p:nvPr/>
          </p:nvSpPr>
          <p:spPr>
            <a:xfrm>
              <a:off x="4665975" y="1525500"/>
              <a:ext cx="290100" cy="282000"/>
            </a:xfrm>
            <a:custGeom>
              <a:rect b="b" l="l" r="r" t="t"/>
              <a:pathLst>
                <a:path extrusionOk="0" h="11280" w="11604">
                  <a:moveTo>
                    <a:pt x="5804" y="607"/>
                  </a:moveTo>
                  <a:cubicBezTo>
                    <a:pt x="8668" y="607"/>
                    <a:pt x="10999" y="2503"/>
                    <a:pt x="10999" y="4834"/>
                  </a:cubicBezTo>
                  <a:cubicBezTo>
                    <a:pt x="11001" y="7162"/>
                    <a:pt x="8669" y="9058"/>
                    <a:pt x="5804" y="9058"/>
                  </a:cubicBezTo>
                  <a:cubicBezTo>
                    <a:pt x="5362" y="9058"/>
                    <a:pt x="4925" y="9013"/>
                    <a:pt x="4502" y="8924"/>
                  </a:cubicBezTo>
                  <a:cubicBezTo>
                    <a:pt x="4480" y="8920"/>
                    <a:pt x="4458" y="8917"/>
                    <a:pt x="4437" y="8917"/>
                  </a:cubicBezTo>
                  <a:cubicBezTo>
                    <a:pt x="4386" y="8917"/>
                    <a:pt x="4337" y="8930"/>
                    <a:pt x="4291" y="8955"/>
                  </a:cubicBezTo>
                  <a:lnTo>
                    <a:pt x="1938" y="10264"/>
                  </a:lnTo>
                  <a:lnTo>
                    <a:pt x="2729" y="8553"/>
                  </a:lnTo>
                  <a:cubicBezTo>
                    <a:pt x="2792" y="8416"/>
                    <a:pt x="2743" y="8251"/>
                    <a:pt x="2614" y="8169"/>
                  </a:cubicBezTo>
                  <a:cubicBezTo>
                    <a:pt x="1338" y="7361"/>
                    <a:pt x="607" y="6144"/>
                    <a:pt x="607" y="4834"/>
                  </a:cubicBezTo>
                  <a:cubicBezTo>
                    <a:pt x="607" y="2504"/>
                    <a:pt x="2938" y="607"/>
                    <a:pt x="5804" y="607"/>
                  </a:cubicBezTo>
                  <a:close/>
                  <a:moveTo>
                    <a:pt x="5804" y="0"/>
                  </a:moveTo>
                  <a:cubicBezTo>
                    <a:pt x="2604" y="0"/>
                    <a:pt x="0" y="2167"/>
                    <a:pt x="0" y="4832"/>
                  </a:cubicBezTo>
                  <a:cubicBezTo>
                    <a:pt x="0" y="6278"/>
                    <a:pt x="750" y="7611"/>
                    <a:pt x="2069" y="8532"/>
                  </a:cubicBezTo>
                  <a:lnTo>
                    <a:pt x="999" y="10851"/>
                  </a:lnTo>
                  <a:cubicBezTo>
                    <a:pt x="944" y="10964"/>
                    <a:pt x="973" y="11108"/>
                    <a:pt x="1062" y="11196"/>
                  </a:cubicBezTo>
                  <a:cubicBezTo>
                    <a:pt x="1120" y="11250"/>
                    <a:pt x="1198" y="11279"/>
                    <a:pt x="1276" y="11279"/>
                  </a:cubicBezTo>
                  <a:cubicBezTo>
                    <a:pt x="1326" y="11279"/>
                    <a:pt x="1376" y="11267"/>
                    <a:pt x="1420" y="11242"/>
                  </a:cubicBezTo>
                  <a:lnTo>
                    <a:pt x="4486" y="9538"/>
                  </a:lnTo>
                  <a:cubicBezTo>
                    <a:pt x="4915" y="9622"/>
                    <a:pt x="5358" y="9663"/>
                    <a:pt x="5800" y="9663"/>
                  </a:cubicBezTo>
                  <a:cubicBezTo>
                    <a:pt x="9000" y="9663"/>
                    <a:pt x="11603" y="7496"/>
                    <a:pt x="11603" y="4831"/>
                  </a:cubicBezTo>
                  <a:cubicBezTo>
                    <a:pt x="11603" y="2164"/>
                    <a:pt x="9003" y="0"/>
                    <a:pt x="5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5"/>
            <p:cNvSpPr/>
            <p:nvPr/>
          </p:nvSpPr>
          <p:spPr>
            <a:xfrm>
              <a:off x="4787325" y="1622525"/>
              <a:ext cx="47550" cy="104175"/>
            </a:xfrm>
            <a:custGeom>
              <a:rect b="b" l="l" r="r" t="t"/>
              <a:pathLst>
                <a:path extrusionOk="0" h="4167" w="1902">
                  <a:moveTo>
                    <a:pt x="1294" y="607"/>
                  </a:moveTo>
                  <a:lnTo>
                    <a:pt x="1294" y="3558"/>
                  </a:lnTo>
                  <a:lnTo>
                    <a:pt x="607" y="3558"/>
                  </a:lnTo>
                  <a:lnTo>
                    <a:pt x="607" y="607"/>
                  </a:lnTo>
                  <a:close/>
                  <a:moveTo>
                    <a:pt x="304" y="1"/>
                  </a:moveTo>
                  <a:cubicBezTo>
                    <a:pt x="138" y="1"/>
                    <a:pt x="1" y="136"/>
                    <a:pt x="1" y="304"/>
                  </a:cubicBezTo>
                  <a:lnTo>
                    <a:pt x="1" y="3863"/>
                  </a:lnTo>
                  <a:cubicBezTo>
                    <a:pt x="1" y="4029"/>
                    <a:pt x="134" y="4166"/>
                    <a:pt x="304" y="4166"/>
                  </a:cubicBezTo>
                  <a:lnTo>
                    <a:pt x="1597" y="4166"/>
                  </a:lnTo>
                  <a:cubicBezTo>
                    <a:pt x="1765" y="4166"/>
                    <a:pt x="1902" y="4033"/>
                    <a:pt x="1902" y="3863"/>
                  </a:cubicBezTo>
                  <a:lnTo>
                    <a:pt x="1902" y="304"/>
                  </a:lnTo>
                  <a:cubicBezTo>
                    <a:pt x="1900" y="138"/>
                    <a:pt x="1765" y="1"/>
                    <a:pt x="1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5"/>
            <p:cNvSpPr/>
            <p:nvPr/>
          </p:nvSpPr>
          <p:spPr>
            <a:xfrm>
              <a:off x="4787275" y="1565875"/>
              <a:ext cx="47575" cy="47550"/>
            </a:xfrm>
            <a:custGeom>
              <a:rect b="b" l="l" r="r" t="t"/>
              <a:pathLst>
                <a:path extrusionOk="0" h="1902" w="1903">
                  <a:moveTo>
                    <a:pt x="952" y="607"/>
                  </a:moveTo>
                  <a:cubicBezTo>
                    <a:pt x="1142" y="607"/>
                    <a:pt x="1296" y="761"/>
                    <a:pt x="1296" y="951"/>
                  </a:cubicBezTo>
                  <a:cubicBezTo>
                    <a:pt x="1296" y="1143"/>
                    <a:pt x="1142" y="1297"/>
                    <a:pt x="952" y="1297"/>
                  </a:cubicBezTo>
                  <a:cubicBezTo>
                    <a:pt x="760" y="1297"/>
                    <a:pt x="606" y="1143"/>
                    <a:pt x="606" y="951"/>
                  </a:cubicBezTo>
                  <a:cubicBezTo>
                    <a:pt x="606" y="761"/>
                    <a:pt x="760" y="607"/>
                    <a:pt x="952" y="607"/>
                  </a:cubicBezTo>
                  <a:close/>
                  <a:moveTo>
                    <a:pt x="952" y="0"/>
                  </a:moveTo>
                  <a:cubicBezTo>
                    <a:pt x="426" y="0"/>
                    <a:pt x="1" y="427"/>
                    <a:pt x="1" y="951"/>
                  </a:cubicBezTo>
                  <a:cubicBezTo>
                    <a:pt x="1" y="1477"/>
                    <a:pt x="426" y="1902"/>
                    <a:pt x="952" y="1902"/>
                  </a:cubicBezTo>
                  <a:cubicBezTo>
                    <a:pt x="1476" y="1902"/>
                    <a:pt x="1902" y="1477"/>
                    <a:pt x="1902" y="951"/>
                  </a:cubicBezTo>
                  <a:cubicBezTo>
                    <a:pt x="1902" y="427"/>
                    <a:pt x="1476" y="0"/>
                    <a:pt x="9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6" name="Google Shape;3856;p45"/>
          <p:cNvGrpSpPr/>
          <p:nvPr/>
        </p:nvGrpSpPr>
        <p:grpSpPr>
          <a:xfrm>
            <a:off x="6950158" y="4072153"/>
            <a:ext cx="273490" cy="219384"/>
            <a:chOff x="6009775" y="3205200"/>
            <a:chExt cx="515825" cy="413775"/>
          </a:xfrm>
        </p:grpSpPr>
        <p:sp>
          <p:nvSpPr>
            <p:cNvPr id="3857" name="Google Shape;3857;p45"/>
            <p:cNvSpPr/>
            <p:nvPr/>
          </p:nvSpPr>
          <p:spPr>
            <a:xfrm>
              <a:off x="6294250" y="3257275"/>
              <a:ext cx="166225" cy="34500"/>
            </a:xfrm>
            <a:custGeom>
              <a:rect b="b" l="l" r="r" t="t"/>
              <a:pathLst>
                <a:path extrusionOk="0" h="1380" w="6649">
                  <a:moveTo>
                    <a:pt x="2131" y="1"/>
                  </a:moveTo>
                  <a:cubicBezTo>
                    <a:pt x="1479" y="1"/>
                    <a:pt x="841" y="133"/>
                    <a:pt x="225" y="398"/>
                  </a:cubicBezTo>
                  <a:cubicBezTo>
                    <a:pt x="71" y="465"/>
                    <a:pt x="1" y="643"/>
                    <a:pt x="66" y="794"/>
                  </a:cubicBezTo>
                  <a:cubicBezTo>
                    <a:pt x="116" y="909"/>
                    <a:pt x="227" y="978"/>
                    <a:pt x="344" y="978"/>
                  </a:cubicBezTo>
                  <a:cubicBezTo>
                    <a:pt x="384" y="978"/>
                    <a:pt x="424" y="970"/>
                    <a:pt x="463" y="953"/>
                  </a:cubicBezTo>
                  <a:cubicBezTo>
                    <a:pt x="1002" y="721"/>
                    <a:pt x="1561" y="605"/>
                    <a:pt x="2135" y="605"/>
                  </a:cubicBezTo>
                  <a:cubicBezTo>
                    <a:pt x="2575" y="605"/>
                    <a:pt x="3024" y="673"/>
                    <a:pt x="3480" y="811"/>
                  </a:cubicBezTo>
                  <a:cubicBezTo>
                    <a:pt x="4511" y="1123"/>
                    <a:pt x="5461" y="1313"/>
                    <a:pt x="6309" y="1380"/>
                  </a:cubicBezTo>
                  <a:lnTo>
                    <a:pt x="6333" y="1380"/>
                  </a:lnTo>
                  <a:cubicBezTo>
                    <a:pt x="6489" y="1380"/>
                    <a:pt x="6623" y="1260"/>
                    <a:pt x="6636" y="1100"/>
                  </a:cubicBezTo>
                  <a:cubicBezTo>
                    <a:pt x="6648" y="932"/>
                    <a:pt x="6525" y="787"/>
                    <a:pt x="6357" y="775"/>
                  </a:cubicBezTo>
                  <a:cubicBezTo>
                    <a:pt x="5554" y="713"/>
                    <a:pt x="4644" y="532"/>
                    <a:pt x="3654" y="234"/>
                  </a:cubicBezTo>
                  <a:cubicBezTo>
                    <a:pt x="3140" y="78"/>
                    <a:pt x="2631" y="1"/>
                    <a:pt x="2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5"/>
            <p:cNvSpPr/>
            <p:nvPr/>
          </p:nvSpPr>
          <p:spPr>
            <a:xfrm>
              <a:off x="6294250" y="3289350"/>
              <a:ext cx="166225" cy="34450"/>
            </a:xfrm>
            <a:custGeom>
              <a:rect b="b" l="l" r="r" t="t"/>
              <a:pathLst>
                <a:path extrusionOk="0" h="1378" w="6649">
                  <a:moveTo>
                    <a:pt x="2129" y="0"/>
                  </a:moveTo>
                  <a:cubicBezTo>
                    <a:pt x="1477" y="0"/>
                    <a:pt x="840" y="132"/>
                    <a:pt x="225" y="398"/>
                  </a:cubicBezTo>
                  <a:cubicBezTo>
                    <a:pt x="71" y="465"/>
                    <a:pt x="1" y="641"/>
                    <a:pt x="66" y="794"/>
                  </a:cubicBezTo>
                  <a:cubicBezTo>
                    <a:pt x="116" y="909"/>
                    <a:pt x="227" y="978"/>
                    <a:pt x="344" y="978"/>
                  </a:cubicBezTo>
                  <a:cubicBezTo>
                    <a:pt x="384" y="978"/>
                    <a:pt x="424" y="970"/>
                    <a:pt x="463" y="953"/>
                  </a:cubicBezTo>
                  <a:cubicBezTo>
                    <a:pt x="1002" y="721"/>
                    <a:pt x="1561" y="605"/>
                    <a:pt x="2135" y="605"/>
                  </a:cubicBezTo>
                  <a:cubicBezTo>
                    <a:pt x="2575" y="605"/>
                    <a:pt x="3024" y="673"/>
                    <a:pt x="3480" y="811"/>
                  </a:cubicBezTo>
                  <a:cubicBezTo>
                    <a:pt x="4511" y="1121"/>
                    <a:pt x="5465" y="1313"/>
                    <a:pt x="6309" y="1378"/>
                  </a:cubicBezTo>
                  <a:lnTo>
                    <a:pt x="6333" y="1378"/>
                  </a:lnTo>
                  <a:cubicBezTo>
                    <a:pt x="6489" y="1378"/>
                    <a:pt x="6623" y="1258"/>
                    <a:pt x="6636" y="1100"/>
                  </a:cubicBezTo>
                  <a:cubicBezTo>
                    <a:pt x="6648" y="934"/>
                    <a:pt x="6525" y="789"/>
                    <a:pt x="6357" y="775"/>
                  </a:cubicBezTo>
                  <a:cubicBezTo>
                    <a:pt x="5554" y="713"/>
                    <a:pt x="4644" y="532"/>
                    <a:pt x="3654" y="234"/>
                  </a:cubicBezTo>
                  <a:cubicBezTo>
                    <a:pt x="3139" y="78"/>
                    <a:pt x="2630" y="0"/>
                    <a:pt x="2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5"/>
            <p:cNvSpPr/>
            <p:nvPr/>
          </p:nvSpPr>
          <p:spPr>
            <a:xfrm>
              <a:off x="6294250" y="3449925"/>
              <a:ext cx="166225" cy="34475"/>
            </a:xfrm>
            <a:custGeom>
              <a:rect b="b" l="l" r="r" t="t"/>
              <a:pathLst>
                <a:path extrusionOk="0" h="1379" w="6649">
                  <a:moveTo>
                    <a:pt x="2129" y="1"/>
                  </a:moveTo>
                  <a:cubicBezTo>
                    <a:pt x="1477" y="1"/>
                    <a:pt x="840" y="133"/>
                    <a:pt x="225" y="398"/>
                  </a:cubicBezTo>
                  <a:cubicBezTo>
                    <a:pt x="71" y="465"/>
                    <a:pt x="1" y="642"/>
                    <a:pt x="66" y="794"/>
                  </a:cubicBezTo>
                  <a:cubicBezTo>
                    <a:pt x="116" y="909"/>
                    <a:pt x="227" y="978"/>
                    <a:pt x="344" y="978"/>
                  </a:cubicBezTo>
                  <a:cubicBezTo>
                    <a:pt x="384" y="978"/>
                    <a:pt x="424" y="970"/>
                    <a:pt x="463" y="953"/>
                  </a:cubicBezTo>
                  <a:cubicBezTo>
                    <a:pt x="1002" y="722"/>
                    <a:pt x="1560" y="606"/>
                    <a:pt x="2134" y="606"/>
                  </a:cubicBezTo>
                  <a:cubicBezTo>
                    <a:pt x="2574" y="606"/>
                    <a:pt x="3023" y="674"/>
                    <a:pt x="3480" y="811"/>
                  </a:cubicBezTo>
                  <a:cubicBezTo>
                    <a:pt x="4511" y="1121"/>
                    <a:pt x="5461" y="1313"/>
                    <a:pt x="6309" y="1378"/>
                  </a:cubicBezTo>
                  <a:lnTo>
                    <a:pt x="6333" y="1378"/>
                  </a:lnTo>
                  <a:cubicBezTo>
                    <a:pt x="6489" y="1378"/>
                    <a:pt x="6623" y="1258"/>
                    <a:pt x="6636" y="1101"/>
                  </a:cubicBezTo>
                  <a:cubicBezTo>
                    <a:pt x="6648" y="935"/>
                    <a:pt x="6525" y="789"/>
                    <a:pt x="6357" y="775"/>
                  </a:cubicBezTo>
                  <a:cubicBezTo>
                    <a:pt x="5554" y="714"/>
                    <a:pt x="4644" y="532"/>
                    <a:pt x="3654" y="234"/>
                  </a:cubicBezTo>
                  <a:cubicBezTo>
                    <a:pt x="3139" y="78"/>
                    <a:pt x="2630" y="1"/>
                    <a:pt x="2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5"/>
            <p:cNvSpPr/>
            <p:nvPr/>
          </p:nvSpPr>
          <p:spPr>
            <a:xfrm>
              <a:off x="6294250" y="3482050"/>
              <a:ext cx="166225" cy="34450"/>
            </a:xfrm>
            <a:custGeom>
              <a:rect b="b" l="l" r="r" t="t"/>
              <a:pathLst>
                <a:path extrusionOk="0" h="1378" w="6649">
                  <a:moveTo>
                    <a:pt x="2129" y="0"/>
                  </a:moveTo>
                  <a:cubicBezTo>
                    <a:pt x="1477" y="0"/>
                    <a:pt x="840" y="133"/>
                    <a:pt x="225" y="398"/>
                  </a:cubicBezTo>
                  <a:cubicBezTo>
                    <a:pt x="71" y="465"/>
                    <a:pt x="1" y="641"/>
                    <a:pt x="66" y="794"/>
                  </a:cubicBezTo>
                  <a:cubicBezTo>
                    <a:pt x="116" y="909"/>
                    <a:pt x="227" y="978"/>
                    <a:pt x="344" y="978"/>
                  </a:cubicBezTo>
                  <a:cubicBezTo>
                    <a:pt x="384" y="978"/>
                    <a:pt x="424" y="970"/>
                    <a:pt x="463" y="953"/>
                  </a:cubicBezTo>
                  <a:cubicBezTo>
                    <a:pt x="1002" y="721"/>
                    <a:pt x="1561" y="605"/>
                    <a:pt x="2135" y="605"/>
                  </a:cubicBezTo>
                  <a:cubicBezTo>
                    <a:pt x="2575" y="605"/>
                    <a:pt x="3024" y="673"/>
                    <a:pt x="3480" y="811"/>
                  </a:cubicBezTo>
                  <a:cubicBezTo>
                    <a:pt x="4511" y="1121"/>
                    <a:pt x="5461" y="1313"/>
                    <a:pt x="6309" y="1378"/>
                  </a:cubicBezTo>
                  <a:lnTo>
                    <a:pt x="6333" y="1378"/>
                  </a:lnTo>
                  <a:cubicBezTo>
                    <a:pt x="6489" y="1378"/>
                    <a:pt x="6623" y="1258"/>
                    <a:pt x="6636" y="1100"/>
                  </a:cubicBezTo>
                  <a:cubicBezTo>
                    <a:pt x="6648" y="931"/>
                    <a:pt x="6525" y="789"/>
                    <a:pt x="6357" y="775"/>
                  </a:cubicBezTo>
                  <a:cubicBezTo>
                    <a:pt x="5554" y="713"/>
                    <a:pt x="4644" y="532"/>
                    <a:pt x="3654" y="234"/>
                  </a:cubicBezTo>
                  <a:cubicBezTo>
                    <a:pt x="3139" y="78"/>
                    <a:pt x="2630" y="0"/>
                    <a:pt x="2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5"/>
            <p:cNvSpPr/>
            <p:nvPr/>
          </p:nvSpPr>
          <p:spPr>
            <a:xfrm>
              <a:off x="6294250" y="3321450"/>
              <a:ext cx="166225" cy="34475"/>
            </a:xfrm>
            <a:custGeom>
              <a:rect b="b" l="l" r="r" t="t"/>
              <a:pathLst>
                <a:path extrusionOk="0" h="1379" w="6649">
                  <a:moveTo>
                    <a:pt x="2129" y="1"/>
                  </a:moveTo>
                  <a:cubicBezTo>
                    <a:pt x="1477" y="1"/>
                    <a:pt x="840" y="133"/>
                    <a:pt x="225" y="399"/>
                  </a:cubicBezTo>
                  <a:cubicBezTo>
                    <a:pt x="71" y="465"/>
                    <a:pt x="1" y="642"/>
                    <a:pt x="66" y="794"/>
                  </a:cubicBezTo>
                  <a:cubicBezTo>
                    <a:pt x="116" y="909"/>
                    <a:pt x="227" y="979"/>
                    <a:pt x="344" y="979"/>
                  </a:cubicBezTo>
                  <a:cubicBezTo>
                    <a:pt x="384" y="979"/>
                    <a:pt x="424" y="971"/>
                    <a:pt x="463" y="954"/>
                  </a:cubicBezTo>
                  <a:cubicBezTo>
                    <a:pt x="1002" y="722"/>
                    <a:pt x="1560" y="606"/>
                    <a:pt x="2134" y="606"/>
                  </a:cubicBezTo>
                  <a:cubicBezTo>
                    <a:pt x="2574" y="606"/>
                    <a:pt x="3023" y="675"/>
                    <a:pt x="3480" y="811"/>
                  </a:cubicBezTo>
                  <a:cubicBezTo>
                    <a:pt x="4511" y="1122"/>
                    <a:pt x="5461" y="1313"/>
                    <a:pt x="6309" y="1378"/>
                  </a:cubicBezTo>
                  <a:lnTo>
                    <a:pt x="6333" y="1378"/>
                  </a:lnTo>
                  <a:cubicBezTo>
                    <a:pt x="6489" y="1378"/>
                    <a:pt x="6623" y="1259"/>
                    <a:pt x="6636" y="1101"/>
                  </a:cubicBezTo>
                  <a:cubicBezTo>
                    <a:pt x="6648" y="935"/>
                    <a:pt x="6525" y="789"/>
                    <a:pt x="6357" y="776"/>
                  </a:cubicBezTo>
                  <a:cubicBezTo>
                    <a:pt x="5554" y="714"/>
                    <a:pt x="4644" y="532"/>
                    <a:pt x="3654" y="234"/>
                  </a:cubicBezTo>
                  <a:cubicBezTo>
                    <a:pt x="3139" y="79"/>
                    <a:pt x="2630" y="1"/>
                    <a:pt x="2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5"/>
            <p:cNvSpPr/>
            <p:nvPr/>
          </p:nvSpPr>
          <p:spPr>
            <a:xfrm>
              <a:off x="6294250" y="3385700"/>
              <a:ext cx="166225" cy="34450"/>
            </a:xfrm>
            <a:custGeom>
              <a:rect b="b" l="l" r="r" t="t"/>
              <a:pathLst>
                <a:path extrusionOk="0" h="1378" w="6649">
                  <a:moveTo>
                    <a:pt x="2129" y="0"/>
                  </a:moveTo>
                  <a:cubicBezTo>
                    <a:pt x="1477" y="0"/>
                    <a:pt x="840" y="133"/>
                    <a:pt x="225" y="398"/>
                  </a:cubicBezTo>
                  <a:cubicBezTo>
                    <a:pt x="71" y="465"/>
                    <a:pt x="1" y="641"/>
                    <a:pt x="66" y="794"/>
                  </a:cubicBezTo>
                  <a:cubicBezTo>
                    <a:pt x="116" y="909"/>
                    <a:pt x="227" y="978"/>
                    <a:pt x="344" y="978"/>
                  </a:cubicBezTo>
                  <a:cubicBezTo>
                    <a:pt x="384" y="978"/>
                    <a:pt x="424" y="970"/>
                    <a:pt x="463" y="953"/>
                  </a:cubicBezTo>
                  <a:cubicBezTo>
                    <a:pt x="1002" y="721"/>
                    <a:pt x="1560" y="606"/>
                    <a:pt x="2134" y="606"/>
                  </a:cubicBezTo>
                  <a:cubicBezTo>
                    <a:pt x="2574" y="606"/>
                    <a:pt x="3023" y="674"/>
                    <a:pt x="3480" y="811"/>
                  </a:cubicBezTo>
                  <a:cubicBezTo>
                    <a:pt x="4511" y="1121"/>
                    <a:pt x="5465" y="1313"/>
                    <a:pt x="6309" y="1378"/>
                  </a:cubicBezTo>
                  <a:lnTo>
                    <a:pt x="6333" y="1378"/>
                  </a:lnTo>
                  <a:cubicBezTo>
                    <a:pt x="6489" y="1378"/>
                    <a:pt x="6623" y="1258"/>
                    <a:pt x="6636" y="1100"/>
                  </a:cubicBezTo>
                  <a:cubicBezTo>
                    <a:pt x="6648" y="934"/>
                    <a:pt x="6525" y="789"/>
                    <a:pt x="6357" y="775"/>
                  </a:cubicBezTo>
                  <a:cubicBezTo>
                    <a:pt x="5554" y="713"/>
                    <a:pt x="4644" y="532"/>
                    <a:pt x="3654" y="234"/>
                  </a:cubicBezTo>
                  <a:cubicBezTo>
                    <a:pt x="3139" y="78"/>
                    <a:pt x="2630" y="0"/>
                    <a:pt x="2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5"/>
            <p:cNvSpPr/>
            <p:nvPr/>
          </p:nvSpPr>
          <p:spPr>
            <a:xfrm>
              <a:off x="6294250" y="3353575"/>
              <a:ext cx="166225" cy="34475"/>
            </a:xfrm>
            <a:custGeom>
              <a:rect b="b" l="l" r="r" t="t"/>
              <a:pathLst>
                <a:path extrusionOk="0" h="1379" w="6649">
                  <a:moveTo>
                    <a:pt x="2129" y="1"/>
                  </a:moveTo>
                  <a:cubicBezTo>
                    <a:pt x="1477" y="1"/>
                    <a:pt x="840" y="133"/>
                    <a:pt x="225" y="398"/>
                  </a:cubicBezTo>
                  <a:cubicBezTo>
                    <a:pt x="71" y="465"/>
                    <a:pt x="1" y="642"/>
                    <a:pt x="66" y="794"/>
                  </a:cubicBezTo>
                  <a:cubicBezTo>
                    <a:pt x="116" y="909"/>
                    <a:pt x="227" y="978"/>
                    <a:pt x="344" y="978"/>
                  </a:cubicBezTo>
                  <a:cubicBezTo>
                    <a:pt x="384" y="978"/>
                    <a:pt x="424" y="970"/>
                    <a:pt x="463" y="953"/>
                  </a:cubicBezTo>
                  <a:cubicBezTo>
                    <a:pt x="1002" y="722"/>
                    <a:pt x="1560" y="606"/>
                    <a:pt x="2134" y="606"/>
                  </a:cubicBezTo>
                  <a:cubicBezTo>
                    <a:pt x="2574" y="606"/>
                    <a:pt x="3023" y="674"/>
                    <a:pt x="3480" y="811"/>
                  </a:cubicBezTo>
                  <a:cubicBezTo>
                    <a:pt x="4511" y="1121"/>
                    <a:pt x="5461" y="1313"/>
                    <a:pt x="6309" y="1378"/>
                  </a:cubicBezTo>
                  <a:lnTo>
                    <a:pt x="6333" y="1378"/>
                  </a:lnTo>
                  <a:cubicBezTo>
                    <a:pt x="6489" y="1378"/>
                    <a:pt x="6623" y="1258"/>
                    <a:pt x="6636" y="1101"/>
                  </a:cubicBezTo>
                  <a:cubicBezTo>
                    <a:pt x="6648" y="935"/>
                    <a:pt x="6525" y="789"/>
                    <a:pt x="6357" y="775"/>
                  </a:cubicBezTo>
                  <a:cubicBezTo>
                    <a:pt x="5554" y="714"/>
                    <a:pt x="4644" y="532"/>
                    <a:pt x="3654" y="234"/>
                  </a:cubicBezTo>
                  <a:cubicBezTo>
                    <a:pt x="3139" y="78"/>
                    <a:pt x="2630" y="1"/>
                    <a:pt x="2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5"/>
            <p:cNvSpPr/>
            <p:nvPr/>
          </p:nvSpPr>
          <p:spPr>
            <a:xfrm>
              <a:off x="6294250" y="3417800"/>
              <a:ext cx="166225" cy="34475"/>
            </a:xfrm>
            <a:custGeom>
              <a:rect b="b" l="l" r="r" t="t"/>
              <a:pathLst>
                <a:path extrusionOk="0" h="1379" w="6649">
                  <a:moveTo>
                    <a:pt x="2129" y="1"/>
                  </a:moveTo>
                  <a:cubicBezTo>
                    <a:pt x="1477" y="1"/>
                    <a:pt x="840" y="133"/>
                    <a:pt x="225" y="399"/>
                  </a:cubicBezTo>
                  <a:cubicBezTo>
                    <a:pt x="71" y="466"/>
                    <a:pt x="1" y="642"/>
                    <a:pt x="66" y="794"/>
                  </a:cubicBezTo>
                  <a:cubicBezTo>
                    <a:pt x="116" y="909"/>
                    <a:pt x="227" y="979"/>
                    <a:pt x="344" y="979"/>
                  </a:cubicBezTo>
                  <a:cubicBezTo>
                    <a:pt x="384" y="979"/>
                    <a:pt x="424" y="971"/>
                    <a:pt x="463" y="954"/>
                  </a:cubicBezTo>
                  <a:cubicBezTo>
                    <a:pt x="1002" y="722"/>
                    <a:pt x="1560" y="606"/>
                    <a:pt x="2134" y="606"/>
                  </a:cubicBezTo>
                  <a:cubicBezTo>
                    <a:pt x="2574" y="606"/>
                    <a:pt x="3023" y="675"/>
                    <a:pt x="3480" y="812"/>
                  </a:cubicBezTo>
                  <a:cubicBezTo>
                    <a:pt x="4511" y="1122"/>
                    <a:pt x="5461" y="1313"/>
                    <a:pt x="6309" y="1378"/>
                  </a:cubicBezTo>
                  <a:lnTo>
                    <a:pt x="6333" y="1378"/>
                  </a:lnTo>
                  <a:cubicBezTo>
                    <a:pt x="6489" y="1378"/>
                    <a:pt x="6623" y="1259"/>
                    <a:pt x="6636" y="1101"/>
                  </a:cubicBezTo>
                  <a:cubicBezTo>
                    <a:pt x="6648" y="935"/>
                    <a:pt x="6525" y="789"/>
                    <a:pt x="6357" y="776"/>
                  </a:cubicBezTo>
                  <a:cubicBezTo>
                    <a:pt x="5554" y="714"/>
                    <a:pt x="4644" y="532"/>
                    <a:pt x="3654" y="234"/>
                  </a:cubicBezTo>
                  <a:cubicBezTo>
                    <a:pt x="3139" y="79"/>
                    <a:pt x="2630" y="1"/>
                    <a:pt x="2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5"/>
            <p:cNvSpPr/>
            <p:nvPr/>
          </p:nvSpPr>
          <p:spPr>
            <a:xfrm>
              <a:off x="6074875" y="3257250"/>
              <a:ext cx="166250" cy="34475"/>
            </a:xfrm>
            <a:custGeom>
              <a:rect b="b" l="l" r="r" t="t"/>
              <a:pathLst>
                <a:path extrusionOk="0" h="1379" w="6650">
                  <a:moveTo>
                    <a:pt x="4516" y="1"/>
                  </a:moveTo>
                  <a:cubicBezTo>
                    <a:pt x="4017" y="1"/>
                    <a:pt x="3509" y="78"/>
                    <a:pt x="2995" y="233"/>
                  </a:cubicBezTo>
                  <a:cubicBezTo>
                    <a:pt x="2005" y="531"/>
                    <a:pt x="1095" y="714"/>
                    <a:pt x="292" y="774"/>
                  </a:cubicBezTo>
                  <a:cubicBezTo>
                    <a:pt x="126" y="788"/>
                    <a:pt x="0" y="933"/>
                    <a:pt x="14" y="1100"/>
                  </a:cubicBezTo>
                  <a:cubicBezTo>
                    <a:pt x="26" y="1259"/>
                    <a:pt x="160" y="1379"/>
                    <a:pt x="316" y="1379"/>
                  </a:cubicBezTo>
                  <a:lnTo>
                    <a:pt x="340" y="1379"/>
                  </a:lnTo>
                  <a:cubicBezTo>
                    <a:pt x="1188" y="1314"/>
                    <a:pt x="2138" y="1124"/>
                    <a:pt x="3169" y="810"/>
                  </a:cubicBezTo>
                  <a:cubicBezTo>
                    <a:pt x="3626" y="672"/>
                    <a:pt x="4075" y="604"/>
                    <a:pt x="4516" y="604"/>
                  </a:cubicBezTo>
                  <a:cubicBezTo>
                    <a:pt x="5090" y="604"/>
                    <a:pt x="5648" y="720"/>
                    <a:pt x="6187" y="952"/>
                  </a:cubicBezTo>
                  <a:cubicBezTo>
                    <a:pt x="6227" y="969"/>
                    <a:pt x="6267" y="977"/>
                    <a:pt x="6307" y="977"/>
                  </a:cubicBezTo>
                  <a:cubicBezTo>
                    <a:pt x="6424" y="977"/>
                    <a:pt x="6535" y="908"/>
                    <a:pt x="6583" y="793"/>
                  </a:cubicBezTo>
                  <a:cubicBezTo>
                    <a:pt x="6650" y="639"/>
                    <a:pt x="6578" y="462"/>
                    <a:pt x="6424" y="397"/>
                  </a:cubicBezTo>
                  <a:cubicBezTo>
                    <a:pt x="5807" y="133"/>
                    <a:pt x="5169" y="1"/>
                    <a:pt x="45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5"/>
            <p:cNvSpPr/>
            <p:nvPr/>
          </p:nvSpPr>
          <p:spPr>
            <a:xfrm>
              <a:off x="6074875" y="3289375"/>
              <a:ext cx="166250" cy="34475"/>
            </a:xfrm>
            <a:custGeom>
              <a:rect b="b" l="l" r="r" t="t"/>
              <a:pathLst>
                <a:path extrusionOk="0" h="1379" w="6650">
                  <a:moveTo>
                    <a:pt x="4516" y="0"/>
                  </a:moveTo>
                  <a:cubicBezTo>
                    <a:pt x="4017" y="0"/>
                    <a:pt x="3509" y="78"/>
                    <a:pt x="2995" y="233"/>
                  </a:cubicBezTo>
                  <a:cubicBezTo>
                    <a:pt x="2005" y="531"/>
                    <a:pt x="1095" y="714"/>
                    <a:pt x="292" y="774"/>
                  </a:cubicBezTo>
                  <a:cubicBezTo>
                    <a:pt x="126" y="788"/>
                    <a:pt x="0" y="933"/>
                    <a:pt x="14" y="1099"/>
                  </a:cubicBezTo>
                  <a:cubicBezTo>
                    <a:pt x="26" y="1259"/>
                    <a:pt x="160" y="1379"/>
                    <a:pt x="316" y="1379"/>
                  </a:cubicBezTo>
                  <a:lnTo>
                    <a:pt x="340" y="1379"/>
                  </a:lnTo>
                  <a:cubicBezTo>
                    <a:pt x="1186" y="1313"/>
                    <a:pt x="2138" y="1123"/>
                    <a:pt x="3169" y="810"/>
                  </a:cubicBezTo>
                  <a:cubicBezTo>
                    <a:pt x="3626" y="672"/>
                    <a:pt x="4075" y="603"/>
                    <a:pt x="4516" y="603"/>
                  </a:cubicBezTo>
                  <a:cubicBezTo>
                    <a:pt x="5090" y="603"/>
                    <a:pt x="5648" y="720"/>
                    <a:pt x="6187" y="952"/>
                  </a:cubicBezTo>
                  <a:cubicBezTo>
                    <a:pt x="6227" y="969"/>
                    <a:pt x="6267" y="977"/>
                    <a:pt x="6307" y="977"/>
                  </a:cubicBezTo>
                  <a:cubicBezTo>
                    <a:pt x="6424" y="977"/>
                    <a:pt x="6535" y="908"/>
                    <a:pt x="6583" y="793"/>
                  </a:cubicBezTo>
                  <a:cubicBezTo>
                    <a:pt x="6650" y="639"/>
                    <a:pt x="6578" y="462"/>
                    <a:pt x="6424" y="397"/>
                  </a:cubicBezTo>
                  <a:cubicBezTo>
                    <a:pt x="5807" y="133"/>
                    <a:pt x="5169" y="0"/>
                    <a:pt x="4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5"/>
            <p:cNvSpPr/>
            <p:nvPr/>
          </p:nvSpPr>
          <p:spPr>
            <a:xfrm>
              <a:off x="6074875" y="3449950"/>
              <a:ext cx="166250" cy="34475"/>
            </a:xfrm>
            <a:custGeom>
              <a:rect b="b" l="l" r="r" t="t"/>
              <a:pathLst>
                <a:path extrusionOk="0" h="1379" w="6650">
                  <a:moveTo>
                    <a:pt x="4516" y="1"/>
                  </a:moveTo>
                  <a:cubicBezTo>
                    <a:pt x="4017" y="1"/>
                    <a:pt x="3509" y="78"/>
                    <a:pt x="2995" y="233"/>
                  </a:cubicBezTo>
                  <a:cubicBezTo>
                    <a:pt x="2005" y="531"/>
                    <a:pt x="1095" y="714"/>
                    <a:pt x="292" y="774"/>
                  </a:cubicBezTo>
                  <a:cubicBezTo>
                    <a:pt x="126" y="788"/>
                    <a:pt x="0" y="934"/>
                    <a:pt x="14" y="1100"/>
                  </a:cubicBezTo>
                  <a:cubicBezTo>
                    <a:pt x="26" y="1256"/>
                    <a:pt x="160" y="1379"/>
                    <a:pt x="316" y="1379"/>
                  </a:cubicBezTo>
                  <a:lnTo>
                    <a:pt x="340" y="1379"/>
                  </a:lnTo>
                  <a:cubicBezTo>
                    <a:pt x="1188" y="1314"/>
                    <a:pt x="2138" y="1124"/>
                    <a:pt x="3169" y="810"/>
                  </a:cubicBezTo>
                  <a:cubicBezTo>
                    <a:pt x="3625" y="673"/>
                    <a:pt x="4074" y="604"/>
                    <a:pt x="4514" y="604"/>
                  </a:cubicBezTo>
                  <a:cubicBezTo>
                    <a:pt x="5088" y="604"/>
                    <a:pt x="5647" y="721"/>
                    <a:pt x="6187" y="952"/>
                  </a:cubicBezTo>
                  <a:cubicBezTo>
                    <a:pt x="6227" y="969"/>
                    <a:pt x="6267" y="977"/>
                    <a:pt x="6307" y="977"/>
                  </a:cubicBezTo>
                  <a:cubicBezTo>
                    <a:pt x="6424" y="977"/>
                    <a:pt x="6535" y="908"/>
                    <a:pt x="6583" y="793"/>
                  </a:cubicBezTo>
                  <a:cubicBezTo>
                    <a:pt x="6650" y="639"/>
                    <a:pt x="6578" y="462"/>
                    <a:pt x="6424" y="397"/>
                  </a:cubicBezTo>
                  <a:cubicBezTo>
                    <a:pt x="5807" y="133"/>
                    <a:pt x="5169" y="1"/>
                    <a:pt x="45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5"/>
            <p:cNvSpPr/>
            <p:nvPr/>
          </p:nvSpPr>
          <p:spPr>
            <a:xfrm>
              <a:off x="6074875" y="3482025"/>
              <a:ext cx="166250" cy="34450"/>
            </a:xfrm>
            <a:custGeom>
              <a:rect b="b" l="l" r="r" t="t"/>
              <a:pathLst>
                <a:path extrusionOk="0" h="1378" w="6650">
                  <a:moveTo>
                    <a:pt x="4518" y="0"/>
                  </a:moveTo>
                  <a:cubicBezTo>
                    <a:pt x="4019" y="0"/>
                    <a:pt x="3510" y="78"/>
                    <a:pt x="2995" y="233"/>
                  </a:cubicBezTo>
                  <a:cubicBezTo>
                    <a:pt x="2005" y="529"/>
                    <a:pt x="1095" y="714"/>
                    <a:pt x="292" y="774"/>
                  </a:cubicBezTo>
                  <a:cubicBezTo>
                    <a:pt x="126" y="786"/>
                    <a:pt x="0" y="932"/>
                    <a:pt x="14" y="1100"/>
                  </a:cubicBezTo>
                  <a:cubicBezTo>
                    <a:pt x="26" y="1257"/>
                    <a:pt x="160" y="1377"/>
                    <a:pt x="316" y="1377"/>
                  </a:cubicBezTo>
                  <a:lnTo>
                    <a:pt x="340" y="1377"/>
                  </a:lnTo>
                  <a:cubicBezTo>
                    <a:pt x="1188" y="1314"/>
                    <a:pt x="2138" y="1124"/>
                    <a:pt x="3169" y="810"/>
                  </a:cubicBezTo>
                  <a:cubicBezTo>
                    <a:pt x="3627" y="672"/>
                    <a:pt x="4077" y="603"/>
                    <a:pt x="4519" y="603"/>
                  </a:cubicBezTo>
                  <a:cubicBezTo>
                    <a:pt x="5091" y="603"/>
                    <a:pt x="5649" y="719"/>
                    <a:pt x="6187" y="952"/>
                  </a:cubicBezTo>
                  <a:cubicBezTo>
                    <a:pt x="6226" y="969"/>
                    <a:pt x="6267" y="977"/>
                    <a:pt x="6306" y="977"/>
                  </a:cubicBezTo>
                  <a:cubicBezTo>
                    <a:pt x="6424" y="977"/>
                    <a:pt x="6535" y="908"/>
                    <a:pt x="6583" y="793"/>
                  </a:cubicBezTo>
                  <a:cubicBezTo>
                    <a:pt x="6650" y="639"/>
                    <a:pt x="6578" y="461"/>
                    <a:pt x="6424" y="397"/>
                  </a:cubicBezTo>
                  <a:cubicBezTo>
                    <a:pt x="5808" y="132"/>
                    <a:pt x="5171" y="0"/>
                    <a:pt x="4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5"/>
            <p:cNvSpPr/>
            <p:nvPr/>
          </p:nvSpPr>
          <p:spPr>
            <a:xfrm>
              <a:off x="6074875" y="3321475"/>
              <a:ext cx="166250" cy="34500"/>
            </a:xfrm>
            <a:custGeom>
              <a:rect b="b" l="l" r="r" t="t"/>
              <a:pathLst>
                <a:path extrusionOk="0" h="1380" w="6650">
                  <a:moveTo>
                    <a:pt x="4516" y="1"/>
                  </a:moveTo>
                  <a:cubicBezTo>
                    <a:pt x="4017" y="1"/>
                    <a:pt x="3509" y="78"/>
                    <a:pt x="2995" y="233"/>
                  </a:cubicBezTo>
                  <a:cubicBezTo>
                    <a:pt x="2005" y="531"/>
                    <a:pt x="1095" y="715"/>
                    <a:pt x="292" y="775"/>
                  </a:cubicBezTo>
                  <a:cubicBezTo>
                    <a:pt x="126" y="788"/>
                    <a:pt x="0" y="934"/>
                    <a:pt x="14" y="1100"/>
                  </a:cubicBezTo>
                  <a:cubicBezTo>
                    <a:pt x="26" y="1259"/>
                    <a:pt x="160" y="1379"/>
                    <a:pt x="316" y="1379"/>
                  </a:cubicBezTo>
                  <a:lnTo>
                    <a:pt x="340" y="1379"/>
                  </a:lnTo>
                  <a:cubicBezTo>
                    <a:pt x="1188" y="1314"/>
                    <a:pt x="2138" y="1124"/>
                    <a:pt x="3169" y="810"/>
                  </a:cubicBezTo>
                  <a:cubicBezTo>
                    <a:pt x="3625" y="673"/>
                    <a:pt x="4074" y="604"/>
                    <a:pt x="4514" y="604"/>
                  </a:cubicBezTo>
                  <a:cubicBezTo>
                    <a:pt x="5088" y="604"/>
                    <a:pt x="5647" y="721"/>
                    <a:pt x="6187" y="953"/>
                  </a:cubicBezTo>
                  <a:cubicBezTo>
                    <a:pt x="6227" y="970"/>
                    <a:pt x="6267" y="978"/>
                    <a:pt x="6307" y="978"/>
                  </a:cubicBezTo>
                  <a:cubicBezTo>
                    <a:pt x="6424" y="978"/>
                    <a:pt x="6535" y="908"/>
                    <a:pt x="6583" y="793"/>
                  </a:cubicBezTo>
                  <a:cubicBezTo>
                    <a:pt x="6650" y="639"/>
                    <a:pt x="6578" y="463"/>
                    <a:pt x="6424" y="398"/>
                  </a:cubicBezTo>
                  <a:cubicBezTo>
                    <a:pt x="5807" y="134"/>
                    <a:pt x="5169" y="1"/>
                    <a:pt x="45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5"/>
            <p:cNvSpPr/>
            <p:nvPr/>
          </p:nvSpPr>
          <p:spPr>
            <a:xfrm>
              <a:off x="6074875" y="3385725"/>
              <a:ext cx="166250" cy="34475"/>
            </a:xfrm>
            <a:custGeom>
              <a:rect b="b" l="l" r="r" t="t"/>
              <a:pathLst>
                <a:path extrusionOk="0" h="1379" w="6650">
                  <a:moveTo>
                    <a:pt x="4516" y="0"/>
                  </a:moveTo>
                  <a:cubicBezTo>
                    <a:pt x="4017" y="0"/>
                    <a:pt x="3509" y="78"/>
                    <a:pt x="2995" y="233"/>
                  </a:cubicBezTo>
                  <a:cubicBezTo>
                    <a:pt x="2005" y="531"/>
                    <a:pt x="1095" y="714"/>
                    <a:pt x="292" y="774"/>
                  </a:cubicBezTo>
                  <a:cubicBezTo>
                    <a:pt x="126" y="788"/>
                    <a:pt x="0" y="933"/>
                    <a:pt x="14" y="1099"/>
                  </a:cubicBezTo>
                  <a:cubicBezTo>
                    <a:pt x="26" y="1259"/>
                    <a:pt x="160" y="1379"/>
                    <a:pt x="316" y="1379"/>
                  </a:cubicBezTo>
                  <a:lnTo>
                    <a:pt x="340" y="1379"/>
                  </a:lnTo>
                  <a:cubicBezTo>
                    <a:pt x="1186" y="1313"/>
                    <a:pt x="2138" y="1123"/>
                    <a:pt x="3169" y="810"/>
                  </a:cubicBezTo>
                  <a:cubicBezTo>
                    <a:pt x="3626" y="672"/>
                    <a:pt x="4075" y="603"/>
                    <a:pt x="4516" y="603"/>
                  </a:cubicBezTo>
                  <a:cubicBezTo>
                    <a:pt x="5090" y="603"/>
                    <a:pt x="5648" y="720"/>
                    <a:pt x="6187" y="952"/>
                  </a:cubicBezTo>
                  <a:cubicBezTo>
                    <a:pt x="6227" y="969"/>
                    <a:pt x="6267" y="977"/>
                    <a:pt x="6307" y="977"/>
                  </a:cubicBezTo>
                  <a:cubicBezTo>
                    <a:pt x="6424" y="977"/>
                    <a:pt x="6535" y="908"/>
                    <a:pt x="6583" y="793"/>
                  </a:cubicBezTo>
                  <a:cubicBezTo>
                    <a:pt x="6650" y="639"/>
                    <a:pt x="6578" y="462"/>
                    <a:pt x="6424" y="397"/>
                  </a:cubicBezTo>
                  <a:cubicBezTo>
                    <a:pt x="5807" y="133"/>
                    <a:pt x="5169" y="0"/>
                    <a:pt x="4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5"/>
            <p:cNvSpPr/>
            <p:nvPr/>
          </p:nvSpPr>
          <p:spPr>
            <a:xfrm>
              <a:off x="6074875" y="3353600"/>
              <a:ext cx="166250" cy="34475"/>
            </a:xfrm>
            <a:custGeom>
              <a:rect b="b" l="l" r="r" t="t"/>
              <a:pathLst>
                <a:path extrusionOk="0" h="1379" w="6650">
                  <a:moveTo>
                    <a:pt x="4516" y="1"/>
                  </a:moveTo>
                  <a:cubicBezTo>
                    <a:pt x="4017" y="1"/>
                    <a:pt x="3509" y="78"/>
                    <a:pt x="2995" y="233"/>
                  </a:cubicBezTo>
                  <a:cubicBezTo>
                    <a:pt x="2005" y="531"/>
                    <a:pt x="1095" y="714"/>
                    <a:pt x="292" y="774"/>
                  </a:cubicBezTo>
                  <a:cubicBezTo>
                    <a:pt x="126" y="788"/>
                    <a:pt x="0" y="934"/>
                    <a:pt x="14" y="1100"/>
                  </a:cubicBezTo>
                  <a:cubicBezTo>
                    <a:pt x="26" y="1259"/>
                    <a:pt x="160" y="1379"/>
                    <a:pt x="316" y="1379"/>
                  </a:cubicBezTo>
                  <a:lnTo>
                    <a:pt x="340" y="1379"/>
                  </a:lnTo>
                  <a:cubicBezTo>
                    <a:pt x="1188" y="1314"/>
                    <a:pt x="2138" y="1124"/>
                    <a:pt x="3169" y="810"/>
                  </a:cubicBezTo>
                  <a:cubicBezTo>
                    <a:pt x="3626" y="672"/>
                    <a:pt x="4075" y="604"/>
                    <a:pt x="4516" y="604"/>
                  </a:cubicBezTo>
                  <a:cubicBezTo>
                    <a:pt x="5090" y="604"/>
                    <a:pt x="5648" y="720"/>
                    <a:pt x="6187" y="952"/>
                  </a:cubicBezTo>
                  <a:cubicBezTo>
                    <a:pt x="6227" y="969"/>
                    <a:pt x="6267" y="977"/>
                    <a:pt x="6307" y="977"/>
                  </a:cubicBezTo>
                  <a:cubicBezTo>
                    <a:pt x="6424" y="977"/>
                    <a:pt x="6535" y="908"/>
                    <a:pt x="6583" y="793"/>
                  </a:cubicBezTo>
                  <a:cubicBezTo>
                    <a:pt x="6650" y="639"/>
                    <a:pt x="6578" y="462"/>
                    <a:pt x="6424" y="397"/>
                  </a:cubicBezTo>
                  <a:cubicBezTo>
                    <a:pt x="5807" y="133"/>
                    <a:pt x="5169" y="1"/>
                    <a:pt x="45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5"/>
            <p:cNvSpPr/>
            <p:nvPr/>
          </p:nvSpPr>
          <p:spPr>
            <a:xfrm>
              <a:off x="6074875" y="3417825"/>
              <a:ext cx="166250" cy="34500"/>
            </a:xfrm>
            <a:custGeom>
              <a:rect b="b" l="l" r="r" t="t"/>
              <a:pathLst>
                <a:path extrusionOk="0" h="1380" w="6650">
                  <a:moveTo>
                    <a:pt x="4516" y="1"/>
                  </a:moveTo>
                  <a:cubicBezTo>
                    <a:pt x="4017" y="1"/>
                    <a:pt x="3509" y="78"/>
                    <a:pt x="2995" y="233"/>
                  </a:cubicBezTo>
                  <a:cubicBezTo>
                    <a:pt x="2005" y="531"/>
                    <a:pt x="1095" y="715"/>
                    <a:pt x="292" y="775"/>
                  </a:cubicBezTo>
                  <a:cubicBezTo>
                    <a:pt x="126" y="788"/>
                    <a:pt x="0" y="934"/>
                    <a:pt x="14" y="1100"/>
                  </a:cubicBezTo>
                  <a:cubicBezTo>
                    <a:pt x="26" y="1256"/>
                    <a:pt x="160" y="1379"/>
                    <a:pt x="316" y="1379"/>
                  </a:cubicBezTo>
                  <a:lnTo>
                    <a:pt x="340" y="1379"/>
                  </a:lnTo>
                  <a:cubicBezTo>
                    <a:pt x="1186" y="1314"/>
                    <a:pt x="2138" y="1124"/>
                    <a:pt x="3169" y="811"/>
                  </a:cubicBezTo>
                  <a:cubicBezTo>
                    <a:pt x="3625" y="673"/>
                    <a:pt x="4074" y="605"/>
                    <a:pt x="4514" y="605"/>
                  </a:cubicBezTo>
                  <a:cubicBezTo>
                    <a:pt x="5088" y="605"/>
                    <a:pt x="5647" y="721"/>
                    <a:pt x="6187" y="953"/>
                  </a:cubicBezTo>
                  <a:cubicBezTo>
                    <a:pt x="6227" y="970"/>
                    <a:pt x="6267" y="978"/>
                    <a:pt x="6307" y="978"/>
                  </a:cubicBezTo>
                  <a:cubicBezTo>
                    <a:pt x="6424" y="978"/>
                    <a:pt x="6535" y="908"/>
                    <a:pt x="6583" y="793"/>
                  </a:cubicBezTo>
                  <a:cubicBezTo>
                    <a:pt x="6650" y="639"/>
                    <a:pt x="6578" y="463"/>
                    <a:pt x="6424" y="398"/>
                  </a:cubicBezTo>
                  <a:cubicBezTo>
                    <a:pt x="5807" y="134"/>
                    <a:pt x="5169" y="1"/>
                    <a:pt x="45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5"/>
            <p:cNvSpPr/>
            <p:nvPr/>
          </p:nvSpPr>
          <p:spPr>
            <a:xfrm>
              <a:off x="6009775" y="3205200"/>
              <a:ext cx="515825" cy="413775"/>
            </a:xfrm>
            <a:custGeom>
              <a:rect b="b" l="l" r="r" t="t"/>
              <a:pathLst>
                <a:path extrusionOk="0" h="16551" w="20633">
                  <a:moveTo>
                    <a:pt x="7120" y="605"/>
                  </a:moveTo>
                  <a:cubicBezTo>
                    <a:pt x="8243" y="605"/>
                    <a:pt x="9264" y="1033"/>
                    <a:pt x="10013" y="1736"/>
                  </a:cubicBezTo>
                  <a:lnTo>
                    <a:pt x="10013" y="13817"/>
                  </a:lnTo>
                  <a:cubicBezTo>
                    <a:pt x="9877" y="13743"/>
                    <a:pt x="8798" y="12868"/>
                    <a:pt x="7109" y="12868"/>
                  </a:cubicBezTo>
                  <a:cubicBezTo>
                    <a:pt x="6649" y="12868"/>
                    <a:pt x="6143" y="12934"/>
                    <a:pt x="5599" y="13098"/>
                  </a:cubicBezTo>
                  <a:cubicBezTo>
                    <a:pt x="5436" y="13146"/>
                    <a:pt x="5256" y="13197"/>
                    <a:pt x="5090" y="13240"/>
                  </a:cubicBezTo>
                  <a:cubicBezTo>
                    <a:pt x="5088" y="13240"/>
                    <a:pt x="5086" y="13243"/>
                    <a:pt x="5085" y="13243"/>
                  </a:cubicBezTo>
                  <a:cubicBezTo>
                    <a:pt x="4277" y="13458"/>
                    <a:pt x="3247" y="13661"/>
                    <a:pt x="2348" y="13661"/>
                  </a:cubicBezTo>
                  <a:cubicBezTo>
                    <a:pt x="2164" y="13661"/>
                    <a:pt x="1985" y="13652"/>
                    <a:pt x="1815" y="13634"/>
                  </a:cubicBezTo>
                  <a:cubicBezTo>
                    <a:pt x="1817" y="12798"/>
                    <a:pt x="1817" y="1666"/>
                    <a:pt x="1817" y="1441"/>
                  </a:cubicBezTo>
                  <a:cubicBezTo>
                    <a:pt x="1817" y="1408"/>
                    <a:pt x="1842" y="1381"/>
                    <a:pt x="1877" y="1381"/>
                  </a:cubicBezTo>
                  <a:cubicBezTo>
                    <a:pt x="1878" y="1381"/>
                    <a:pt x="1879" y="1381"/>
                    <a:pt x="1880" y="1381"/>
                  </a:cubicBezTo>
                  <a:cubicBezTo>
                    <a:pt x="2000" y="1391"/>
                    <a:pt x="2149" y="1398"/>
                    <a:pt x="2327" y="1398"/>
                  </a:cubicBezTo>
                  <a:cubicBezTo>
                    <a:pt x="3022" y="1398"/>
                    <a:pt x="4165" y="1291"/>
                    <a:pt x="5773" y="808"/>
                  </a:cubicBezTo>
                  <a:cubicBezTo>
                    <a:pt x="6231" y="670"/>
                    <a:pt x="6683" y="605"/>
                    <a:pt x="7120" y="605"/>
                  </a:cubicBezTo>
                  <a:close/>
                  <a:moveTo>
                    <a:pt x="13508" y="0"/>
                  </a:moveTo>
                  <a:cubicBezTo>
                    <a:pt x="11888" y="0"/>
                    <a:pt x="10768" y="802"/>
                    <a:pt x="10318" y="1196"/>
                  </a:cubicBezTo>
                  <a:cubicBezTo>
                    <a:pt x="9459" y="453"/>
                    <a:pt x="8338" y="5"/>
                    <a:pt x="7114" y="5"/>
                  </a:cubicBezTo>
                  <a:cubicBezTo>
                    <a:pt x="6623" y="5"/>
                    <a:pt x="6115" y="77"/>
                    <a:pt x="5600" y="232"/>
                  </a:cubicBezTo>
                  <a:cubicBezTo>
                    <a:pt x="4059" y="695"/>
                    <a:pt x="2982" y="797"/>
                    <a:pt x="2334" y="797"/>
                  </a:cubicBezTo>
                  <a:cubicBezTo>
                    <a:pt x="2172" y="797"/>
                    <a:pt x="2037" y="790"/>
                    <a:pt x="1928" y="782"/>
                  </a:cubicBezTo>
                  <a:cubicBezTo>
                    <a:pt x="1910" y="780"/>
                    <a:pt x="1892" y="780"/>
                    <a:pt x="1874" y="780"/>
                  </a:cubicBezTo>
                  <a:cubicBezTo>
                    <a:pt x="1511" y="780"/>
                    <a:pt x="1214" y="1076"/>
                    <a:pt x="1214" y="1443"/>
                  </a:cubicBezTo>
                  <a:lnTo>
                    <a:pt x="1214" y="1719"/>
                  </a:lnTo>
                  <a:lnTo>
                    <a:pt x="741" y="1719"/>
                  </a:lnTo>
                  <a:cubicBezTo>
                    <a:pt x="333" y="1719"/>
                    <a:pt x="1" y="2051"/>
                    <a:pt x="1" y="2459"/>
                  </a:cubicBezTo>
                  <a:lnTo>
                    <a:pt x="1" y="14715"/>
                  </a:lnTo>
                  <a:cubicBezTo>
                    <a:pt x="1" y="15121"/>
                    <a:pt x="333" y="15453"/>
                    <a:pt x="741" y="15453"/>
                  </a:cubicBezTo>
                  <a:lnTo>
                    <a:pt x="8571" y="15453"/>
                  </a:lnTo>
                  <a:cubicBezTo>
                    <a:pt x="8689" y="15453"/>
                    <a:pt x="8795" y="15516"/>
                    <a:pt x="8843" y="15617"/>
                  </a:cubicBezTo>
                  <a:cubicBezTo>
                    <a:pt x="9136" y="16239"/>
                    <a:pt x="9728" y="16551"/>
                    <a:pt x="10320" y="16551"/>
                  </a:cubicBezTo>
                  <a:cubicBezTo>
                    <a:pt x="10910" y="16551"/>
                    <a:pt x="11500" y="16240"/>
                    <a:pt x="11792" y="15617"/>
                  </a:cubicBezTo>
                  <a:cubicBezTo>
                    <a:pt x="11840" y="15516"/>
                    <a:pt x="11947" y="15453"/>
                    <a:pt x="12065" y="15453"/>
                  </a:cubicBezTo>
                  <a:lnTo>
                    <a:pt x="19895" y="15453"/>
                  </a:lnTo>
                  <a:cubicBezTo>
                    <a:pt x="20302" y="15453"/>
                    <a:pt x="20633" y="15121"/>
                    <a:pt x="20633" y="14715"/>
                  </a:cubicBezTo>
                  <a:lnTo>
                    <a:pt x="20633" y="8982"/>
                  </a:lnTo>
                  <a:cubicBezTo>
                    <a:pt x="20633" y="8815"/>
                    <a:pt x="20499" y="8680"/>
                    <a:pt x="20331" y="8680"/>
                  </a:cubicBezTo>
                  <a:cubicBezTo>
                    <a:pt x="20165" y="8680"/>
                    <a:pt x="20030" y="8815"/>
                    <a:pt x="20030" y="8982"/>
                  </a:cubicBezTo>
                  <a:lnTo>
                    <a:pt x="20030" y="14715"/>
                  </a:lnTo>
                  <a:cubicBezTo>
                    <a:pt x="20030" y="14787"/>
                    <a:pt x="19970" y="14846"/>
                    <a:pt x="19896" y="14846"/>
                  </a:cubicBezTo>
                  <a:lnTo>
                    <a:pt x="12067" y="14846"/>
                  </a:lnTo>
                  <a:cubicBezTo>
                    <a:pt x="11717" y="14846"/>
                    <a:pt x="11397" y="15049"/>
                    <a:pt x="11250" y="15359"/>
                  </a:cubicBezTo>
                  <a:cubicBezTo>
                    <a:pt x="11064" y="15749"/>
                    <a:pt x="10691" y="15945"/>
                    <a:pt x="10319" y="15945"/>
                  </a:cubicBezTo>
                  <a:cubicBezTo>
                    <a:pt x="9947" y="15945"/>
                    <a:pt x="9576" y="15750"/>
                    <a:pt x="9391" y="15359"/>
                  </a:cubicBezTo>
                  <a:cubicBezTo>
                    <a:pt x="9242" y="15049"/>
                    <a:pt x="8923" y="14846"/>
                    <a:pt x="8572" y="14846"/>
                  </a:cubicBezTo>
                  <a:lnTo>
                    <a:pt x="741" y="14846"/>
                  </a:lnTo>
                  <a:cubicBezTo>
                    <a:pt x="667" y="14846"/>
                    <a:pt x="607" y="14787"/>
                    <a:pt x="607" y="14715"/>
                  </a:cubicBezTo>
                  <a:lnTo>
                    <a:pt x="607" y="2459"/>
                  </a:lnTo>
                  <a:cubicBezTo>
                    <a:pt x="607" y="2385"/>
                    <a:pt x="667" y="2325"/>
                    <a:pt x="741" y="2325"/>
                  </a:cubicBezTo>
                  <a:lnTo>
                    <a:pt x="1214" y="2325"/>
                  </a:lnTo>
                  <a:lnTo>
                    <a:pt x="1214" y="13898"/>
                  </a:lnTo>
                  <a:cubicBezTo>
                    <a:pt x="1214" y="14035"/>
                    <a:pt x="1306" y="14154"/>
                    <a:pt x="1438" y="14189"/>
                  </a:cubicBezTo>
                  <a:cubicBezTo>
                    <a:pt x="1464" y="14196"/>
                    <a:pt x="1759" y="14270"/>
                    <a:pt x="2339" y="14270"/>
                  </a:cubicBezTo>
                  <a:cubicBezTo>
                    <a:pt x="3048" y="14270"/>
                    <a:pt x="4182" y="14159"/>
                    <a:pt x="5773" y="13680"/>
                  </a:cubicBezTo>
                  <a:cubicBezTo>
                    <a:pt x="6227" y="13543"/>
                    <a:pt x="6676" y="13478"/>
                    <a:pt x="7112" y="13478"/>
                  </a:cubicBezTo>
                  <a:cubicBezTo>
                    <a:pt x="8022" y="13478"/>
                    <a:pt x="8875" y="13762"/>
                    <a:pt x="9600" y="14273"/>
                  </a:cubicBezTo>
                  <a:cubicBezTo>
                    <a:pt x="9812" y="14422"/>
                    <a:pt x="10064" y="14500"/>
                    <a:pt x="10320" y="14500"/>
                  </a:cubicBezTo>
                  <a:cubicBezTo>
                    <a:pt x="10567" y="14500"/>
                    <a:pt x="10817" y="14427"/>
                    <a:pt x="11035" y="14273"/>
                  </a:cubicBezTo>
                  <a:cubicBezTo>
                    <a:pt x="11512" y="13937"/>
                    <a:pt x="12375" y="13477"/>
                    <a:pt x="13524" y="13477"/>
                  </a:cubicBezTo>
                  <a:cubicBezTo>
                    <a:pt x="13934" y="13477"/>
                    <a:pt x="14381" y="13536"/>
                    <a:pt x="14860" y="13680"/>
                  </a:cubicBezTo>
                  <a:cubicBezTo>
                    <a:pt x="16452" y="14159"/>
                    <a:pt x="17587" y="14270"/>
                    <a:pt x="18296" y="14270"/>
                  </a:cubicBezTo>
                  <a:cubicBezTo>
                    <a:pt x="18877" y="14270"/>
                    <a:pt x="19172" y="14196"/>
                    <a:pt x="19197" y="14189"/>
                  </a:cubicBezTo>
                  <a:cubicBezTo>
                    <a:pt x="19329" y="14154"/>
                    <a:pt x="19422" y="14035"/>
                    <a:pt x="19422" y="13898"/>
                  </a:cubicBezTo>
                  <a:lnTo>
                    <a:pt x="19422" y="2325"/>
                  </a:lnTo>
                  <a:lnTo>
                    <a:pt x="19895" y="2325"/>
                  </a:lnTo>
                  <a:cubicBezTo>
                    <a:pt x="19968" y="2325"/>
                    <a:pt x="20028" y="2385"/>
                    <a:pt x="20028" y="2459"/>
                  </a:cubicBezTo>
                  <a:lnTo>
                    <a:pt x="20028" y="7572"/>
                  </a:lnTo>
                  <a:cubicBezTo>
                    <a:pt x="20028" y="7738"/>
                    <a:pt x="20162" y="7873"/>
                    <a:pt x="20330" y="7873"/>
                  </a:cubicBezTo>
                  <a:cubicBezTo>
                    <a:pt x="20496" y="7873"/>
                    <a:pt x="20631" y="7738"/>
                    <a:pt x="20631" y="7572"/>
                  </a:cubicBezTo>
                  <a:lnTo>
                    <a:pt x="20631" y="2459"/>
                  </a:lnTo>
                  <a:cubicBezTo>
                    <a:pt x="20631" y="2048"/>
                    <a:pt x="20302" y="1717"/>
                    <a:pt x="19895" y="1717"/>
                  </a:cubicBezTo>
                  <a:lnTo>
                    <a:pt x="19422" y="1717"/>
                  </a:lnTo>
                  <a:lnTo>
                    <a:pt x="19422" y="1441"/>
                  </a:lnTo>
                  <a:cubicBezTo>
                    <a:pt x="19422" y="1074"/>
                    <a:pt x="19121" y="778"/>
                    <a:pt x="18759" y="778"/>
                  </a:cubicBezTo>
                  <a:cubicBezTo>
                    <a:pt x="18742" y="778"/>
                    <a:pt x="18724" y="779"/>
                    <a:pt x="18706" y="780"/>
                  </a:cubicBezTo>
                  <a:cubicBezTo>
                    <a:pt x="18601" y="789"/>
                    <a:pt x="18466" y="795"/>
                    <a:pt x="18301" y="795"/>
                  </a:cubicBezTo>
                  <a:cubicBezTo>
                    <a:pt x="17768" y="795"/>
                    <a:pt x="16923" y="726"/>
                    <a:pt x="15754" y="431"/>
                  </a:cubicBezTo>
                  <a:cubicBezTo>
                    <a:pt x="15730" y="424"/>
                    <a:pt x="15705" y="421"/>
                    <a:pt x="15680" y="421"/>
                  </a:cubicBezTo>
                  <a:cubicBezTo>
                    <a:pt x="15545" y="421"/>
                    <a:pt x="15423" y="513"/>
                    <a:pt x="15388" y="648"/>
                  </a:cubicBezTo>
                  <a:cubicBezTo>
                    <a:pt x="15347" y="811"/>
                    <a:pt x="15446" y="974"/>
                    <a:pt x="15605" y="1015"/>
                  </a:cubicBezTo>
                  <a:cubicBezTo>
                    <a:pt x="16792" y="1317"/>
                    <a:pt x="17675" y="1399"/>
                    <a:pt x="18288" y="1399"/>
                  </a:cubicBezTo>
                  <a:cubicBezTo>
                    <a:pt x="18466" y="1399"/>
                    <a:pt x="18622" y="1392"/>
                    <a:pt x="18755" y="1381"/>
                  </a:cubicBezTo>
                  <a:cubicBezTo>
                    <a:pt x="18757" y="1381"/>
                    <a:pt x="18758" y="1381"/>
                    <a:pt x="18759" y="1381"/>
                  </a:cubicBezTo>
                  <a:cubicBezTo>
                    <a:pt x="18791" y="1381"/>
                    <a:pt x="18817" y="1406"/>
                    <a:pt x="18817" y="1441"/>
                  </a:cubicBezTo>
                  <a:lnTo>
                    <a:pt x="18817" y="13637"/>
                  </a:lnTo>
                  <a:cubicBezTo>
                    <a:pt x="18648" y="13655"/>
                    <a:pt x="18471" y="13664"/>
                    <a:pt x="18288" y="13664"/>
                  </a:cubicBezTo>
                  <a:cubicBezTo>
                    <a:pt x="17230" y="13664"/>
                    <a:pt x="15980" y="13384"/>
                    <a:pt x="15035" y="13099"/>
                  </a:cubicBezTo>
                  <a:cubicBezTo>
                    <a:pt x="14485" y="12934"/>
                    <a:pt x="13978" y="12868"/>
                    <a:pt x="13519" y="12868"/>
                  </a:cubicBezTo>
                  <a:cubicBezTo>
                    <a:pt x="11909" y="12868"/>
                    <a:pt x="10883" y="13676"/>
                    <a:pt x="10619" y="13819"/>
                  </a:cubicBezTo>
                  <a:lnTo>
                    <a:pt x="10619" y="1739"/>
                  </a:lnTo>
                  <a:cubicBezTo>
                    <a:pt x="10905" y="1471"/>
                    <a:pt x="11948" y="606"/>
                    <a:pt x="13517" y="606"/>
                  </a:cubicBezTo>
                  <a:cubicBezTo>
                    <a:pt x="13741" y="606"/>
                    <a:pt x="13976" y="624"/>
                    <a:pt x="14221" y="664"/>
                  </a:cubicBezTo>
                  <a:cubicBezTo>
                    <a:pt x="14237" y="666"/>
                    <a:pt x="14253" y="667"/>
                    <a:pt x="14269" y="667"/>
                  </a:cubicBezTo>
                  <a:cubicBezTo>
                    <a:pt x="14414" y="667"/>
                    <a:pt x="14543" y="562"/>
                    <a:pt x="14567" y="414"/>
                  </a:cubicBezTo>
                  <a:cubicBezTo>
                    <a:pt x="14593" y="249"/>
                    <a:pt x="14482" y="95"/>
                    <a:pt x="14317" y="66"/>
                  </a:cubicBezTo>
                  <a:cubicBezTo>
                    <a:pt x="14035" y="21"/>
                    <a:pt x="13765" y="0"/>
                    <a:pt x="135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4" name="Google Shape;3874;p45"/>
          <p:cNvGrpSpPr/>
          <p:nvPr/>
        </p:nvGrpSpPr>
        <p:grpSpPr>
          <a:xfrm>
            <a:off x="4950359" y="2737403"/>
            <a:ext cx="273490" cy="239200"/>
            <a:chOff x="3340775" y="1549900"/>
            <a:chExt cx="515825" cy="451150"/>
          </a:xfrm>
        </p:grpSpPr>
        <p:sp>
          <p:nvSpPr>
            <p:cNvPr id="3875" name="Google Shape;3875;p45"/>
            <p:cNvSpPr/>
            <p:nvPr/>
          </p:nvSpPr>
          <p:spPr>
            <a:xfrm>
              <a:off x="3340775" y="1654850"/>
              <a:ext cx="515825" cy="346200"/>
            </a:xfrm>
            <a:custGeom>
              <a:rect b="b" l="l" r="r" t="t"/>
              <a:pathLst>
                <a:path extrusionOk="0" h="13848" w="20633">
                  <a:moveTo>
                    <a:pt x="18084" y="609"/>
                  </a:moveTo>
                  <a:lnTo>
                    <a:pt x="18084" y="1618"/>
                  </a:lnTo>
                  <a:lnTo>
                    <a:pt x="16785" y="1618"/>
                  </a:lnTo>
                  <a:cubicBezTo>
                    <a:pt x="16618" y="1618"/>
                    <a:pt x="16482" y="1751"/>
                    <a:pt x="16482" y="1919"/>
                  </a:cubicBezTo>
                  <a:cubicBezTo>
                    <a:pt x="16482" y="2085"/>
                    <a:pt x="16618" y="2221"/>
                    <a:pt x="16785" y="2221"/>
                  </a:cubicBezTo>
                  <a:lnTo>
                    <a:pt x="18084" y="2221"/>
                  </a:lnTo>
                  <a:lnTo>
                    <a:pt x="18084" y="10982"/>
                  </a:lnTo>
                  <a:lnTo>
                    <a:pt x="2543" y="10982"/>
                  </a:lnTo>
                  <a:lnTo>
                    <a:pt x="2543" y="2221"/>
                  </a:lnTo>
                  <a:lnTo>
                    <a:pt x="15333" y="2221"/>
                  </a:lnTo>
                  <a:cubicBezTo>
                    <a:pt x="15501" y="2221"/>
                    <a:pt x="15634" y="2085"/>
                    <a:pt x="15634" y="1919"/>
                  </a:cubicBezTo>
                  <a:cubicBezTo>
                    <a:pt x="15634" y="1751"/>
                    <a:pt x="15501" y="1618"/>
                    <a:pt x="15333" y="1618"/>
                  </a:cubicBezTo>
                  <a:lnTo>
                    <a:pt x="2543" y="1618"/>
                  </a:lnTo>
                  <a:lnTo>
                    <a:pt x="2543" y="609"/>
                  </a:lnTo>
                  <a:close/>
                  <a:moveTo>
                    <a:pt x="11304" y="11587"/>
                  </a:moveTo>
                  <a:lnTo>
                    <a:pt x="11304" y="12274"/>
                  </a:lnTo>
                  <a:lnTo>
                    <a:pt x="9326" y="12274"/>
                  </a:lnTo>
                  <a:lnTo>
                    <a:pt x="9326" y="11587"/>
                  </a:lnTo>
                  <a:close/>
                  <a:moveTo>
                    <a:pt x="20023" y="11587"/>
                  </a:moveTo>
                  <a:lnTo>
                    <a:pt x="20025" y="12253"/>
                  </a:lnTo>
                  <a:cubicBezTo>
                    <a:pt x="20025" y="12800"/>
                    <a:pt x="19581" y="13243"/>
                    <a:pt x="19035" y="13243"/>
                  </a:cubicBezTo>
                  <a:lnTo>
                    <a:pt x="1594" y="13243"/>
                  </a:lnTo>
                  <a:cubicBezTo>
                    <a:pt x="1047" y="13243"/>
                    <a:pt x="604" y="12800"/>
                    <a:pt x="604" y="12253"/>
                  </a:cubicBezTo>
                  <a:lnTo>
                    <a:pt x="604" y="11587"/>
                  </a:lnTo>
                  <a:lnTo>
                    <a:pt x="8719" y="11587"/>
                  </a:lnTo>
                  <a:lnTo>
                    <a:pt x="8719" y="12575"/>
                  </a:lnTo>
                  <a:cubicBezTo>
                    <a:pt x="8719" y="12743"/>
                    <a:pt x="8855" y="12877"/>
                    <a:pt x="9021" y="12877"/>
                  </a:cubicBezTo>
                  <a:lnTo>
                    <a:pt x="11606" y="12877"/>
                  </a:lnTo>
                  <a:cubicBezTo>
                    <a:pt x="11772" y="12877"/>
                    <a:pt x="11907" y="12741"/>
                    <a:pt x="11907" y="12575"/>
                  </a:cubicBezTo>
                  <a:lnTo>
                    <a:pt x="11907" y="11587"/>
                  </a:lnTo>
                  <a:close/>
                  <a:moveTo>
                    <a:pt x="2239" y="1"/>
                  </a:moveTo>
                  <a:cubicBezTo>
                    <a:pt x="2073" y="1"/>
                    <a:pt x="1938" y="136"/>
                    <a:pt x="1938" y="302"/>
                  </a:cubicBezTo>
                  <a:lnTo>
                    <a:pt x="1938" y="10981"/>
                  </a:lnTo>
                  <a:lnTo>
                    <a:pt x="302" y="10981"/>
                  </a:lnTo>
                  <a:cubicBezTo>
                    <a:pt x="136" y="10981"/>
                    <a:pt x="1" y="11116"/>
                    <a:pt x="1" y="11282"/>
                  </a:cubicBezTo>
                  <a:lnTo>
                    <a:pt x="1" y="12252"/>
                  </a:lnTo>
                  <a:cubicBezTo>
                    <a:pt x="1" y="13132"/>
                    <a:pt x="715" y="13848"/>
                    <a:pt x="1595" y="13848"/>
                  </a:cubicBezTo>
                  <a:lnTo>
                    <a:pt x="19038" y="13848"/>
                  </a:lnTo>
                  <a:cubicBezTo>
                    <a:pt x="19917" y="13848"/>
                    <a:pt x="20633" y="13132"/>
                    <a:pt x="20633" y="12252"/>
                  </a:cubicBezTo>
                  <a:lnTo>
                    <a:pt x="20633" y="11282"/>
                  </a:lnTo>
                  <a:cubicBezTo>
                    <a:pt x="20628" y="11118"/>
                    <a:pt x="20494" y="10982"/>
                    <a:pt x="20326" y="10982"/>
                  </a:cubicBezTo>
                  <a:lnTo>
                    <a:pt x="18690" y="10982"/>
                  </a:lnTo>
                  <a:lnTo>
                    <a:pt x="18690" y="302"/>
                  </a:lnTo>
                  <a:cubicBezTo>
                    <a:pt x="18690" y="136"/>
                    <a:pt x="18555" y="1"/>
                    <a:pt x="18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5"/>
            <p:cNvSpPr/>
            <p:nvPr/>
          </p:nvSpPr>
          <p:spPr>
            <a:xfrm>
              <a:off x="3591075" y="1675025"/>
              <a:ext cx="16125" cy="15100"/>
            </a:xfrm>
            <a:custGeom>
              <a:rect b="b" l="l" r="r" t="t"/>
              <a:pathLst>
                <a:path extrusionOk="0" h="604" w="645">
                  <a:moveTo>
                    <a:pt x="302" y="1"/>
                  </a:moveTo>
                  <a:cubicBezTo>
                    <a:pt x="136" y="1"/>
                    <a:pt x="1" y="136"/>
                    <a:pt x="1" y="302"/>
                  </a:cubicBezTo>
                  <a:cubicBezTo>
                    <a:pt x="1" y="470"/>
                    <a:pt x="136" y="604"/>
                    <a:pt x="302" y="604"/>
                  </a:cubicBezTo>
                  <a:lnTo>
                    <a:pt x="343" y="604"/>
                  </a:lnTo>
                  <a:cubicBezTo>
                    <a:pt x="509" y="604"/>
                    <a:pt x="645" y="470"/>
                    <a:pt x="645" y="302"/>
                  </a:cubicBezTo>
                  <a:cubicBezTo>
                    <a:pt x="645" y="136"/>
                    <a:pt x="509" y="1"/>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5"/>
            <p:cNvSpPr/>
            <p:nvPr/>
          </p:nvSpPr>
          <p:spPr>
            <a:xfrm>
              <a:off x="3542650" y="1727525"/>
              <a:ext cx="192775" cy="168600"/>
            </a:xfrm>
            <a:custGeom>
              <a:rect b="b" l="l" r="r" t="t"/>
              <a:pathLst>
                <a:path extrusionOk="0" h="6744" w="7711">
                  <a:moveTo>
                    <a:pt x="3851" y="605"/>
                  </a:moveTo>
                  <a:cubicBezTo>
                    <a:pt x="5643" y="605"/>
                    <a:pt x="7102" y="1628"/>
                    <a:pt x="7102" y="2885"/>
                  </a:cubicBezTo>
                  <a:cubicBezTo>
                    <a:pt x="7104" y="4144"/>
                    <a:pt x="5646" y="5168"/>
                    <a:pt x="3854" y="5168"/>
                  </a:cubicBezTo>
                  <a:cubicBezTo>
                    <a:pt x="3675" y="5168"/>
                    <a:pt x="3490" y="5157"/>
                    <a:pt x="3311" y="5136"/>
                  </a:cubicBezTo>
                  <a:cubicBezTo>
                    <a:pt x="3299" y="5135"/>
                    <a:pt x="3287" y="5134"/>
                    <a:pt x="3275" y="5134"/>
                  </a:cubicBezTo>
                  <a:cubicBezTo>
                    <a:pt x="3229" y="5134"/>
                    <a:pt x="3184" y="5145"/>
                    <a:pt x="3140" y="5165"/>
                  </a:cubicBezTo>
                  <a:lnTo>
                    <a:pt x="1787" y="5842"/>
                  </a:lnTo>
                  <a:lnTo>
                    <a:pt x="1787" y="5842"/>
                  </a:lnTo>
                  <a:lnTo>
                    <a:pt x="2044" y="5069"/>
                  </a:lnTo>
                  <a:cubicBezTo>
                    <a:pt x="2092" y="4930"/>
                    <a:pt x="2030" y="4776"/>
                    <a:pt x="1898" y="4706"/>
                  </a:cubicBezTo>
                  <a:cubicBezTo>
                    <a:pt x="1088" y="4273"/>
                    <a:pt x="602" y="3594"/>
                    <a:pt x="602" y="2885"/>
                  </a:cubicBezTo>
                  <a:cubicBezTo>
                    <a:pt x="602" y="1628"/>
                    <a:pt x="2059" y="605"/>
                    <a:pt x="3851" y="605"/>
                  </a:cubicBezTo>
                  <a:close/>
                  <a:moveTo>
                    <a:pt x="3854" y="1"/>
                  </a:moveTo>
                  <a:cubicBezTo>
                    <a:pt x="2842" y="1"/>
                    <a:pt x="1886" y="290"/>
                    <a:pt x="1163" y="814"/>
                  </a:cubicBezTo>
                  <a:cubicBezTo>
                    <a:pt x="413" y="1361"/>
                    <a:pt x="0" y="2097"/>
                    <a:pt x="0" y="2887"/>
                  </a:cubicBezTo>
                  <a:cubicBezTo>
                    <a:pt x="0" y="3752"/>
                    <a:pt x="516" y="4569"/>
                    <a:pt x="1393" y="5114"/>
                  </a:cubicBezTo>
                  <a:lnTo>
                    <a:pt x="982" y="6345"/>
                  </a:lnTo>
                  <a:cubicBezTo>
                    <a:pt x="915" y="6549"/>
                    <a:pt x="1082" y="6743"/>
                    <a:pt x="1274" y="6743"/>
                  </a:cubicBezTo>
                  <a:cubicBezTo>
                    <a:pt x="1317" y="6743"/>
                    <a:pt x="1362" y="6734"/>
                    <a:pt x="1405" y="6712"/>
                  </a:cubicBezTo>
                  <a:lnTo>
                    <a:pt x="3332" y="5747"/>
                  </a:lnTo>
                  <a:cubicBezTo>
                    <a:pt x="3505" y="5765"/>
                    <a:pt x="3680" y="5773"/>
                    <a:pt x="3854" y="5773"/>
                  </a:cubicBezTo>
                  <a:cubicBezTo>
                    <a:pt x="4867" y="5773"/>
                    <a:pt x="5821" y="5484"/>
                    <a:pt x="6544" y="4958"/>
                  </a:cubicBezTo>
                  <a:cubicBezTo>
                    <a:pt x="7294" y="4411"/>
                    <a:pt x="7708" y="3675"/>
                    <a:pt x="7708" y="2885"/>
                  </a:cubicBezTo>
                  <a:cubicBezTo>
                    <a:pt x="7710" y="2097"/>
                    <a:pt x="7294" y="1361"/>
                    <a:pt x="6544" y="814"/>
                  </a:cubicBezTo>
                  <a:cubicBezTo>
                    <a:pt x="5821" y="290"/>
                    <a:pt x="4865" y="1"/>
                    <a:pt x="38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5"/>
            <p:cNvSpPr/>
            <p:nvPr/>
          </p:nvSpPr>
          <p:spPr>
            <a:xfrm>
              <a:off x="3607175" y="1776000"/>
              <a:ext cx="63575" cy="15100"/>
            </a:xfrm>
            <a:custGeom>
              <a:rect b="b" l="l" r="r" t="t"/>
              <a:pathLst>
                <a:path extrusionOk="0" h="604" w="2543">
                  <a:moveTo>
                    <a:pt x="302" y="1"/>
                  </a:moveTo>
                  <a:cubicBezTo>
                    <a:pt x="136" y="1"/>
                    <a:pt x="1" y="134"/>
                    <a:pt x="1" y="302"/>
                  </a:cubicBezTo>
                  <a:cubicBezTo>
                    <a:pt x="1" y="468"/>
                    <a:pt x="136" y="604"/>
                    <a:pt x="302" y="604"/>
                  </a:cubicBezTo>
                  <a:lnTo>
                    <a:pt x="2241" y="604"/>
                  </a:lnTo>
                  <a:cubicBezTo>
                    <a:pt x="2407" y="604"/>
                    <a:pt x="2543" y="468"/>
                    <a:pt x="2543" y="302"/>
                  </a:cubicBezTo>
                  <a:cubicBezTo>
                    <a:pt x="2543" y="134"/>
                    <a:pt x="2409" y="1"/>
                    <a:pt x="2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5"/>
            <p:cNvSpPr/>
            <p:nvPr/>
          </p:nvSpPr>
          <p:spPr>
            <a:xfrm>
              <a:off x="3591075" y="1808250"/>
              <a:ext cx="95900" cy="15150"/>
            </a:xfrm>
            <a:custGeom>
              <a:rect b="b" l="l" r="r" t="t"/>
              <a:pathLst>
                <a:path extrusionOk="0" h="606" w="3836">
                  <a:moveTo>
                    <a:pt x="302" y="0"/>
                  </a:moveTo>
                  <a:cubicBezTo>
                    <a:pt x="136" y="0"/>
                    <a:pt x="1" y="136"/>
                    <a:pt x="1" y="304"/>
                  </a:cubicBezTo>
                  <a:cubicBezTo>
                    <a:pt x="1" y="470"/>
                    <a:pt x="136" y="605"/>
                    <a:pt x="302" y="605"/>
                  </a:cubicBezTo>
                  <a:lnTo>
                    <a:pt x="3531" y="605"/>
                  </a:lnTo>
                  <a:cubicBezTo>
                    <a:pt x="3699" y="605"/>
                    <a:pt x="3832" y="470"/>
                    <a:pt x="3832" y="304"/>
                  </a:cubicBezTo>
                  <a:cubicBezTo>
                    <a:pt x="3836" y="136"/>
                    <a:pt x="3699" y="0"/>
                    <a:pt x="3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5"/>
            <p:cNvSpPr/>
            <p:nvPr/>
          </p:nvSpPr>
          <p:spPr>
            <a:xfrm>
              <a:off x="3540550" y="1582150"/>
              <a:ext cx="115850" cy="38300"/>
            </a:xfrm>
            <a:custGeom>
              <a:rect b="b" l="l" r="r" t="t"/>
              <a:pathLst>
                <a:path extrusionOk="0" h="1532" w="4634">
                  <a:moveTo>
                    <a:pt x="2321" y="0"/>
                  </a:moveTo>
                  <a:cubicBezTo>
                    <a:pt x="1465" y="0"/>
                    <a:pt x="658" y="377"/>
                    <a:pt x="107" y="1035"/>
                  </a:cubicBezTo>
                  <a:cubicBezTo>
                    <a:pt x="0" y="1163"/>
                    <a:pt x="18" y="1354"/>
                    <a:pt x="146" y="1461"/>
                  </a:cubicBezTo>
                  <a:cubicBezTo>
                    <a:pt x="203" y="1508"/>
                    <a:pt x="271" y="1531"/>
                    <a:pt x="339" y="1531"/>
                  </a:cubicBezTo>
                  <a:cubicBezTo>
                    <a:pt x="426" y="1531"/>
                    <a:pt x="512" y="1494"/>
                    <a:pt x="573" y="1422"/>
                  </a:cubicBezTo>
                  <a:cubicBezTo>
                    <a:pt x="1006" y="903"/>
                    <a:pt x="1645" y="605"/>
                    <a:pt x="2321" y="605"/>
                  </a:cubicBezTo>
                  <a:cubicBezTo>
                    <a:pt x="2998" y="605"/>
                    <a:pt x="3635" y="903"/>
                    <a:pt x="4070" y="1422"/>
                  </a:cubicBezTo>
                  <a:cubicBezTo>
                    <a:pt x="4131" y="1493"/>
                    <a:pt x="4218" y="1530"/>
                    <a:pt x="4305" y="1530"/>
                  </a:cubicBezTo>
                  <a:cubicBezTo>
                    <a:pt x="4385" y="1530"/>
                    <a:pt x="4464" y="1499"/>
                    <a:pt x="4522" y="1437"/>
                  </a:cubicBezTo>
                  <a:cubicBezTo>
                    <a:pt x="4627" y="1328"/>
                    <a:pt x="4634" y="1153"/>
                    <a:pt x="4534" y="1035"/>
                  </a:cubicBezTo>
                  <a:cubicBezTo>
                    <a:pt x="3985" y="377"/>
                    <a:pt x="3178" y="0"/>
                    <a:pt x="23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5"/>
            <p:cNvSpPr/>
            <p:nvPr/>
          </p:nvSpPr>
          <p:spPr>
            <a:xfrm>
              <a:off x="3517675" y="1549900"/>
              <a:ext cx="161600" cy="47675"/>
            </a:xfrm>
            <a:custGeom>
              <a:rect b="b" l="l" r="r" t="t"/>
              <a:pathLst>
                <a:path extrusionOk="0" h="1907" w="6464">
                  <a:moveTo>
                    <a:pt x="3236" y="1"/>
                  </a:moveTo>
                  <a:cubicBezTo>
                    <a:pt x="2044" y="1"/>
                    <a:pt x="907" y="511"/>
                    <a:pt x="112" y="1402"/>
                  </a:cubicBezTo>
                  <a:cubicBezTo>
                    <a:pt x="1" y="1527"/>
                    <a:pt x="11" y="1719"/>
                    <a:pt x="138" y="1830"/>
                  </a:cubicBezTo>
                  <a:cubicBezTo>
                    <a:pt x="196" y="1881"/>
                    <a:pt x="268" y="1907"/>
                    <a:pt x="339" y="1907"/>
                  </a:cubicBezTo>
                  <a:cubicBezTo>
                    <a:pt x="423" y="1907"/>
                    <a:pt x="506" y="1872"/>
                    <a:pt x="566" y="1804"/>
                  </a:cubicBezTo>
                  <a:cubicBezTo>
                    <a:pt x="1244" y="1042"/>
                    <a:pt x="2217" y="605"/>
                    <a:pt x="3236" y="605"/>
                  </a:cubicBezTo>
                  <a:cubicBezTo>
                    <a:pt x="4256" y="605"/>
                    <a:pt x="5230" y="1042"/>
                    <a:pt x="5907" y="1804"/>
                  </a:cubicBezTo>
                  <a:cubicBezTo>
                    <a:pt x="5965" y="1871"/>
                    <a:pt x="6048" y="1904"/>
                    <a:pt x="6131" y="1904"/>
                  </a:cubicBezTo>
                  <a:cubicBezTo>
                    <a:pt x="6214" y="1904"/>
                    <a:pt x="6297" y="1871"/>
                    <a:pt x="6357" y="1804"/>
                  </a:cubicBezTo>
                  <a:cubicBezTo>
                    <a:pt x="6464" y="1693"/>
                    <a:pt x="6464" y="1516"/>
                    <a:pt x="6361" y="1402"/>
                  </a:cubicBezTo>
                  <a:cubicBezTo>
                    <a:pt x="5568" y="509"/>
                    <a:pt x="4429" y="1"/>
                    <a:pt x="32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5"/>
            <p:cNvSpPr/>
            <p:nvPr/>
          </p:nvSpPr>
          <p:spPr>
            <a:xfrm>
              <a:off x="3563550" y="1614425"/>
              <a:ext cx="70000" cy="29050"/>
            </a:xfrm>
            <a:custGeom>
              <a:rect b="b" l="l" r="r" t="t"/>
              <a:pathLst>
                <a:path extrusionOk="0" h="1162" w="2800">
                  <a:moveTo>
                    <a:pt x="1403" y="1"/>
                  </a:moveTo>
                  <a:cubicBezTo>
                    <a:pt x="882" y="1"/>
                    <a:pt x="393" y="256"/>
                    <a:pt x="94" y="686"/>
                  </a:cubicBezTo>
                  <a:cubicBezTo>
                    <a:pt x="0" y="821"/>
                    <a:pt x="35" y="1013"/>
                    <a:pt x="170" y="1107"/>
                  </a:cubicBezTo>
                  <a:cubicBezTo>
                    <a:pt x="222" y="1144"/>
                    <a:pt x="282" y="1161"/>
                    <a:pt x="342" y="1161"/>
                  </a:cubicBezTo>
                  <a:cubicBezTo>
                    <a:pt x="438" y="1161"/>
                    <a:pt x="533" y="1116"/>
                    <a:pt x="591" y="1034"/>
                  </a:cubicBezTo>
                  <a:cubicBezTo>
                    <a:pt x="778" y="768"/>
                    <a:pt x="1079" y="609"/>
                    <a:pt x="1403" y="609"/>
                  </a:cubicBezTo>
                  <a:cubicBezTo>
                    <a:pt x="1727" y="609"/>
                    <a:pt x="2030" y="768"/>
                    <a:pt x="2215" y="1034"/>
                  </a:cubicBezTo>
                  <a:cubicBezTo>
                    <a:pt x="2274" y="1117"/>
                    <a:pt x="2369" y="1161"/>
                    <a:pt x="2464" y="1161"/>
                  </a:cubicBezTo>
                  <a:cubicBezTo>
                    <a:pt x="2534" y="1161"/>
                    <a:pt x="2605" y="1137"/>
                    <a:pt x="2662" y="1087"/>
                  </a:cubicBezTo>
                  <a:cubicBezTo>
                    <a:pt x="2779" y="986"/>
                    <a:pt x="2799" y="811"/>
                    <a:pt x="2712" y="686"/>
                  </a:cubicBezTo>
                  <a:cubicBezTo>
                    <a:pt x="2414" y="258"/>
                    <a:pt x="1924" y="1"/>
                    <a:pt x="1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45"/>
          <p:cNvGrpSpPr/>
          <p:nvPr/>
        </p:nvGrpSpPr>
        <p:grpSpPr>
          <a:xfrm>
            <a:off x="720000" y="1239970"/>
            <a:ext cx="2261100" cy="1638850"/>
            <a:chOff x="720000" y="1239970"/>
            <a:chExt cx="2261100" cy="1638850"/>
          </a:xfrm>
        </p:grpSpPr>
        <p:sp>
          <p:nvSpPr>
            <p:cNvPr id="3884" name="Google Shape;3884;p45"/>
            <p:cNvSpPr txBox="1"/>
            <p:nvPr/>
          </p:nvSpPr>
          <p:spPr>
            <a:xfrm>
              <a:off x="720000" y="1239970"/>
              <a:ext cx="2261100" cy="63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January project</a:t>
              </a:r>
              <a:endParaRPr sz="2000">
                <a:solidFill>
                  <a:schemeClr val="dk1"/>
                </a:solidFill>
                <a:latin typeface="Abril Fatface"/>
                <a:ea typeface="Abril Fatface"/>
                <a:cs typeface="Abril Fatface"/>
                <a:sym typeface="Abril Fatface"/>
              </a:endParaRPr>
            </a:p>
          </p:txBody>
        </p:sp>
        <p:sp>
          <p:nvSpPr>
            <p:cNvPr id="3885" name="Google Shape;3885;p45"/>
            <p:cNvSpPr txBox="1"/>
            <p:nvPr/>
          </p:nvSpPr>
          <p:spPr>
            <a:xfrm>
              <a:off x="720000" y="1876820"/>
              <a:ext cx="2261100" cy="1002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 and the smallest one of all the planets in the Solar System</a:t>
              </a:r>
              <a:endParaRPr>
                <a:solidFill>
                  <a:schemeClr val="dk1"/>
                </a:solidFill>
                <a:latin typeface="Barlow Semi Condensed"/>
                <a:ea typeface="Barlow Semi Condensed"/>
                <a:cs typeface="Barlow Semi Condensed"/>
                <a:sym typeface="Barlow Semi Condensed"/>
              </a:endParaRPr>
            </a:p>
          </p:txBody>
        </p:sp>
      </p:grpSp>
      <p:grpSp>
        <p:nvGrpSpPr>
          <p:cNvPr id="3886" name="Google Shape;3886;p45"/>
          <p:cNvGrpSpPr/>
          <p:nvPr/>
        </p:nvGrpSpPr>
        <p:grpSpPr>
          <a:xfrm>
            <a:off x="720000" y="3111245"/>
            <a:ext cx="1766100" cy="555860"/>
            <a:chOff x="720000" y="3147025"/>
            <a:chExt cx="1766100" cy="555860"/>
          </a:xfrm>
        </p:grpSpPr>
        <p:sp>
          <p:nvSpPr>
            <p:cNvPr id="3887" name="Google Shape;3887;p45"/>
            <p:cNvSpPr txBox="1"/>
            <p:nvPr/>
          </p:nvSpPr>
          <p:spPr>
            <a:xfrm>
              <a:off x="720000" y="3147025"/>
              <a:ext cx="1766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ril Fatface"/>
                  <a:ea typeface="Abril Fatface"/>
                  <a:cs typeface="Abril Fatface"/>
                  <a:sym typeface="Abril Fatface"/>
                </a:rPr>
                <a:t>Project director</a:t>
              </a:r>
              <a:endParaRPr sz="1600">
                <a:solidFill>
                  <a:schemeClr val="dk1"/>
                </a:solidFill>
                <a:latin typeface="Abril Fatface"/>
                <a:ea typeface="Abril Fatface"/>
                <a:cs typeface="Abril Fatface"/>
                <a:sym typeface="Abril Fatface"/>
              </a:endParaRPr>
            </a:p>
          </p:txBody>
        </p:sp>
        <p:sp>
          <p:nvSpPr>
            <p:cNvPr id="3888" name="Google Shape;3888;p45"/>
            <p:cNvSpPr txBox="1"/>
            <p:nvPr/>
          </p:nvSpPr>
          <p:spPr>
            <a:xfrm>
              <a:off x="720000" y="3428985"/>
              <a:ext cx="1766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John Doe</a:t>
              </a:r>
              <a:endParaRPr>
                <a:solidFill>
                  <a:schemeClr val="dk1"/>
                </a:solidFill>
                <a:latin typeface="Barlow Semi Condensed"/>
                <a:ea typeface="Barlow Semi Condensed"/>
                <a:cs typeface="Barlow Semi Condensed"/>
                <a:sym typeface="Barlow Semi Condensed"/>
              </a:endParaRPr>
            </a:p>
          </p:txBody>
        </p:sp>
      </p:grpSp>
      <p:grpSp>
        <p:nvGrpSpPr>
          <p:cNvPr id="3889" name="Google Shape;3889;p45"/>
          <p:cNvGrpSpPr/>
          <p:nvPr/>
        </p:nvGrpSpPr>
        <p:grpSpPr>
          <a:xfrm>
            <a:off x="720000" y="3970249"/>
            <a:ext cx="1766100" cy="555860"/>
            <a:chOff x="720000" y="3919592"/>
            <a:chExt cx="1766100" cy="555860"/>
          </a:xfrm>
        </p:grpSpPr>
        <p:sp>
          <p:nvSpPr>
            <p:cNvPr id="3890" name="Google Shape;3890;p45"/>
            <p:cNvSpPr txBox="1"/>
            <p:nvPr/>
          </p:nvSpPr>
          <p:spPr>
            <a:xfrm>
              <a:off x="720000" y="3919592"/>
              <a:ext cx="1766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ril Fatface"/>
                  <a:ea typeface="Abril Fatface"/>
                  <a:cs typeface="Abril Fatface"/>
                  <a:sym typeface="Abril Fatface"/>
                </a:rPr>
                <a:t>Project manager</a:t>
              </a:r>
              <a:endParaRPr sz="1600">
                <a:solidFill>
                  <a:schemeClr val="dk1"/>
                </a:solidFill>
                <a:latin typeface="Abril Fatface"/>
                <a:ea typeface="Abril Fatface"/>
                <a:cs typeface="Abril Fatface"/>
                <a:sym typeface="Abril Fatface"/>
              </a:endParaRPr>
            </a:p>
          </p:txBody>
        </p:sp>
        <p:sp>
          <p:nvSpPr>
            <p:cNvPr id="3891" name="Google Shape;3891;p45"/>
            <p:cNvSpPr txBox="1"/>
            <p:nvPr/>
          </p:nvSpPr>
          <p:spPr>
            <a:xfrm>
              <a:off x="720000" y="4201553"/>
              <a:ext cx="1766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Helena James</a:t>
              </a:r>
              <a:endParaRPr>
                <a:solidFill>
                  <a:schemeClr val="dk1"/>
                </a:solidFill>
                <a:latin typeface="Barlow Semi Condensed"/>
                <a:ea typeface="Barlow Semi Condensed"/>
                <a:cs typeface="Barlow Semi Condensed"/>
                <a:sym typeface="Barlow Semi Condensed"/>
              </a:endParaRPr>
            </a:p>
          </p:txBody>
        </p:sp>
      </p:grpSp>
      <p:grpSp>
        <p:nvGrpSpPr>
          <p:cNvPr id="3892" name="Google Shape;3892;p45"/>
          <p:cNvGrpSpPr/>
          <p:nvPr/>
        </p:nvGrpSpPr>
        <p:grpSpPr>
          <a:xfrm>
            <a:off x="2687233" y="4071457"/>
            <a:ext cx="264433" cy="353454"/>
            <a:chOff x="8054820" y="2416399"/>
            <a:chExt cx="264433" cy="353454"/>
          </a:xfrm>
        </p:grpSpPr>
        <p:sp>
          <p:nvSpPr>
            <p:cNvPr id="3893" name="Google Shape;3893;p45"/>
            <p:cNvSpPr/>
            <p:nvPr/>
          </p:nvSpPr>
          <p:spPr>
            <a:xfrm>
              <a:off x="8148371" y="2538621"/>
              <a:ext cx="10201" cy="15872"/>
            </a:xfrm>
            <a:custGeom>
              <a:rect b="b" l="l" r="r" t="t"/>
              <a:pathLst>
                <a:path extrusionOk="0" h="501" w="322">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5"/>
            <p:cNvSpPr/>
            <p:nvPr/>
          </p:nvSpPr>
          <p:spPr>
            <a:xfrm>
              <a:off x="8214361" y="2538621"/>
              <a:ext cx="10233" cy="15872"/>
            </a:xfrm>
            <a:custGeom>
              <a:rect b="b" l="l" r="r" t="t"/>
              <a:pathLst>
                <a:path extrusionOk="0" h="501" w="323">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5"/>
            <p:cNvSpPr/>
            <p:nvPr/>
          </p:nvSpPr>
          <p:spPr>
            <a:xfrm>
              <a:off x="8054820" y="2416399"/>
              <a:ext cx="264433" cy="353454"/>
            </a:xfrm>
            <a:custGeom>
              <a:rect b="b" l="l" r="r" t="t"/>
              <a:pathLst>
                <a:path extrusionOk="0" h="11157" w="8347">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5"/>
            <p:cNvSpPr/>
            <p:nvPr/>
          </p:nvSpPr>
          <p:spPr>
            <a:xfrm>
              <a:off x="8164972" y="2582371"/>
              <a:ext cx="43782" cy="15492"/>
            </a:xfrm>
            <a:custGeom>
              <a:rect b="b" l="l" r="r" t="t"/>
              <a:pathLst>
                <a:path extrusionOk="0" h="489" w="1382">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5"/>
            <p:cNvSpPr/>
            <p:nvPr/>
          </p:nvSpPr>
          <p:spPr>
            <a:xfrm>
              <a:off x="8141592" y="2519137"/>
              <a:ext cx="18501" cy="13844"/>
            </a:xfrm>
            <a:custGeom>
              <a:rect b="b" l="l" r="r" t="t"/>
              <a:pathLst>
                <a:path extrusionOk="0" h="437" w="584">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5"/>
            <p:cNvSpPr/>
            <p:nvPr/>
          </p:nvSpPr>
          <p:spPr>
            <a:xfrm>
              <a:off x="8211731" y="2518409"/>
              <a:ext cx="18881" cy="13812"/>
            </a:xfrm>
            <a:custGeom>
              <a:rect b="b" l="l" r="r" t="t"/>
              <a:pathLst>
                <a:path extrusionOk="0" h="436" w="596">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9" name="Google Shape;3899;p45"/>
          <p:cNvGrpSpPr/>
          <p:nvPr/>
        </p:nvGrpSpPr>
        <p:grpSpPr>
          <a:xfrm>
            <a:off x="2657795" y="3211116"/>
            <a:ext cx="323294" cy="356115"/>
            <a:chOff x="5748295" y="1499833"/>
            <a:chExt cx="323294" cy="356115"/>
          </a:xfrm>
        </p:grpSpPr>
        <p:sp>
          <p:nvSpPr>
            <p:cNvPr id="3900" name="Google Shape;3900;p45"/>
            <p:cNvSpPr/>
            <p:nvPr/>
          </p:nvSpPr>
          <p:spPr>
            <a:xfrm>
              <a:off x="5871276" y="1611474"/>
              <a:ext cx="10581" cy="16252"/>
            </a:xfrm>
            <a:custGeom>
              <a:rect b="b" l="l" r="r" t="t"/>
              <a:pathLst>
                <a:path extrusionOk="0" h="513" w="334">
                  <a:moveTo>
                    <a:pt x="167" y="1"/>
                  </a:moveTo>
                  <a:cubicBezTo>
                    <a:pt x="84" y="1"/>
                    <a:pt x="0" y="72"/>
                    <a:pt x="0" y="168"/>
                  </a:cubicBezTo>
                  <a:lnTo>
                    <a:pt x="0" y="346"/>
                  </a:lnTo>
                  <a:cubicBezTo>
                    <a:pt x="0" y="429"/>
                    <a:pt x="84" y="513"/>
                    <a:pt x="167" y="513"/>
                  </a:cubicBezTo>
                  <a:cubicBezTo>
                    <a:pt x="250" y="513"/>
                    <a:pt x="334" y="429"/>
                    <a:pt x="334" y="346"/>
                  </a:cubicBezTo>
                  <a:lnTo>
                    <a:pt x="334" y="168"/>
                  </a:lnTo>
                  <a:cubicBezTo>
                    <a:pt x="334"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5"/>
            <p:cNvSpPr/>
            <p:nvPr/>
          </p:nvSpPr>
          <p:spPr>
            <a:xfrm>
              <a:off x="5938406" y="1611474"/>
              <a:ext cx="10233" cy="16252"/>
            </a:xfrm>
            <a:custGeom>
              <a:rect b="b" l="l" r="r" t="t"/>
              <a:pathLst>
                <a:path extrusionOk="0" h="513" w="323">
                  <a:moveTo>
                    <a:pt x="167" y="1"/>
                  </a:moveTo>
                  <a:cubicBezTo>
                    <a:pt x="72" y="1"/>
                    <a:pt x="1" y="72"/>
                    <a:pt x="1" y="168"/>
                  </a:cubicBezTo>
                  <a:lnTo>
                    <a:pt x="1" y="346"/>
                  </a:lnTo>
                  <a:cubicBezTo>
                    <a:pt x="1" y="429"/>
                    <a:pt x="72" y="513"/>
                    <a:pt x="167" y="513"/>
                  </a:cubicBezTo>
                  <a:cubicBezTo>
                    <a:pt x="251" y="513"/>
                    <a:pt x="322" y="429"/>
                    <a:pt x="322" y="346"/>
                  </a:cubicBezTo>
                  <a:lnTo>
                    <a:pt x="322" y="168"/>
                  </a:lnTo>
                  <a:cubicBezTo>
                    <a:pt x="322" y="72"/>
                    <a:pt x="251"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5"/>
            <p:cNvSpPr/>
            <p:nvPr/>
          </p:nvSpPr>
          <p:spPr>
            <a:xfrm>
              <a:off x="5887116" y="1650820"/>
              <a:ext cx="45683" cy="15777"/>
            </a:xfrm>
            <a:custGeom>
              <a:rect b="b" l="l" r="r" t="t"/>
              <a:pathLst>
                <a:path extrusionOk="0" h="498" w="1442">
                  <a:moveTo>
                    <a:pt x="183" y="0"/>
                  </a:moveTo>
                  <a:cubicBezTo>
                    <a:pt x="140" y="0"/>
                    <a:pt x="96" y="15"/>
                    <a:pt x="60" y="45"/>
                  </a:cubicBezTo>
                  <a:cubicBezTo>
                    <a:pt x="0" y="104"/>
                    <a:pt x="0" y="199"/>
                    <a:pt x="60" y="283"/>
                  </a:cubicBezTo>
                  <a:cubicBezTo>
                    <a:pt x="203" y="414"/>
                    <a:pt x="441" y="497"/>
                    <a:pt x="691" y="497"/>
                  </a:cubicBezTo>
                  <a:cubicBezTo>
                    <a:pt x="965" y="497"/>
                    <a:pt x="1203" y="414"/>
                    <a:pt x="1334" y="283"/>
                  </a:cubicBezTo>
                  <a:cubicBezTo>
                    <a:pt x="1441" y="199"/>
                    <a:pt x="1441" y="104"/>
                    <a:pt x="1370" y="45"/>
                  </a:cubicBezTo>
                  <a:cubicBezTo>
                    <a:pt x="1340" y="15"/>
                    <a:pt x="1298" y="0"/>
                    <a:pt x="1255" y="0"/>
                  </a:cubicBezTo>
                  <a:cubicBezTo>
                    <a:pt x="1212" y="0"/>
                    <a:pt x="1167" y="15"/>
                    <a:pt x="1131" y="45"/>
                  </a:cubicBezTo>
                  <a:cubicBezTo>
                    <a:pt x="1072" y="104"/>
                    <a:pt x="917" y="176"/>
                    <a:pt x="715" y="176"/>
                  </a:cubicBezTo>
                  <a:cubicBezTo>
                    <a:pt x="500" y="176"/>
                    <a:pt x="358" y="104"/>
                    <a:pt x="298" y="45"/>
                  </a:cubicBezTo>
                  <a:cubicBezTo>
                    <a:pt x="268" y="15"/>
                    <a:pt x="227" y="0"/>
                    <a:pt x="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5"/>
            <p:cNvSpPr/>
            <p:nvPr/>
          </p:nvSpPr>
          <p:spPr>
            <a:xfrm>
              <a:off x="5748295" y="1499833"/>
              <a:ext cx="323294" cy="355355"/>
            </a:xfrm>
            <a:custGeom>
              <a:rect b="b" l="l" r="r" t="t"/>
              <a:pathLst>
                <a:path extrusionOk="0" h="11217" w="10205">
                  <a:moveTo>
                    <a:pt x="7026" y="334"/>
                  </a:moveTo>
                  <a:cubicBezTo>
                    <a:pt x="7323" y="334"/>
                    <a:pt x="7561" y="572"/>
                    <a:pt x="7561" y="870"/>
                  </a:cubicBezTo>
                  <a:lnTo>
                    <a:pt x="7561" y="3346"/>
                  </a:lnTo>
                  <a:lnTo>
                    <a:pt x="7371" y="3346"/>
                  </a:lnTo>
                  <a:cubicBezTo>
                    <a:pt x="7264" y="3346"/>
                    <a:pt x="7180" y="3251"/>
                    <a:pt x="7180" y="3156"/>
                  </a:cubicBezTo>
                  <a:lnTo>
                    <a:pt x="7180" y="2632"/>
                  </a:lnTo>
                  <a:cubicBezTo>
                    <a:pt x="7180" y="2156"/>
                    <a:pt x="6787" y="1763"/>
                    <a:pt x="6311" y="1763"/>
                  </a:cubicBezTo>
                  <a:lnTo>
                    <a:pt x="4561" y="1763"/>
                  </a:lnTo>
                  <a:cubicBezTo>
                    <a:pt x="4466" y="1763"/>
                    <a:pt x="4394" y="1846"/>
                    <a:pt x="4394" y="1929"/>
                  </a:cubicBezTo>
                  <a:cubicBezTo>
                    <a:pt x="4394" y="2025"/>
                    <a:pt x="4466" y="2096"/>
                    <a:pt x="4561" y="2096"/>
                  </a:cubicBezTo>
                  <a:lnTo>
                    <a:pt x="6311" y="2096"/>
                  </a:lnTo>
                  <a:cubicBezTo>
                    <a:pt x="6609" y="2096"/>
                    <a:pt x="6847" y="2334"/>
                    <a:pt x="6847" y="2632"/>
                  </a:cubicBezTo>
                  <a:lnTo>
                    <a:pt x="6847" y="3156"/>
                  </a:lnTo>
                  <a:cubicBezTo>
                    <a:pt x="6847" y="3441"/>
                    <a:pt x="7085" y="3680"/>
                    <a:pt x="7371" y="3680"/>
                  </a:cubicBezTo>
                  <a:lnTo>
                    <a:pt x="7633" y="3680"/>
                  </a:lnTo>
                  <a:cubicBezTo>
                    <a:pt x="7704" y="3680"/>
                    <a:pt x="7788" y="3703"/>
                    <a:pt x="7847" y="3763"/>
                  </a:cubicBezTo>
                  <a:cubicBezTo>
                    <a:pt x="7907" y="3822"/>
                    <a:pt x="7919" y="3894"/>
                    <a:pt x="7919" y="3977"/>
                  </a:cubicBezTo>
                  <a:cubicBezTo>
                    <a:pt x="7907" y="4108"/>
                    <a:pt x="7776" y="4227"/>
                    <a:pt x="7621" y="4227"/>
                  </a:cubicBezTo>
                  <a:lnTo>
                    <a:pt x="7549" y="4227"/>
                  </a:lnTo>
                  <a:lnTo>
                    <a:pt x="7549" y="4215"/>
                  </a:lnTo>
                  <a:cubicBezTo>
                    <a:pt x="7549" y="4120"/>
                    <a:pt x="7478" y="4049"/>
                    <a:pt x="7383" y="4049"/>
                  </a:cubicBezTo>
                  <a:cubicBezTo>
                    <a:pt x="7299" y="4049"/>
                    <a:pt x="7216" y="4120"/>
                    <a:pt x="7216" y="4215"/>
                  </a:cubicBezTo>
                  <a:cubicBezTo>
                    <a:pt x="7216" y="5370"/>
                    <a:pt x="6264" y="6323"/>
                    <a:pt x="5109" y="6323"/>
                  </a:cubicBezTo>
                  <a:cubicBezTo>
                    <a:pt x="5101" y="6323"/>
                    <a:pt x="5094" y="6323"/>
                    <a:pt x="5087" y="6323"/>
                  </a:cubicBezTo>
                  <a:cubicBezTo>
                    <a:pt x="3930" y="6323"/>
                    <a:pt x="2989" y="5375"/>
                    <a:pt x="2989" y="4215"/>
                  </a:cubicBezTo>
                  <a:cubicBezTo>
                    <a:pt x="2989" y="4120"/>
                    <a:pt x="2918" y="4049"/>
                    <a:pt x="2835" y="4049"/>
                  </a:cubicBezTo>
                  <a:cubicBezTo>
                    <a:pt x="2739" y="4049"/>
                    <a:pt x="2668" y="4120"/>
                    <a:pt x="2668" y="4215"/>
                  </a:cubicBezTo>
                  <a:lnTo>
                    <a:pt x="2668" y="4227"/>
                  </a:lnTo>
                  <a:lnTo>
                    <a:pt x="2561" y="4227"/>
                  </a:lnTo>
                  <a:cubicBezTo>
                    <a:pt x="2489" y="4227"/>
                    <a:pt x="2418" y="4192"/>
                    <a:pt x="2358" y="4132"/>
                  </a:cubicBezTo>
                  <a:cubicBezTo>
                    <a:pt x="2299" y="4073"/>
                    <a:pt x="2275" y="4001"/>
                    <a:pt x="2275" y="3930"/>
                  </a:cubicBezTo>
                  <a:cubicBezTo>
                    <a:pt x="2299" y="3799"/>
                    <a:pt x="2430" y="3680"/>
                    <a:pt x="2573" y="3680"/>
                  </a:cubicBezTo>
                  <a:lnTo>
                    <a:pt x="2811" y="3680"/>
                  </a:lnTo>
                  <a:cubicBezTo>
                    <a:pt x="3097" y="3680"/>
                    <a:pt x="3335" y="3441"/>
                    <a:pt x="3335" y="3156"/>
                  </a:cubicBezTo>
                  <a:lnTo>
                    <a:pt x="3335" y="2632"/>
                  </a:lnTo>
                  <a:cubicBezTo>
                    <a:pt x="3335" y="2334"/>
                    <a:pt x="3573" y="2096"/>
                    <a:pt x="3870" y="2096"/>
                  </a:cubicBezTo>
                  <a:cubicBezTo>
                    <a:pt x="3954" y="2096"/>
                    <a:pt x="4037" y="2025"/>
                    <a:pt x="4037" y="1929"/>
                  </a:cubicBezTo>
                  <a:cubicBezTo>
                    <a:pt x="4037" y="1846"/>
                    <a:pt x="3954" y="1763"/>
                    <a:pt x="3870" y="1763"/>
                  </a:cubicBezTo>
                  <a:cubicBezTo>
                    <a:pt x="3394" y="1763"/>
                    <a:pt x="3013" y="2156"/>
                    <a:pt x="3013" y="2632"/>
                  </a:cubicBezTo>
                  <a:lnTo>
                    <a:pt x="3013" y="3156"/>
                  </a:lnTo>
                  <a:cubicBezTo>
                    <a:pt x="3013" y="3251"/>
                    <a:pt x="2918" y="3346"/>
                    <a:pt x="2811" y="3346"/>
                  </a:cubicBezTo>
                  <a:lnTo>
                    <a:pt x="2620" y="3346"/>
                  </a:lnTo>
                  <a:lnTo>
                    <a:pt x="2620" y="870"/>
                  </a:lnTo>
                  <a:cubicBezTo>
                    <a:pt x="2620" y="572"/>
                    <a:pt x="2858" y="334"/>
                    <a:pt x="3156" y="334"/>
                  </a:cubicBezTo>
                  <a:close/>
                  <a:moveTo>
                    <a:pt x="6549" y="6204"/>
                  </a:moveTo>
                  <a:lnTo>
                    <a:pt x="6549" y="6632"/>
                  </a:lnTo>
                  <a:cubicBezTo>
                    <a:pt x="6549" y="6811"/>
                    <a:pt x="6621" y="6990"/>
                    <a:pt x="6764" y="7121"/>
                  </a:cubicBezTo>
                  <a:lnTo>
                    <a:pt x="7085" y="7454"/>
                  </a:lnTo>
                  <a:lnTo>
                    <a:pt x="7085" y="8085"/>
                  </a:lnTo>
                  <a:lnTo>
                    <a:pt x="7061" y="8085"/>
                  </a:lnTo>
                  <a:cubicBezTo>
                    <a:pt x="7061" y="9097"/>
                    <a:pt x="6264" y="9930"/>
                    <a:pt x="5287" y="10014"/>
                  </a:cubicBezTo>
                  <a:lnTo>
                    <a:pt x="5287" y="9835"/>
                  </a:lnTo>
                  <a:cubicBezTo>
                    <a:pt x="5287" y="9752"/>
                    <a:pt x="5204" y="9668"/>
                    <a:pt x="5121" y="9668"/>
                  </a:cubicBezTo>
                  <a:cubicBezTo>
                    <a:pt x="5037" y="9668"/>
                    <a:pt x="4954" y="9752"/>
                    <a:pt x="4954" y="9835"/>
                  </a:cubicBezTo>
                  <a:lnTo>
                    <a:pt x="4954" y="10014"/>
                  </a:lnTo>
                  <a:cubicBezTo>
                    <a:pt x="3966" y="9930"/>
                    <a:pt x="3192" y="9097"/>
                    <a:pt x="3192" y="8085"/>
                  </a:cubicBezTo>
                  <a:lnTo>
                    <a:pt x="3192" y="7442"/>
                  </a:lnTo>
                  <a:lnTo>
                    <a:pt x="3513" y="7109"/>
                  </a:lnTo>
                  <a:cubicBezTo>
                    <a:pt x="3644" y="6978"/>
                    <a:pt x="3728" y="6811"/>
                    <a:pt x="3728" y="6620"/>
                  </a:cubicBezTo>
                  <a:lnTo>
                    <a:pt x="3728" y="6204"/>
                  </a:lnTo>
                  <a:cubicBezTo>
                    <a:pt x="4120" y="6489"/>
                    <a:pt x="4621" y="6668"/>
                    <a:pt x="5132" y="6668"/>
                  </a:cubicBezTo>
                  <a:cubicBezTo>
                    <a:pt x="5668" y="6668"/>
                    <a:pt x="6145" y="6501"/>
                    <a:pt x="6549" y="6204"/>
                  </a:cubicBezTo>
                  <a:close/>
                  <a:moveTo>
                    <a:pt x="3168" y="1"/>
                  </a:moveTo>
                  <a:cubicBezTo>
                    <a:pt x="2692" y="1"/>
                    <a:pt x="2311" y="382"/>
                    <a:pt x="2311" y="858"/>
                  </a:cubicBezTo>
                  <a:lnTo>
                    <a:pt x="2311" y="3394"/>
                  </a:lnTo>
                  <a:cubicBezTo>
                    <a:pt x="2120" y="3477"/>
                    <a:pt x="1977" y="3656"/>
                    <a:pt x="1965" y="3870"/>
                  </a:cubicBezTo>
                  <a:cubicBezTo>
                    <a:pt x="1954" y="4037"/>
                    <a:pt x="2013" y="4215"/>
                    <a:pt x="2120" y="4334"/>
                  </a:cubicBezTo>
                  <a:cubicBezTo>
                    <a:pt x="2239" y="4454"/>
                    <a:pt x="2394" y="4525"/>
                    <a:pt x="2561" y="4525"/>
                  </a:cubicBezTo>
                  <a:lnTo>
                    <a:pt x="2680" y="4525"/>
                  </a:lnTo>
                  <a:cubicBezTo>
                    <a:pt x="2751" y="5049"/>
                    <a:pt x="2989" y="5525"/>
                    <a:pt x="3347" y="5894"/>
                  </a:cubicBezTo>
                  <a:lnTo>
                    <a:pt x="3347" y="6609"/>
                  </a:lnTo>
                  <a:cubicBezTo>
                    <a:pt x="3347" y="6716"/>
                    <a:pt x="3311" y="6799"/>
                    <a:pt x="3251" y="6859"/>
                  </a:cubicBezTo>
                  <a:lnTo>
                    <a:pt x="2632" y="7466"/>
                  </a:lnTo>
                  <a:cubicBezTo>
                    <a:pt x="2573" y="7525"/>
                    <a:pt x="2513" y="7561"/>
                    <a:pt x="2442" y="7573"/>
                  </a:cubicBezTo>
                  <a:lnTo>
                    <a:pt x="1299" y="7787"/>
                  </a:lnTo>
                  <a:cubicBezTo>
                    <a:pt x="549" y="7918"/>
                    <a:pt x="1" y="8573"/>
                    <a:pt x="1" y="9335"/>
                  </a:cubicBezTo>
                  <a:lnTo>
                    <a:pt x="1" y="11038"/>
                  </a:lnTo>
                  <a:cubicBezTo>
                    <a:pt x="1" y="11133"/>
                    <a:pt x="72" y="11204"/>
                    <a:pt x="168" y="11204"/>
                  </a:cubicBezTo>
                  <a:cubicBezTo>
                    <a:pt x="251" y="11204"/>
                    <a:pt x="334" y="11133"/>
                    <a:pt x="334" y="11038"/>
                  </a:cubicBezTo>
                  <a:lnTo>
                    <a:pt x="334" y="9335"/>
                  </a:lnTo>
                  <a:cubicBezTo>
                    <a:pt x="334" y="8740"/>
                    <a:pt x="763" y="8216"/>
                    <a:pt x="1358" y="8109"/>
                  </a:cubicBezTo>
                  <a:lnTo>
                    <a:pt x="2120" y="7978"/>
                  </a:lnTo>
                  <a:lnTo>
                    <a:pt x="2120" y="11061"/>
                  </a:lnTo>
                  <a:cubicBezTo>
                    <a:pt x="2120" y="11145"/>
                    <a:pt x="2192" y="11216"/>
                    <a:pt x="2275" y="11216"/>
                  </a:cubicBezTo>
                  <a:cubicBezTo>
                    <a:pt x="2370" y="11216"/>
                    <a:pt x="2442" y="11145"/>
                    <a:pt x="2442" y="11061"/>
                  </a:cubicBezTo>
                  <a:lnTo>
                    <a:pt x="2442" y="7918"/>
                  </a:lnTo>
                  <a:lnTo>
                    <a:pt x="2501" y="7894"/>
                  </a:lnTo>
                  <a:cubicBezTo>
                    <a:pt x="2620" y="7883"/>
                    <a:pt x="2727" y="7823"/>
                    <a:pt x="2835" y="7752"/>
                  </a:cubicBezTo>
                  <a:lnTo>
                    <a:pt x="2835" y="8061"/>
                  </a:lnTo>
                  <a:cubicBezTo>
                    <a:pt x="2835" y="9311"/>
                    <a:pt x="3847" y="10347"/>
                    <a:pt x="5109" y="10347"/>
                  </a:cubicBezTo>
                  <a:cubicBezTo>
                    <a:pt x="6359" y="10347"/>
                    <a:pt x="7383" y="9335"/>
                    <a:pt x="7383" y="8061"/>
                  </a:cubicBezTo>
                  <a:lnTo>
                    <a:pt x="7383" y="7752"/>
                  </a:lnTo>
                  <a:cubicBezTo>
                    <a:pt x="7478" y="7823"/>
                    <a:pt x="7597" y="7883"/>
                    <a:pt x="7716" y="7894"/>
                  </a:cubicBezTo>
                  <a:lnTo>
                    <a:pt x="7776" y="7918"/>
                  </a:lnTo>
                  <a:lnTo>
                    <a:pt x="7776" y="8240"/>
                  </a:lnTo>
                  <a:cubicBezTo>
                    <a:pt x="7776" y="8335"/>
                    <a:pt x="7847" y="8406"/>
                    <a:pt x="7930" y="8406"/>
                  </a:cubicBezTo>
                  <a:cubicBezTo>
                    <a:pt x="8026" y="8406"/>
                    <a:pt x="8097" y="8335"/>
                    <a:pt x="8097" y="8240"/>
                  </a:cubicBezTo>
                  <a:lnTo>
                    <a:pt x="8097" y="7978"/>
                  </a:lnTo>
                  <a:lnTo>
                    <a:pt x="8859" y="8109"/>
                  </a:lnTo>
                  <a:cubicBezTo>
                    <a:pt x="9454" y="8216"/>
                    <a:pt x="9883" y="8728"/>
                    <a:pt x="9883" y="9323"/>
                  </a:cubicBezTo>
                  <a:lnTo>
                    <a:pt x="9883" y="11038"/>
                  </a:lnTo>
                  <a:cubicBezTo>
                    <a:pt x="9883" y="11133"/>
                    <a:pt x="9955" y="11204"/>
                    <a:pt x="10050" y="11204"/>
                  </a:cubicBezTo>
                  <a:cubicBezTo>
                    <a:pt x="10133" y="11204"/>
                    <a:pt x="10205" y="11133"/>
                    <a:pt x="10205" y="11038"/>
                  </a:cubicBezTo>
                  <a:lnTo>
                    <a:pt x="10205" y="9323"/>
                  </a:lnTo>
                  <a:cubicBezTo>
                    <a:pt x="10181" y="8585"/>
                    <a:pt x="9645" y="7930"/>
                    <a:pt x="8907" y="7799"/>
                  </a:cubicBezTo>
                  <a:lnTo>
                    <a:pt x="7752" y="7585"/>
                  </a:lnTo>
                  <a:cubicBezTo>
                    <a:pt x="7680" y="7573"/>
                    <a:pt x="7621" y="7549"/>
                    <a:pt x="7561" y="7490"/>
                  </a:cubicBezTo>
                  <a:lnTo>
                    <a:pt x="6954" y="6870"/>
                  </a:lnTo>
                  <a:cubicBezTo>
                    <a:pt x="6883" y="6799"/>
                    <a:pt x="6847" y="6716"/>
                    <a:pt x="6847" y="6620"/>
                  </a:cubicBezTo>
                  <a:lnTo>
                    <a:pt x="6847" y="5906"/>
                  </a:lnTo>
                  <a:cubicBezTo>
                    <a:pt x="7204" y="5549"/>
                    <a:pt x="7442" y="5073"/>
                    <a:pt x="7514" y="4537"/>
                  </a:cubicBezTo>
                  <a:lnTo>
                    <a:pt x="7621" y="4537"/>
                  </a:lnTo>
                  <a:cubicBezTo>
                    <a:pt x="7954" y="4537"/>
                    <a:pt x="8216" y="4299"/>
                    <a:pt x="8252" y="4001"/>
                  </a:cubicBezTo>
                  <a:cubicBezTo>
                    <a:pt x="8264" y="3834"/>
                    <a:pt x="8204" y="3656"/>
                    <a:pt x="8097" y="3537"/>
                  </a:cubicBezTo>
                  <a:cubicBezTo>
                    <a:pt x="8038" y="3477"/>
                    <a:pt x="7978" y="3441"/>
                    <a:pt x="7907" y="3394"/>
                  </a:cubicBezTo>
                  <a:lnTo>
                    <a:pt x="7907" y="858"/>
                  </a:lnTo>
                  <a:cubicBezTo>
                    <a:pt x="7907" y="382"/>
                    <a:pt x="7514" y="1"/>
                    <a:pt x="70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5"/>
            <p:cNvSpPr/>
            <p:nvPr/>
          </p:nvSpPr>
          <p:spPr>
            <a:xfrm>
              <a:off x="5865225" y="1594842"/>
              <a:ext cx="22683" cy="12894"/>
            </a:xfrm>
            <a:custGeom>
              <a:rect b="b" l="l" r="r" t="t"/>
              <a:pathLst>
                <a:path extrusionOk="0" h="407" w="716">
                  <a:moveTo>
                    <a:pt x="191" y="0"/>
                  </a:moveTo>
                  <a:cubicBezTo>
                    <a:pt x="104" y="0"/>
                    <a:pt x="24" y="58"/>
                    <a:pt x="13" y="145"/>
                  </a:cubicBezTo>
                  <a:cubicBezTo>
                    <a:pt x="1" y="228"/>
                    <a:pt x="60" y="323"/>
                    <a:pt x="156" y="335"/>
                  </a:cubicBezTo>
                  <a:lnTo>
                    <a:pt x="513" y="407"/>
                  </a:lnTo>
                  <a:lnTo>
                    <a:pt x="537" y="407"/>
                  </a:lnTo>
                  <a:cubicBezTo>
                    <a:pt x="608" y="407"/>
                    <a:pt x="691" y="347"/>
                    <a:pt x="703" y="276"/>
                  </a:cubicBezTo>
                  <a:cubicBezTo>
                    <a:pt x="715" y="181"/>
                    <a:pt x="656" y="97"/>
                    <a:pt x="572" y="85"/>
                  </a:cubicBezTo>
                  <a:lnTo>
                    <a:pt x="215" y="2"/>
                  </a:lnTo>
                  <a:cubicBezTo>
                    <a:pt x="207" y="1"/>
                    <a:pt x="199"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5"/>
            <p:cNvSpPr/>
            <p:nvPr/>
          </p:nvSpPr>
          <p:spPr>
            <a:xfrm>
              <a:off x="5931627" y="1594462"/>
              <a:ext cx="23412" cy="12894"/>
            </a:xfrm>
            <a:custGeom>
              <a:rect b="b" l="l" r="r" t="t"/>
              <a:pathLst>
                <a:path extrusionOk="0" h="407" w="739">
                  <a:moveTo>
                    <a:pt x="534" y="1"/>
                  </a:moveTo>
                  <a:cubicBezTo>
                    <a:pt x="527" y="1"/>
                    <a:pt x="519" y="1"/>
                    <a:pt x="512" y="2"/>
                  </a:cubicBezTo>
                  <a:lnTo>
                    <a:pt x="155" y="73"/>
                  </a:lnTo>
                  <a:cubicBezTo>
                    <a:pt x="60" y="97"/>
                    <a:pt x="0" y="181"/>
                    <a:pt x="12" y="276"/>
                  </a:cubicBezTo>
                  <a:cubicBezTo>
                    <a:pt x="36" y="347"/>
                    <a:pt x="107" y="407"/>
                    <a:pt x="179" y="407"/>
                  </a:cubicBezTo>
                  <a:lnTo>
                    <a:pt x="215" y="407"/>
                  </a:lnTo>
                  <a:lnTo>
                    <a:pt x="572" y="335"/>
                  </a:lnTo>
                  <a:cubicBezTo>
                    <a:pt x="679" y="312"/>
                    <a:pt x="739" y="228"/>
                    <a:pt x="703" y="133"/>
                  </a:cubicBezTo>
                  <a:cubicBezTo>
                    <a:pt x="692" y="57"/>
                    <a:pt x="611"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5"/>
            <p:cNvSpPr/>
            <p:nvPr/>
          </p:nvSpPr>
          <p:spPr>
            <a:xfrm>
              <a:off x="5993846" y="1778586"/>
              <a:ext cx="10613" cy="77363"/>
            </a:xfrm>
            <a:custGeom>
              <a:rect b="b" l="l" r="r" t="t"/>
              <a:pathLst>
                <a:path extrusionOk="0" h="2442" w="335">
                  <a:moveTo>
                    <a:pt x="168" y="0"/>
                  </a:moveTo>
                  <a:cubicBezTo>
                    <a:pt x="84" y="0"/>
                    <a:pt x="1" y="72"/>
                    <a:pt x="1" y="155"/>
                  </a:cubicBezTo>
                  <a:lnTo>
                    <a:pt x="1" y="2274"/>
                  </a:lnTo>
                  <a:cubicBezTo>
                    <a:pt x="1" y="2358"/>
                    <a:pt x="84" y="2441"/>
                    <a:pt x="168" y="2441"/>
                  </a:cubicBezTo>
                  <a:cubicBezTo>
                    <a:pt x="251" y="2441"/>
                    <a:pt x="334" y="2358"/>
                    <a:pt x="334" y="2274"/>
                  </a:cubicBezTo>
                  <a:lnTo>
                    <a:pt x="334" y="155"/>
                  </a:lnTo>
                  <a:cubicBezTo>
                    <a:pt x="334" y="72"/>
                    <a:pt x="263" y="0"/>
                    <a:pt x="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0" name="Shape 3910"/>
        <p:cNvGrpSpPr/>
        <p:nvPr/>
      </p:nvGrpSpPr>
      <p:grpSpPr>
        <a:xfrm>
          <a:off x="0" y="0"/>
          <a:ext cx="0" cy="0"/>
          <a:chOff x="0" y="0"/>
          <a:chExt cx="0" cy="0"/>
        </a:xfrm>
      </p:grpSpPr>
      <p:sp>
        <p:nvSpPr>
          <p:cNvPr id="3911" name="Google Shape;3911;p4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p>
        </p:txBody>
      </p:sp>
      <p:graphicFrame>
        <p:nvGraphicFramePr>
          <p:cNvPr id="3912" name="Google Shape;3912;p46"/>
          <p:cNvGraphicFramePr/>
          <p:nvPr/>
        </p:nvGraphicFramePr>
        <p:xfrm>
          <a:off x="2825063" y="1392280"/>
          <a:ext cx="3000000" cy="3000000"/>
        </p:xfrm>
        <a:graphic>
          <a:graphicData uri="http://schemas.openxmlformats.org/drawingml/2006/table">
            <a:tbl>
              <a:tblPr>
                <a:noFill/>
                <a:tableStyleId>{6BAD8D43-8DAA-483E-8F5A-A4730001C242}</a:tableStyleId>
              </a:tblPr>
              <a:tblGrid>
                <a:gridCol w="499125"/>
                <a:gridCol w="499125"/>
                <a:gridCol w="499125"/>
                <a:gridCol w="499125"/>
                <a:gridCol w="499125"/>
                <a:gridCol w="499125"/>
                <a:gridCol w="499125"/>
              </a:tblGrid>
              <a:tr h="475025">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Mon</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Tue</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Wed</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Thu</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Fri</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Sat</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lt1"/>
                          </a:solidFill>
                          <a:latin typeface="Abril Fatface"/>
                          <a:ea typeface="Abril Fatface"/>
                          <a:cs typeface="Abril Fatface"/>
                          <a:sym typeface="Abril Fatface"/>
                        </a:rPr>
                        <a:t>Sun</a:t>
                      </a:r>
                      <a:endParaRPr sz="12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440450">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04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04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04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04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440450">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2"/>
                    </a:solidFill>
                  </a:tcPr>
                </a:tc>
              </a:tr>
            </a:tbl>
          </a:graphicData>
        </a:graphic>
      </p:graphicFrame>
      <p:grpSp>
        <p:nvGrpSpPr>
          <p:cNvPr id="3913" name="Google Shape;3913;p46"/>
          <p:cNvGrpSpPr/>
          <p:nvPr/>
        </p:nvGrpSpPr>
        <p:grpSpPr>
          <a:xfrm>
            <a:off x="6506400" y="1922750"/>
            <a:ext cx="1917600" cy="763911"/>
            <a:chOff x="6506400" y="1922750"/>
            <a:chExt cx="1917600" cy="763911"/>
          </a:xfrm>
        </p:grpSpPr>
        <p:sp>
          <p:nvSpPr>
            <p:cNvPr id="3914" name="Google Shape;3914;p46"/>
            <p:cNvSpPr txBox="1"/>
            <p:nvPr/>
          </p:nvSpPr>
          <p:spPr>
            <a:xfrm>
              <a:off x="6506400" y="1922750"/>
              <a:ext cx="1917600" cy="35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bril Fatface"/>
                  <a:ea typeface="Abril Fatface"/>
                  <a:cs typeface="Abril Fatface"/>
                  <a:sym typeface="Abril Fatface"/>
                </a:rPr>
                <a:t>Task 2</a:t>
              </a:r>
              <a:endParaRPr sz="2000">
                <a:solidFill>
                  <a:schemeClr val="dk1"/>
                </a:solidFill>
                <a:latin typeface="Abril Fatface"/>
                <a:ea typeface="Abril Fatface"/>
                <a:cs typeface="Abril Fatface"/>
                <a:sym typeface="Abril Fatface"/>
              </a:endParaRPr>
            </a:p>
          </p:txBody>
        </p:sp>
        <p:sp>
          <p:nvSpPr>
            <p:cNvPr id="3915" name="Google Shape;3915;p46"/>
            <p:cNvSpPr txBox="1"/>
            <p:nvPr/>
          </p:nvSpPr>
          <p:spPr>
            <a:xfrm>
              <a:off x="6506400" y="2287961"/>
              <a:ext cx="19176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the farthest planet from the Sun</a:t>
              </a:r>
              <a:endParaRPr>
                <a:solidFill>
                  <a:schemeClr val="dk1"/>
                </a:solidFill>
                <a:latin typeface="Barlow Semi Condensed"/>
                <a:ea typeface="Barlow Semi Condensed"/>
                <a:cs typeface="Barlow Semi Condensed"/>
                <a:sym typeface="Barlow Semi Condensed"/>
              </a:endParaRPr>
            </a:p>
          </p:txBody>
        </p:sp>
      </p:grpSp>
      <p:sp>
        <p:nvSpPr>
          <p:cNvPr id="3916" name="Google Shape;3916;p46"/>
          <p:cNvSpPr txBox="1"/>
          <p:nvPr/>
        </p:nvSpPr>
        <p:spPr>
          <a:xfrm>
            <a:off x="7796975" y="1392338"/>
            <a:ext cx="530700" cy="530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grpSp>
        <p:nvGrpSpPr>
          <p:cNvPr id="3917" name="Google Shape;3917;p46"/>
          <p:cNvGrpSpPr/>
          <p:nvPr/>
        </p:nvGrpSpPr>
        <p:grpSpPr>
          <a:xfrm>
            <a:off x="6506400" y="3556051"/>
            <a:ext cx="1917600" cy="760777"/>
            <a:chOff x="6506400" y="3556051"/>
            <a:chExt cx="1917600" cy="760777"/>
          </a:xfrm>
        </p:grpSpPr>
        <p:sp>
          <p:nvSpPr>
            <p:cNvPr id="3918" name="Google Shape;3918;p46"/>
            <p:cNvSpPr txBox="1"/>
            <p:nvPr/>
          </p:nvSpPr>
          <p:spPr>
            <a:xfrm>
              <a:off x="6506400" y="3556051"/>
              <a:ext cx="1917600" cy="35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bril Fatface"/>
                  <a:ea typeface="Abril Fatface"/>
                  <a:cs typeface="Abril Fatface"/>
                  <a:sym typeface="Abril Fatface"/>
                </a:rPr>
                <a:t>Task 4</a:t>
              </a:r>
              <a:endParaRPr sz="2000">
                <a:solidFill>
                  <a:schemeClr val="dk1"/>
                </a:solidFill>
                <a:latin typeface="Abril Fatface"/>
                <a:ea typeface="Abril Fatface"/>
                <a:cs typeface="Abril Fatface"/>
                <a:sym typeface="Abril Fatface"/>
              </a:endParaRPr>
            </a:p>
          </p:txBody>
        </p:sp>
        <p:sp>
          <p:nvSpPr>
            <p:cNvPr id="3919" name="Google Shape;3919;p46"/>
            <p:cNvSpPr txBox="1"/>
            <p:nvPr/>
          </p:nvSpPr>
          <p:spPr>
            <a:xfrm>
              <a:off x="6506400" y="3913328"/>
              <a:ext cx="19176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a cold place</a:t>
              </a:r>
              <a:endParaRPr>
                <a:solidFill>
                  <a:schemeClr val="dk1"/>
                </a:solidFill>
                <a:latin typeface="Barlow Semi Condensed"/>
                <a:ea typeface="Barlow Semi Condensed"/>
                <a:cs typeface="Barlow Semi Condensed"/>
                <a:sym typeface="Barlow Semi Condensed"/>
              </a:endParaRPr>
            </a:p>
          </p:txBody>
        </p:sp>
      </p:grpSp>
      <p:sp>
        <p:nvSpPr>
          <p:cNvPr id="3920" name="Google Shape;3920;p46"/>
          <p:cNvSpPr txBox="1"/>
          <p:nvPr/>
        </p:nvSpPr>
        <p:spPr>
          <a:xfrm>
            <a:off x="7796975" y="3025650"/>
            <a:ext cx="530700" cy="530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grpSp>
        <p:nvGrpSpPr>
          <p:cNvPr id="3921" name="Google Shape;3921;p46"/>
          <p:cNvGrpSpPr/>
          <p:nvPr/>
        </p:nvGrpSpPr>
        <p:grpSpPr>
          <a:xfrm>
            <a:off x="720025" y="1922750"/>
            <a:ext cx="1917600" cy="763911"/>
            <a:chOff x="720025" y="1922750"/>
            <a:chExt cx="1917600" cy="763911"/>
          </a:xfrm>
        </p:grpSpPr>
        <p:sp>
          <p:nvSpPr>
            <p:cNvPr id="3922" name="Google Shape;3922;p46"/>
            <p:cNvSpPr txBox="1"/>
            <p:nvPr/>
          </p:nvSpPr>
          <p:spPr>
            <a:xfrm>
              <a:off x="720025" y="1922750"/>
              <a:ext cx="19176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Task 1</a:t>
              </a:r>
              <a:endParaRPr sz="2000">
                <a:solidFill>
                  <a:schemeClr val="dk1"/>
                </a:solidFill>
                <a:latin typeface="Abril Fatface"/>
                <a:ea typeface="Abril Fatface"/>
                <a:cs typeface="Abril Fatface"/>
                <a:sym typeface="Abril Fatface"/>
              </a:endParaRPr>
            </a:p>
          </p:txBody>
        </p:sp>
        <p:sp>
          <p:nvSpPr>
            <p:cNvPr id="3923" name="Google Shape;3923;p46"/>
            <p:cNvSpPr txBox="1"/>
            <p:nvPr/>
          </p:nvSpPr>
          <p:spPr>
            <a:xfrm>
              <a:off x="720025" y="2287961"/>
              <a:ext cx="19176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a gas giant and the biggest planet</a:t>
              </a:r>
              <a:endParaRPr>
                <a:solidFill>
                  <a:schemeClr val="dk1"/>
                </a:solidFill>
                <a:latin typeface="Barlow Semi Condensed"/>
                <a:ea typeface="Barlow Semi Condensed"/>
                <a:cs typeface="Barlow Semi Condensed"/>
                <a:sym typeface="Barlow Semi Condensed"/>
              </a:endParaRPr>
            </a:p>
          </p:txBody>
        </p:sp>
      </p:grpSp>
      <p:sp>
        <p:nvSpPr>
          <p:cNvPr id="3924" name="Google Shape;3924;p46"/>
          <p:cNvSpPr txBox="1"/>
          <p:nvPr/>
        </p:nvSpPr>
        <p:spPr>
          <a:xfrm>
            <a:off x="820125" y="1392338"/>
            <a:ext cx="530700" cy="530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grpSp>
        <p:nvGrpSpPr>
          <p:cNvPr id="3925" name="Google Shape;3925;p46"/>
          <p:cNvGrpSpPr/>
          <p:nvPr/>
        </p:nvGrpSpPr>
        <p:grpSpPr>
          <a:xfrm>
            <a:off x="720025" y="3556051"/>
            <a:ext cx="1917600" cy="760777"/>
            <a:chOff x="720025" y="3556051"/>
            <a:chExt cx="1917600" cy="760777"/>
          </a:xfrm>
        </p:grpSpPr>
        <p:sp>
          <p:nvSpPr>
            <p:cNvPr id="3926" name="Google Shape;3926;p46"/>
            <p:cNvSpPr txBox="1"/>
            <p:nvPr/>
          </p:nvSpPr>
          <p:spPr>
            <a:xfrm>
              <a:off x="720025" y="3556051"/>
              <a:ext cx="19176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bril Fatface"/>
                  <a:ea typeface="Abril Fatface"/>
                  <a:cs typeface="Abril Fatface"/>
                  <a:sym typeface="Abril Fatface"/>
                </a:rPr>
                <a:t>Task 3</a:t>
              </a:r>
              <a:endParaRPr sz="2000">
                <a:solidFill>
                  <a:schemeClr val="dk1"/>
                </a:solidFill>
                <a:latin typeface="Abril Fatface"/>
                <a:ea typeface="Abril Fatface"/>
                <a:cs typeface="Abril Fatface"/>
                <a:sym typeface="Abril Fatface"/>
              </a:endParaRPr>
            </a:p>
          </p:txBody>
        </p:sp>
        <p:sp>
          <p:nvSpPr>
            <p:cNvPr id="3927" name="Google Shape;3927;p46"/>
            <p:cNvSpPr txBox="1"/>
            <p:nvPr/>
          </p:nvSpPr>
          <p:spPr>
            <a:xfrm>
              <a:off x="720025" y="3913328"/>
              <a:ext cx="19176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a:t>
              </a:r>
              <a:endParaRPr>
                <a:solidFill>
                  <a:schemeClr val="dk1"/>
                </a:solidFill>
                <a:latin typeface="Barlow Semi Condensed"/>
                <a:ea typeface="Barlow Semi Condensed"/>
                <a:cs typeface="Barlow Semi Condensed"/>
                <a:sym typeface="Barlow Semi Condensed"/>
              </a:endParaRPr>
            </a:p>
          </p:txBody>
        </p:sp>
      </p:grpSp>
      <p:sp>
        <p:nvSpPr>
          <p:cNvPr id="3928" name="Google Shape;3928;p46"/>
          <p:cNvSpPr txBox="1"/>
          <p:nvPr/>
        </p:nvSpPr>
        <p:spPr>
          <a:xfrm>
            <a:off x="820125" y="3025650"/>
            <a:ext cx="530700" cy="530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sp>
        <p:nvSpPr>
          <p:cNvPr id="3929" name="Google Shape;3929;p46"/>
          <p:cNvSpPr/>
          <p:nvPr/>
        </p:nvSpPr>
        <p:spPr>
          <a:xfrm>
            <a:off x="7898425" y="1484868"/>
            <a:ext cx="327803" cy="345380"/>
          </a:xfrm>
          <a:custGeom>
            <a:rect b="b" l="l" r="r" t="t"/>
            <a:pathLst>
              <a:path extrusionOk="0" h="20632" w="19582">
                <a:moveTo>
                  <a:pt x="15875" y="16303"/>
                </a:moveTo>
                <a:lnTo>
                  <a:pt x="15875" y="17075"/>
                </a:lnTo>
                <a:lnTo>
                  <a:pt x="3709" y="17075"/>
                </a:lnTo>
                <a:lnTo>
                  <a:pt x="3709" y="16303"/>
                </a:lnTo>
                <a:close/>
                <a:moveTo>
                  <a:pt x="9789" y="1"/>
                </a:moveTo>
                <a:cubicBezTo>
                  <a:pt x="8039" y="1"/>
                  <a:pt x="6413" y="947"/>
                  <a:pt x="5547" y="2471"/>
                </a:cubicBezTo>
                <a:cubicBezTo>
                  <a:pt x="5500" y="2552"/>
                  <a:pt x="5414" y="2602"/>
                  <a:pt x="5325" y="2602"/>
                </a:cubicBezTo>
                <a:cubicBezTo>
                  <a:pt x="5320" y="2602"/>
                  <a:pt x="5314" y="2602"/>
                  <a:pt x="5308" y="2601"/>
                </a:cubicBezTo>
                <a:cubicBezTo>
                  <a:pt x="5188" y="2592"/>
                  <a:pt x="5068" y="2588"/>
                  <a:pt x="4949" y="2588"/>
                </a:cubicBezTo>
                <a:cubicBezTo>
                  <a:pt x="2244" y="2588"/>
                  <a:pt x="0" y="4827"/>
                  <a:pt x="77" y="7610"/>
                </a:cubicBezTo>
                <a:cubicBezTo>
                  <a:pt x="127" y="9372"/>
                  <a:pt x="1136" y="10976"/>
                  <a:pt x="2708" y="11798"/>
                </a:cubicBezTo>
                <a:cubicBezTo>
                  <a:pt x="2952" y="11924"/>
                  <a:pt x="3101" y="12175"/>
                  <a:pt x="3101" y="12449"/>
                </a:cubicBezTo>
                <a:lnTo>
                  <a:pt x="3101" y="17079"/>
                </a:lnTo>
                <a:lnTo>
                  <a:pt x="3059" y="17079"/>
                </a:lnTo>
                <a:cubicBezTo>
                  <a:pt x="2660" y="17079"/>
                  <a:pt x="2335" y="17404"/>
                  <a:pt x="2335" y="17803"/>
                </a:cubicBezTo>
                <a:lnTo>
                  <a:pt x="2335" y="19907"/>
                </a:lnTo>
                <a:cubicBezTo>
                  <a:pt x="2335" y="20306"/>
                  <a:pt x="2660" y="20631"/>
                  <a:pt x="3059" y="20631"/>
                </a:cubicBezTo>
                <a:lnTo>
                  <a:pt x="9084" y="20631"/>
                </a:lnTo>
                <a:cubicBezTo>
                  <a:pt x="9250" y="20631"/>
                  <a:pt x="9385" y="20498"/>
                  <a:pt x="9385" y="20330"/>
                </a:cubicBezTo>
                <a:cubicBezTo>
                  <a:pt x="9385" y="20164"/>
                  <a:pt x="9250" y="20028"/>
                  <a:pt x="9084" y="20028"/>
                </a:cubicBezTo>
                <a:lnTo>
                  <a:pt x="3059" y="20028"/>
                </a:lnTo>
                <a:cubicBezTo>
                  <a:pt x="2994" y="20028"/>
                  <a:pt x="2938" y="19975"/>
                  <a:pt x="2938" y="19907"/>
                </a:cubicBezTo>
                <a:lnTo>
                  <a:pt x="2938" y="17803"/>
                </a:lnTo>
                <a:cubicBezTo>
                  <a:pt x="2938" y="17736"/>
                  <a:pt x="2991" y="17682"/>
                  <a:pt x="3059" y="17682"/>
                </a:cubicBezTo>
                <a:lnTo>
                  <a:pt x="16518" y="17682"/>
                </a:lnTo>
                <a:cubicBezTo>
                  <a:pt x="16583" y="17682"/>
                  <a:pt x="16639" y="17735"/>
                  <a:pt x="16639" y="17803"/>
                </a:cubicBezTo>
                <a:lnTo>
                  <a:pt x="16639" y="19907"/>
                </a:lnTo>
                <a:cubicBezTo>
                  <a:pt x="16639" y="19972"/>
                  <a:pt x="16586" y="20028"/>
                  <a:pt x="16518" y="20028"/>
                </a:cubicBezTo>
                <a:lnTo>
                  <a:pt x="10493" y="20028"/>
                </a:lnTo>
                <a:cubicBezTo>
                  <a:pt x="10327" y="20028"/>
                  <a:pt x="10192" y="20164"/>
                  <a:pt x="10192" y="20330"/>
                </a:cubicBezTo>
                <a:cubicBezTo>
                  <a:pt x="10192" y="20498"/>
                  <a:pt x="10327" y="20631"/>
                  <a:pt x="10493" y="20631"/>
                </a:cubicBezTo>
                <a:lnTo>
                  <a:pt x="16518" y="20631"/>
                </a:lnTo>
                <a:cubicBezTo>
                  <a:pt x="16917" y="20631"/>
                  <a:pt x="17242" y="20306"/>
                  <a:pt x="17242" y="19907"/>
                </a:cubicBezTo>
                <a:lnTo>
                  <a:pt x="17242" y="17803"/>
                </a:lnTo>
                <a:cubicBezTo>
                  <a:pt x="17242" y="17437"/>
                  <a:pt x="16967" y="17079"/>
                  <a:pt x="16477" y="17079"/>
                </a:cubicBezTo>
                <a:lnTo>
                  <a:pt x="16477" y="14504"/>
                </a:lnTo>
                <a:cubicBezTo>
                  <a:pt x="16477" y="14338"/>
                  <a:pt x="16341" y="14203"/>
                  <a:pt x="16173" y="14203"/>
                </a:cubicBezTo>
                <a:cubicBezTo>
                  <a:pt x="16007" y="14203"/>
                  <a:pt x="15872" y="14338"/>
                  <a:pt x="15872" y="14504"/>
                </a:cubicBezTo>
                <a:lnTo>
                  <a:pt x="15872" y="15701"/>
                </a:lnTo>
                <a:lnTo>
                  <a:pt x="14323" y="15701"/>
                </a:lnTo>
                <a:lnTo>
                  <a:pt x="14323" y="11594"/>
                </a:lnTo>
                <a:cubicBezTo>
                  <a:pt x="14323" y="11428"/>
                  <a:pt x="14190" y="11292"/>
                  <a:pt x="14022" y="11292"/>
                </a:cubicBezTo>
                <a:cubicBezTo>
                  <a:pt x="13856" y="11292"/>
                  <a:pt x="13721" y="11428"/>
                  <a:pt x="13721" y="11594"/>
                </a:cubicBezTo>
                <a:lnTo>
                  <a:pt x="13721" y="15700"/>
                </a:lnTo>
                <a:lnTo>
                  <a:pt x="12208" y="15700"/>
                </a:lnTo>
                <a:lnTo>
                  <a:pt x="12208" y="11592"/>
                </a:lnTo>
                <a:cubicBezTo>
                  <a:pt x="12208" y="11426"/>
                  <a:pt x="12074" y="11291"/>
                  <a:pt x="11907" y="11291"/>
                </a:cubicBezTo>
                <a:cubicBezTo>
                  <a:pt x="11740" y="11291"/>
                  <a:pt x="11605" y="11426"/>
                  <a:pt x="11605" y="11592"/>
                </a:cubicBezTo>
                <a:lnTo>
                  <a:pt x="11605" y="15700"/>
                </a:lnTo>
                <a:lnTo>
                  <a:pt x="10094" y="15700"/>
                </a:lnTo>
                <a:lnTo>
                  <a:pt x="10094" y="11592"/>
                </a:lnTo>
                <a:cubicBezTo>
                  <a:pt x="10094" y="11426"/>
                  <a:pt x="9959" y="11291"/>
                  <a:pt x="9791" y="11291"/>
                </a:cubicBezTo>
                <a:cubicBezTo>
                  <a:pt x="9625" y="11291"/>
                  <a:pt x="9490" y="11426"/>
                  <a:pt x="9490" y="11592"/>
                </a:cubicBezTo>
                <a:lnTo>
                  <a:pt x="9490" y="15700"/>
                </a:lnTo>
                <a:lnTo>
                  <a:pt x="7977" y="15700"/>
                </a:lnTo>
                <a:lnTo>
                  <a:pt x="7977" y="11592"/>
                </a:lnTo>
                <a:cubicBezTo>
                  <a:pt x="7977" y="11426"/>
                  <a:pt x="7844" y="11291"/>
                  <a:pt x="7676" y="11291"/>
                </a:cubicBezTo>
                <a:cubicBezTo>
                  <a:pt x="7510" y="11291"/>
                  <a:pt x="7374" y="11426"/>
                  <a:pt x="7374" y="11592"/>
                </a:cubicBezTo>
                <a:lnTo>
                  <a:pt x="7374" y="15700"/>
                </a:lnTo>
                <a:lnTo>
                  <a:pt x="5862" y="15700"/>
                </a:lnTo>
                <a:lnTo>
                  <a:pt x="5862" y="11592"/>
                </a:lnTo>
                <a:cubicBezTo>
                  <a:pt x="5862" y="11426"/>
                  <a:pt x="5728" y="11291"/>
                  <a:pt x="5560" y="11291"/>
                </a:cubicBezTo>
                <a:cubicBezTo>
                  <a:pt x="5394" y="11291"/>
                  <a:pt x="5259" y="11426"/>
                  <a:pt x="5259" y="11592"/>
                </a:cubicBezTo>
                <a:lnTo>
                  <a:pt x="5259" y="15700"/>
                </a:lnTo>
                <a:lnTo>
                  <a:pt x="3710" y="15700"/>
                </a:lnTo>
                <a:lnTo>
                  <a:pt x="3710" y="12447"/>
                </a:lnTo>
                <a:cubicBezTo>
                  <a:pt x="3710" y="11945"/>
                  <a:pt x="3436" y="11489"/>
                  <a:pt x="2993" y="11260"/>
                </a:cubicBezTo>
                <a:cubicBezTo>
                  <a:pt x="1612" y="10540"/>
                  <a:pt x="728" y="9134"/>
                  <a:pt x="685" y="7591"/>
                </a:cubicBezTo>
                <a:cubicBezTo>
                  <a:pt x="615" y="5102"/>
                  <a:pt x="2627" y="3192"/>
                  <a:pt x="4950" y="3192"/>
                </a:cubicBezTo>
                <a:cubicBezTo>
                  <a:pt x="5055" y="3192"/>
                  <a:pt x="5161" y="3196"/>
                  <a:pt x="5267" y="3204"/>
                </a:cubicBezTo>
                <a:cubicBezTo>
                  <a:pt x="5287" y="3205"/>
                  <a:pt x="5306" y="3206"/>
                  <a:pt x="5325" y="3206"/>
                </a:cubicBezTo>
                <a:cubicBezTo>
                  <a:pt x="5630" y="3206"/>
                  <a:pt x="5921" y="3041"/>
                  <a:pt x="6074" y="2769"/>
                </a:cubicBezTo>
                <a:cubicBezTo>
                  <a:pt x="6835" y="1433"/>
                  <a:pt x="8258" y="604"/>
                  <a:pt x="9793" y="604"/>
                </a:cubicBezTo>
                <a:cubicBezTo>
                  <a:pt x="11326" y="604"/>
                  <a:pt x="12753" y="1433"/>
                  <a:pt x="13513" y="2769"/>
                </a:cubicBezTo>
                <a:cubicBezTo>
                  <a:pt x="13667" y="3038"/>
                  <a:pt x="13957" y="3206"/>
                  <a:pt x="14263" y="3206"/>
                </a:cubicBezTo>
                <a:cubicBezTo>
                  <a:pt x="14282" y="3206"/>
                  <a:pt x="14301" y="3205"/>
                  <a:pt x="14320" y="3204"/>
                </a:cubicBezTo>
                <a:cubicBezTo>
                  <a:pt x="14425" y="3196"/>
                  <a:pt x="14529" y="3193"/>
                  <a:pt x="14632" y="3193"/>
                </a:cubicBezTo>
                <a:cubicBezTo>
                  <a:pt x="16960" y="3193"/>
                  <a:pt x="18976" y="5100"/>
                  <a:pt x="18902" y="7598"/>
                </a:cubicBezTo>
                <a:cubicBezTo>
                  <a:pt x="18856" y="9139"/>
                  <a:pt x="17970" y="10546"/>
                  <a:pt x="16591" y="11263"/>
                </a:cubicBezTo>
                <a:cubicBezTo>
                  <a:pt x="16149" y="11495"/>
                  <a:pt x="15875" y="11948"/>
                  <a:pt x="15875" y="12450"/>
                </a:cubicBezTo>
                <a:lnTo>
                  <a:pt x="15875" y="13093"/>
                </a:lnTo>
                <a:cubicBezTo>
                  <a:pt x="15875" y="13261"/>
                  <a:pt x="16009" y="13396"/>
                  <a:pt x="16177" y="13396"/>
                </a:cubicBezTo>
                <a:cubicBezTo>
                  <a:pt x="16343" y="13396"/>
                  <a:pt x="16478" y="13261"/>
                  <a:pt x="16478" y="13093"/>
                </a:cubicBezTo>
                <a:lnTo>
                  <a:pt x="16478" y="12450"/>
                </a:lnTo>
                <a:cubicBezTo>
                  <a:pt x="16478" y="12175"/>
                  <a:pt x="16629" y="11926"/>
                  <a:pt x="16871" y="11799"/>
                </a:cubicBezTo>
                <a:cubicBezTo>
                  <a:pt x="18441" y="10982"/>
                  <a:pt x="19450" y="9379"/>
                  <a:pt x="19502" y="7615"/>
                </a:cubicBezTo>
                <a:cubicBezTo>
                  <a:pt x="19582" y="4830"/>
                  <a:pt x="17334" y="2588"/>
                  <a:pt x="14632" y="2588"/>
                </a:cubicBezTo>
                <a:cubicBezTo>
                  <a:pt x="14512" y="2588"/>
                  <a:pt x="14392" y="2592"/>
                  <a:pt x="14270" y="2601"/>
                </a:cubicBezTo>
                <a:cubicBezTo>
                  <a:pt x="14265" y="2602"/>
                  <a:pt x="14259" y="2602"/>
                  <a:pt x="14253" y="2602"/>
                </a:cubicBezTo>
                <a:cubicBezTo>
                  <a:pt x="14164" y="2602"/>
                  <a:pt x="14079" y="2552"/>
                  <a:pt x="14034" y="2471"/>
                </a:cubicBezTo>
                <a:cubicBezTo>
                  <a:pt x="13166" y="947"/>
                  <a:pt x="11542" y="1"/>
                  <a:pt x="9789"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0" name="Google Shape;3930;p46"/>
          <p:cNvGrpSpPr/>
          <p:nvPr/>
        </p:nvGrpSpPr>
        <p:grpSpPr>
          <a:xfrm>
            <a:off x="7868148" y="3136112"/>
            <a:ext cx="385488" cy="327750"/>
            <a:chOff x="4997425" y="1532175"/>
            <a:chExt cx="521000" cy="443025"/>
          </a:xfrm>
        </p:grpSpPr>
        <p:sp>
          <p:nvSpPr>
            <p:cNvPr id="3931" name="Google Shape;3931;p46"/>
            <p:cNvSpPr/>
            <p:nvPr/>
          </p:nvSpPr>
          <p:spPr>
            <a:xfrm>
              <a:off x="5281125" y="1799800"/>
              <a:ext cx="48450" cy="58100"/>
            </a:xfrm>
            <a:custGeom>
              <a:rect b="b" l="l" r="r" t="t"/>
              <a:pathLst>
                <a:path extrusionOk="0" h="2324" w="1938">
                  <a:moveTo>
                    <a:pt x="1015" y="0"/>
                  </a:moveTo>
                  <a:cubicBezTo>
                    <a:pt x="845" y="0"/>
                    <a:pt x="670" y="49"/>
                    <a:pt x="511" y="157"/>
                  </a:cubicBezTo>
                  <a:cubicBezTo>
                    <a:pt x="391" y="239"/>
                    <a:pt x="269" y="327"/>
                    <a:pt x="154" y="416"/>
                  </a:cubicBezTo>
                  <a:cubicBezTo>
                    <a:pt x="24" y="518"/>
                    <a:pt x="0" y="710"/>
                    <a:pt x="105" y="840"/>
                  </a:cubicBezTo>
                  <a:cubicBezTo>
                    <a:pt x="164" y="915"/>
                    <a:pt x="252" y="955"/>
                    <a:pt x="342" y="955"/>
                  </a:cubicBezTo>
                  <a:cubicBezTo>
                    <a:pt x="408" y="955"/>
                    <a:pt x="474" y="933"/>
                    <a:pt x="529" y="888"/>
                  </a:cubicBezTo>
                  <a:cubicBezTo>
                    <a:pt x="632" y="808"/>
                    <a:pt x="738" y="729"/>
                    <a:pt x="848" y="655"/>
                  </a:cubicBezTo>
                  <a:cubicBezTo>
                    <a:pt x="902" y="619"/>
                    <a:pt x="960" y="603"/>
                    <a:pt x="1018" y="603"/>
                  </a:cubicBezTo>
                  <a:cubicBezTo>
                    <a:pt x="1181" y="603"/>
                    <a:pt x="1334" y="734"/>
                    <a:pt x="1334" y="919"/>
                  </a:cubicBezTo>
                  <a:lnTo>
                    <a:pt x="1334" y="1402"/>
                  </a:lnTo>
                  <a:cubicBezTo>
                    <a:pt x="1334" y="1591"/>
                    <a:pt x="1183" y="1720"/>
                    <a:pt x="1020" y="1720"/>
                  </a:cubicBezTo>
                  <a:cubicBezTo>
                    <a:pt x="960" y="1720"/>
                    <a:pt x="898" y="1703"/>
                    <a:pt x="841" y="1664"/>
                  </a:cubicBezTo>
                  <a:cubicBezTo>
                    <a:pt x="735" y="1592"/>
                    <a:pt x="630" y="1515"/>
                    <a:pt x="529" y="1435"/>
                  </a:cubicBezTo>
                  <a:cubicBezTo>
                    <a:pt x="474" y="1391"/>
                    <a:pt x="407" y="1370"/>
                    <a:pt x="342" y="1370"/>
                  </a:cubicBezTo>
                  <a:cubicBezTo>
                    <a:pt x="252" y="1370"/>
                    <a:pt x="164" y="1409"/>
                    <a:pt x="105" y="1484"/>
                  </a:cubicBezTo>
                  <a:cubicBezTo>
                    <a:pt x="2" y="1615"/>
                    <a:pt x="24" y="1806"/>
                    <a:pt x="154" y="1909"/>
                  </a:cubicBezTo>
                  <a:cubicBezTo>
                    <a:pt x="266" y="1997"/>
                    <a:pt x="384" y="2082"/>
                    <a:pt x="502" y="2163"/>
                  </a:cubicBezTo>
                  <a:cubicBezTo>
                    <a:pt x="665" y="2274"/>
                    <a:pt x="843" y="2324"/>
                    <a:pt x="1017" y="2324"/>
                  </a:cubicBezTo>
                  <a:cubicBezTo>
                    <a:pt x="1494" y="2324"/>
                    <a:pt x="1937" y="1947"/>
                    <a:pt x="1937" y="1406"/>
                  </a:cubicBezTo>
                  <a:lnTo>
                    <a:pt x="1937" y="921"/>
                  </a:lnTo>
                  <a:cubicBezTo>
                    <a:pt x="1937" y="381"/>
                    <a:pt x="1492" y="0"/>
                    <a:pt x="1015"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6"/>
            <p:cNvSpPr/>
            <p:nvPr/>
          </p:nvSpPr>
          <p:spPr>
            <a:xfrm>
              <a:off x="5208525" y="1796125"/>
              <a:ext cx="40275" cy="40250"/>
            </a:xfrm>
            <a:custGeom>
              <a:rect b="b" l="l" r="r" t="t"/>
              <a:pathLst>
                <a:path extrusionOk="0" h="1610" w="1611">
                  <a:moveTo>
                    <a:pt x="806" y="604"/>
                  </a:moveTo>
                  <a:cubicBezTo>
                    <a:pt x="917" y="604"/>
                    <a:pt x="1008" y="693"/>
                    <a:pt x="1008" y="806"/>
                  </a:cubicBezTo>
                  <a:cubicBezTo>
                    <a:pt x="1004" y="917"/>
                    <a:pt x="915" y="1006"/>
                    <a:pt x="806" y="1006"/>
                  </a:cubicBezTo>
                  <a:cubicBezTo>
                    <a:pt x="694" y="1006"/>
                    <a:pt x="605" y="917"/>
                    <a:pt x="605" y="806"/>
                  </a:cubicBezTo>
                  <a:cubicBezTo>
                    <a:pt x="605" y="693"/>
                    <a:pt x="694" y="604"/>
                    <a:pt x="806" y="604"/>
                  </a:cubicBezTo>
                  <a:close/>
                  <a:moveTo>
                    <a:pt x="806" y="1"/>
                  </a:moveTo>
                  <a:cubicBezTo>
                    <a:pt x="362" y="1"/>
                    <a:pt x="1" y="362"/>
                    <a:pt x="1" y="806"/>
                  </a:cubicBezTo>
                  <a:cubicBezTo>
                    <a:pt x="1" y="1248"/>
                    <a:pt x="362" y="1609"/>
                    <a:pt x="806" y="1609"/>
                  </a:cubicBezTo>
                  <a:cubicBezTo>
                    <a:pt x="1249" y="1609"/>
                    <a:pt x="1611" y="1248"/>
                    <a:pt x="1611" y="806"/>
                  </a:cubicBezTo>
                  <a:cubicBezTo>
                    <a:pt x="1611" y="362"/>
                    <a:pt x="1249" y="1"/>
                    <a:pt x="806"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6"/>
            <p:cNvSpPr/>
            <p:nvPr/>
          </p:nvSpPr>
          <p:spPr>
            <a:xfrm>
              <a:off x="5159200" y="1716825"/>
              <a:ext cx="359225" cy="203375"/>
            </a:xfrm>
            <a:custGeom>
              <a:rect b="b" l="l" r="r" t="t"/>
              <a:pathLst>
                <a:path extrusionOk="0" h="8135" w="14369">
                  <a:moveTo>
                    <a:pt x="7144" y="603"/>
                  </a:moveTo>
                  <a:cubicBezTo>
                    <a:pt x="7497" y="603"/>
                    <a:pt x="7840" y="834"/>
                    <a:pt x="7935" y="1223"/>
                  </a:cubicBezTo>
                  <a:lnTo>
                    <a:pt x="8031" y="1624"/>
                  </a:lnTo>
                  <a:cubicBezTo>
                    <a:pt x="7463" y="1528"/>
                    <a:pt x="6881" y="1481"/>
                    <a:pt x="6315" y="1481"/>
                  </a:cubicBezTo>
                  <a:cubicBezTo>
                    <a:pt x="6179" y="1481"/>
                    <a:pt x="6044" y="1484"/>
                    <a:pt x="5910" y="1489"/>
                  </a:cubicBezTo>
                  <a:cubicBezTo>
                    <a:pt x="6138" y="1258"/>
                    <a:pt x="6369" y="1032"/>
                    <a:pt x="6605" y="814"/>
                  </a:cubicBezTo>
                  <a:cubicBezTo>
                    <a:pt x="6763" y="669"/>
                    <a:pt x="6955" y="603"/>
                    <a:pt x="7144" y="603"/>
                  </a:cubicBezTo>
                  <a:close/>
                  <a:moveTo>
                    <a:pt x="3443" y="2541"/>
                  </a:moveTo>
                  <a:cubicBezTo>
                    <a:pt x="3772" y="3082"/>
                    <a:pt x="3945" y="3699"/>
                    <a:pt x="3945" y="4339"/>
                  </a:cubicBezTo>
                  <a:cubicBezTo>
                    <a:pt x="3945" y="4980"/>
                    <a:pt x="3772" y="5596"/>
                    <a:pt x="3443" y="6138"/>
                  </a:cubicBezTo>
                  <a:cubicBezTo>
                    <a:pt x="2407" y="5797"/>
                    <a:pt x="1510" y="5293"/>
                    <a:pt x="775" y="4694"/>
                  </a:cubicBezTo>
                  <a:cubicBezTo>
                    <a:pt x="668" y="4606"/>
                    <a:pt x="605" y="4478"/>
                    <a:pt x="605" y="4339"/>
                  </a:cubicBezTo>
                  <a:cubicBezTo>
                    <a:pt x="605" y="4202"/>
                    <a:pt x="668" y="4072"/>
                    <a:pt x="775" y="3983"/>
                  </a:cubicBezTo>
                  <a:cubicBezTo>
                    <a:pt x="1563" y="3341"/>
                    <a:pt x="2470" y="2859"/>
                    <a:pt x="3443" y="2541"/>
                  </a:cubicBezTo>
                  <a:close/>
                  <a:moveTo>
                    <a:pt x="9117" y="6801"/>
                  </a:moveTo>
                  <a:cubicBezTo>
                    <a:pt x="9117" y="7071"/>
                    <a:pt x="9041" y="7404"/>
                    <a:pt x="8808" y="7505"/>
                  </a:cubicBezTo>
                  <a:cubicBezTo>
                    <a:pt x="8770" y="7521"/>
                    <a:pt x="8733" y="7529"/>
                    <a:pt x="8696" y="7529"/>
                  </a:cubicBezTo>
                  <a:cubicBezTo>
                    <a:pt x="8588" y="7529"/>
                    <a:pt x="8492" y="7464"/>
                    <a:pt x="8421" y="7400"/>
                  </a:cubicBezTo>
                  <a:cubicBezTo>
                    <a:pt x="8296" y="7287"/>
                    <a:pt x="8173" y="7169"/>
                    <a:pt x="8048" y="7047"/>
                  </a:cubicBezTo>
                  <a:cubicBezTo>
                    <a:pt x="8413" y="6986"/>
                    <a:pt x="8767" y="6902"/>
                    <a:pt x="9117" y="6801"/>
                  </a:cubicBezTo>
                  <a:close/>
                  <a:moveTo>
                    <a:pt x="7140" y="0"/>
                  </a:moveTo>
                  <a:cubicBezTo>
                    <a:pt x="6808" y="0"/>
                    <a:pt x="6471" y="117"/>
                    <a:pt x="6194" y="372"/>
                  </a:cubicBezTo>
                  <a:cubicBezTo>
                    <a:pt x="5785" y="749"/>
                    <a:pt x="5384" y="1152"/>
                    <a:pt x="5007" y="1568"/>
                  </a:cubicBezTo>
                  <a:cubicBezTo>
                    <a:pt x="3344" y="1787"/>
                    <a:pt x="1719" y="2431"/>
                    <a:pt x="391" y="3515"/>
                  </a:cubicBezTo>
                  <a:cubicBezTo>
                    <a:pt x="143" y="3717"/>
                    <a:pt x="0" y="4017"/>
                    <a:pt x="0" y="4339"/>
                  </a:cubicBezTo>
                  <a:cubicBezTo>
                    <a:pt x="0" y="4660"/>
                    <a:pt x="143" y="4959"/>
                    <a:pt x="391" y="5161"/>
                  </a:cubicBezTo>
                  <a:cubicBezTo>
                    <a:pt x="393" y="5163"/>
                    <a:pt x="396" y="5165"/>
                    <a:pt x="398" y="5165"/>
                  </a:cubicBezTo>
                  <a:cubicBezTo>
                    <a:pt x="1669" y="6199"/>
                    <a:pt x="3202" y="6830"/>
                    <a:pt x="4776" y="7073"/>
                  </a:cubicBezTo>
                  <a:cubicBezTo>
                    <a:pt x="4792" y="7075"/>
                    <a:pt x="4807" y="7077"/>
                    <a:pt x="4823" y="7077"/>
                  </a:cubicBezTo>
                  <a:cubicBezTo>
                    <a:pt x="4969" y="7077"/>
                    <a:pt x="5097" y="6970"/>
                    <a:pt x="5120" y="6821"/>
                  </a:cubicBezTo>
                  <a:cubicBezTo>
                    <a:pt x="5146" y="6655"/>
                    <a:pt x="5033" y="6501"/>
                    <a:pt x="4869" y="6475"/>
                  </a:cubicBezTo>
                  <a:cubicBezTo>
                    <a:pt x="4588" y="6432"/>
                    <a:pt x="4312" y="6376"/>
                    <a:pt x="4039" y="6307"/>
                  </a:cubicBezTo>
                  <a:cubicBezTo>
                    <a:pt x="4374" y="5704"/>
                    <a:pt x="4550" y="5033"/>
                    <a:pt x="4550" y="4338"/>
                  </a:cubicBezTo>
                  <a:cubicBezTo>
                    <a:pt x="4550" y="3639"/>
                    <a:pt x="4374" y="2967"/>
                    <a:pt x="4039" y="2364"/>
                  </a:cubicBezTo>
                  <a:cubicBezTo>
                    <a:pt x="4775" y="2179"/>
                    <a:pt x="5546" y="2084"/>
                    <a:pt x="6323" y="2084"/>
                  </a:cubicBezTo>
                  <a:cubicBezTo>
                    <a:pt x="8080" y="2084"/>
                    <a:pt x="9869" y="2569"/>
                    <a:pt x="11362" y="3594"/>
                  </a:cubicBezTo>
                  <a:cubicBezTo>
                    <a:pt x="11543" y="3717"/>
                    <a:pt x="11750" y="3778"/>
                    <a:pt x="11956" y="3778"/>
                  </a:cubicBezTo>
                  <a:cubicBezTo>
                    <a:pt x="12187" y="3778"/>
                    <a:pt x="12417" y="3702"/>
                    <a:pt x="12609" y="3551"/>
                  </a:cubicBezTo>
                  <a:cubicBezTo>
                    <a:pt x="12904" y="3318"/>
                    <a:pt x="13219" y="3108"/>
                    <a:pt x="13546" y="2928"/>
                  </a:cubicBezTo>
                  <a:cubicBezTo>
                    <a:pt x="13569" y="2916"/>
                    <a:pt x="13593" y="2910"/>
                    <a:pt x="13616" y="2910"/>
                  </a:cubicBezTo>
                  <a:cubicBezTo>
                    <a:pt x="13692" y="2910"/>
                    <a:pt x="13760" y="2972"/>
                    <a:pt x="13760" y="3056"/>
                  </a:cubicBezTo>
                  <a:lnTo>
                    <a:pt x="13760" y="5617"/>
                  </a:lnTo>
                  <a:cubicBezTo>
                    <a:pt x="13760" y="5701"/>
                    <a:pt x="13691" y="5765"/>
                    <a:pt x="13615" y="5765"/>
                  </a:cubicBezTo>
                  <a:cubicBezTo>
                    <a:pt x="13592" y="5765"/>
                    <a:pt x="13569" y="5759"/>
                    <a:pt x="13546" y="5746"/>
                  </a:cubicBezTo>
                  <a:cubicBezTo>
                    <a:pt x="13219" y="5566"/>
                    <a:pt x="12902" y="5357"/>
                    <a:pt x="12609" y="5122"/>
                  </a:cubicBezTo>
                  <a:cubicBezTo>
                    <a:pt x="12417" y="4971"/>
                    <a:pt x="12187" y="4895"/>
                    <a:pt x="11956" y="4895"/>
                  </a:cubicBezTo>
                  <a:cubicBezTo>
                    <a:pt x="11750" y="4895"/>
                    <a:pt x="11543" y="4956"/>
                    <a:pt x="11362" y="5079"/>
                  </a:cubicBezTo>
                  <a:cubicBezTo>
                    <a:pt x="9942" y="6054"/>
                    <a:pt x="8152" y="6592"/>
                    <a:pt x="6326" y="6592"/>
                  </a:cubicBezTo>
                  <a:cubicBezTo>
                    <a:pt x="6160" y="6592"/>
                    <a:pt x="6025" y="6727"/>
                    <a:pt x="6025" y="6893"/>
                  </a:cubicBezTo>
                  <a:cubicBezTo>
                    <a:pt x="6025" y="7059"/>
                    <a:pt x="6160" y="7195"/>
                    <a:pt x="6326" y="7195"/>
                  </a:cubicBezTo>
                  <a:cubicBezTo>
                    <a:pt x="6652" y="7195"/>
                    <a:pt x="6975" y="7181"/>
                    <a:pt x="7294" y="7150"/>
                  </a:cubicBezTo>
                  <a:cubicBezTo>
                    <a:pt x="7532" y="7395"/>
                    <a:pt x="7772" y="7630"/>
                    <a:pt x="8012" y="7847"/>
                  </a:cubicBezTo>
                  <a:cubicBezTo>
                    <a:pt x="8222" y="8041"/>
                    <a:pt x="8464" y="8134"/>
                    <a:pt x="8697" y="8134"/>
                  </a:cubicBezTo>
                  <a:cubicBezTo>
                    <a:pt x="8818" y="8134"/>
                    <a:pt x="8938" y="8109"/>
                    <a:pt x="9050" y="8060"/>
                  </a:cubicBezTo>
                  <a:cubicBezTo>
                    <a:pt x="9463" y="7878"/>
                    <a:pt x="9718" y="7409"/>
                    <a:pt x="9718" y="6840"/>
                  </a:cubicBezTo>
                  <a:lnTo>
                    <a:pt x="9718" y="6604"/>
                  </a:lnTo>
                  <a:cubicBezTo>
                    <a:pt x="10422" y="6345"/>
                    <a:pt x="11088" y="6002"/>
                    <a:pt x="11705" y="5581"/>
                  </a:cubicBezTo>
                  <a:cubicBezTo>
                    <a:pt x="11781" y="5529"/>
                    <a:pt x="11869" y="5503"/>
                    <a:pt x="11956" y="5503"/>
                  </a:cubicBezTo>
                  <a:cubicBezTo>
                    <a:pt x="12055" y="5503"/>
                    <a:pt x="12153" y="5536"/>
                    <a:pt x="12236" y="5600"/>
                  </a:cubicBezTo>
                  <a:cubicBezTo>
                    <a:pt x="12558" y="5853"/>
                    <a:pt x="12900" y="6081"/>
                    <a:pt x="13257" y="6278"/>
                  </a:cubicBezTo>
                  <a:cubicBezTo>
                    <a:pt x="13374" y="6342"/>
                    <a:pt x="13497" y="6372"/>
                    <a:pt x="13617" y="6372"/>
                  </a:cubicBezTo>
                  <a:cubicBezTo>
                    <a:pt x="14009" y="6372"/>
                    <a:pt x="14368" y="6057"/>
                    <a:pt x="14368" y="5619"/>
                  </a:cubicBezTo>
                  <a:lnTo>
                    <a:pt x="14368" y="3061"/>
                  </a:lnTo>
                  <a:cubicBezTo>
                    <a:pt x="14368" y="2621"/>
                    <a:pt x="14009" y="2305"/>
                    <a:pt x="13616" y="2305"/>
                  </a:cubicBezTo>
                  <a:cubicBezTo>
                    <a:pt x="13497" y="2305"/>
                    <a:pt x="13375" y="2335"/>
                    <a:pt x="13258" y="2399"/>
                  </a:cubicBezTo>
                  <a:cubicBezTo>
                    <a:pt x="12900" y="2595"/>
                    <a:pt x="12558" y="2825"/>
                    <a:pt x="12236" y="3079"/>
                  </a:cubicBezTo>
                  <a:cubicBezTo>
                    <a:pt x="12154" y="3143"/>
                    <a:pt x="12056" y="3176"/>
                    <a:pt x="11957" y="3176"/>
                  </a:cubicBezTo>
                  <a:cubicBezTo>
                    <a:pt x="11869" y="3176"/>
                    <a:pt x="11781" y="3150"/>
                    <a:pt x="11705" y="3097"/>
                  </a:cubicBezTo>
                  <a:cubicBezTo>
                    <a:pt x="10795" y="2474"/>
                    <a:pt x="9776" y="2022"/>
                    <a:pt x="8687" y="1760"/>
                  </a:cubicBezTo>
                  <a:lnTo>
                    <a:pt x="8522" y="1083"/>
                  </a:lnTo>
                  <a:cubicBezTo>
                    <a:pt x="8356" y="405"/>
                    <a:pt x="7757" y="0"/>
                    <a:pt x="7140"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6"/>
            <p:cNvSpPr/>
            <p:nvPr/>
          </p:nvSpPr>
          <p:spPr>
            <a:xfrm>
              <a:off x="4997425" y="1532175"/>
              <a:ext cx="171350" cy="443025"/>
            </a:xfrm>
            <a:custGeom>
              <a:rect b="b" l="l" r="r" t="t"/>
              <a:pathLst>
                <a:path extrusionOk="0" h="17721" w="6854">
                  <a:moveTo>
                    <a:pt x="3417" y="6256"/>
                  </a:moveTo>
                  <a:cubicBezTo>
                    <a:pt x="3580" y="6256"/>
                    <a:pt x="3710" y="6390"/>
                    <a:pt x="3710" y="6551"/>
                  </a:cubicBezTo>
                  <a:cubicBezTo>
                    <a:pt x="3710" y="6710"/>
                    <a:pt x="3580" y="6843"/>
                    <a:pt x="3417" y="6843"/>
                  </a:cubicBezTo>
                  <a:cubicBezTo>
                    <a:pt x="3255" y="6843"/>
                    <a:pt x="3124" y="6710"/>
                    <a:pt x="3124" y="6551"/>
                  </a:cubicBezTo>
                  <a:cubicBezTo>
                    <a:pt x="3124" y="6390"/>
                    <a:pt x="3256" y="6256"/>
                    <a:pt x="3417" y="6256"/>
                  </a:cubicBezTo>
                  <a:close/>
                  <a:moveTo>
                    <a:pt x="3419" y="0"/>
                  </a:moveTo>
                  <a:cubicBezTo>
                    <a:pt x="3253" y="0"/>
                    <a:pt x="3118" y="134"/>
                    <a:pt x="3118" y="302"/>
                  </a:cubicBezTo>
                  <a:lnTo>
                    <a:pt x="3118" y="4670"/>
                  </a:lnTo>
                  <a:cubicBezTo>
                    <a:pt x="2748" y="4728"/>
                    <a:pt x="2402" y="4894"/>
                    <a:pt x="2119" y="5158"/>
                  </a:cubicBezTo>
                  <a:cubicBezTo>
                    <a:pt x="1734" y="5518"/>
                    <a:pt x="1511" y="6026"/>
                    <a:pt x="1511" y="6554"/>
                  </a:cubicBezTo>
                  <a:cubicBezTo>
                    <a:pt x="1511" y="7268"/>
                    <a:pt x="1908" y="7919"/>
                    <a:pt x="2545" y="8250"/>
                  </a:cubicBezTo>
                  <a:cubicBezTo>
                    <a:pt x="2587" y="8270"/>
                    <a:pt x="2614" y="8318"/>
                    <a:pt x="2614" y="8370"/>
                  </a:cubicBezTo>
                  <a:lnTo>
                    <a:pt x="2614" y="9358"/>
                  </a:lnTo>
                  <a:cubicBezTo>
                    <a:pt x="2614" y="10000"/>
                    <a:pt x="2396" y="10632"/>
                    <a:pt x="1999" y="11138"/>
                  </a:cubicBezTo>
                  <a:lnTo>
                    <a:pt x="901" y="12539"/>
                  </a:lnTo>
                  <a:cubicBezTo>
                    <a:pt x="139" y="13510"/>
                    <a:pt x="0" y="14805"/>
                    <a:pt x="541" y="15917"/>
                  </a:cubicBezTo>
                  <a:cubicBezTo>
                    <a:pt x="1083" y="17028"/>
                    <a:pt x="2186" y="17720"/>
                    <a:pt x="3421" y="17720"/>
                  </a:cubicBezTo>
                  <a:cubicBezTo>
                    <a:pt x="4246" y="17715"/>
                    <a:pt x="5034" y="17410"/>
                    <a:pt x="5637" y="16855"/>
                  </a:cubicBezTo>
                  <a:cubicBezTo>
                    <a:pt x="6232" y="16309"/>
                    <a:pt x="6605" y="15560"/>
                    <a:pt x="6692" y="14747"/>
                  </a:cubicBezTo>
                  <a:lnTo>
                    <a:pt x="6819" y="13558"/>
                  </a:lnTo>
                  <a:cubicBezTo>
                    <a:pt x="6853" y="13243"/>
                    <a:pt x="6722" y="12953"/>
                    <a:pt x="6465" y="12786"/>
                  </a:cubicBezTo>
                  <a:cubicBezTo>
                    <a:pt x="6329" y="12696"/>
                    <a:pt x="6174" y="12650"/>
                    <a:pt x="6019" y="12650"/>
                  </a:cubicBezTo>
                  <a:cubicBezTo>
                    <a:pt x="5884" y="12650"/>
                    <a:pt x="5750" y="12685"/>
                    <a:pt x="5627" y="12753"/>
                  </a:cubicBezTo>
                  <a:lnTo>
                    <a:pt x="4791" y="13215"/>
                  </a:lnTo>
                  <a:cubicBezTo>
                    <a:pt x="4402" y="13431"/>
                    <a:pt x="4252" y="13921"/>
                    <a:pt x="4455" y="14307"/>
                  </a:cubicBezTo>
                  <a:cubicBezTo>
                    <a:pt x="4580" y="14541"/>
                    <a:pt x="4808" y="14692"/>
                    <a:pt x="5060" y="14730"/>
                  </a:cubicBezTo>
                  <a:cubicBezTo>
                    <a:pt x="4866" y="15658"/>
                    <a:pt x="4132" y="16088"/>
                    <a:pt x="3446" y="16100"/>
                  </a:cubicBezTo>
                  <a:lnTo>
                    <a:pt x="3417" y="16100"/>
                  </a:lnTo>
                  <a:cubicBezTo>
                    <a:pt x="2809" y="16100"/>
                    <a:pt x="2263" y="15761"/>
                    <a:pt x="1989" y="15211"/>
                  </a:cubicBezTo>
                  <a:cubicBezTo>
                    <a:pt x="1711" y="14653"/>
                    <a:pt x="1776" y="14024"/>
                    <a:pt x="2165" y="13531"/>
                  </a:cubicBezTo>
                  <a:lnTo>
                    <a:pt x="2376" y="13260"/>
                  </a:lnTo>
                  <a:cubicBezTo>
                    <a:pt x="2479" y="13130"/>
                    <a:pt x="2456" y="12940"/>
                    <a:pt x="2325" y="12837"/>
                  </a:cubicBezTo>
                  <a:cubicBezTo>
                    <a:pt x="2270" y="12794"/>
                    <a:pt x="2204" y="12772"/>
                    <a:pt x="2139" y="12772"/>
                  </a:cubicBezTo>
                  <a:cubicBezTo>
                    <a:pt x="2049" y="12772"/>
                    <a:pt x="1961" y="12812"/>
                    <a:pt x="1901" y="12888"/>
                  </a:cubicBezTo>
                  <a:lnTo>
                    <a:pt x="1689" y="13157"/>
                  </a:lnTo>
                  <a:cubicBezTo>
                    <a:pt x="1163" y="13830"/>
                    <a:pt x="1069" y="14719"/>
                    <a:pt x="1448" y="15480"/>
                  </a:cubicBezTo>
                  <a:cubicBezTo>
                    <a:pt x="1824" y="16237"/>
                    <a:pt x="2575" y="16705"/>
                    <a:pt x="3413" y="16705"/>
                  </a:cubicBezTo>
                  <a:cubicBezTo>
                    <a:pt x="3428" y="16705"/>
                    <a:pt x="3443" y="16705"/>
                    <a:pt x="3458" y="16705"/>
                  </a:cubicBezTo>
                  <a:cubicBezTo>
                    <a:pt x="4644" y="16684"/>
                    <a:pt x="5564" y="15807"/>
                    <a:pt x="5694" y="14574"/>
                  </a:cubicBezTo>
                  <a:cubicBezTo>
                    <a:pt x="5706" y="14445"/>
                    <a:pt x="5658" y="14315"/>
                    <a:pt x="5564" y="14228"/>
                  </a:cubicBezTo>
                  <a:cubicBezTo>
                    <a:pt x="5487" y="14159"/>
                    <a:pt x="5391" y="14121"/>
                    <a:pt x="5291" y="14121"/>
                  </a:cubicBezTo>
                  <a:cubicBezTo>
                    <a:pt x="5263" y="14121"/>
                    <a:pt x="5235" y="14124"/>
                    <a:pt x="5207" y="14130"/>
                  </a:cubicBezTo>
                  <a:cubicBezTo>
                    <a:pt x="5195" y="14133"/>
                    <a:pt x="5182" y="14134"/>
                    <a:pt x="5169" y="14134"/>
                  </a:cubicBezTo>
                  <a:cubicBezTo>
                    <a:pt x="5094" y="14134"/>
                    <a:pt x="5023" y="14093"/>
                    <a:pt x="4988" y="14024"/>
                  </a:cubicBezTo>
                  <a:cubicBezTo>
                    <a:pt x="4937" y="13930"/>
                    <a:pt x="4983" y="13801"/>
                    <a:pt x="5086" y="13745"/>
                  </a:cubicBezTo>
                  <a:lnTo>
                    <a:pt x="5920" y="13282"/>
                  </a:lnTo>
                  <a:cubicBezTo>
                    <a:pt x="5951" y="13264"/>
                    <a:pt x="5984" y="13255"/>
                    <a:pt x="6017" y="13255"/>
                  </a:cubicBezTo>
                  <a:cubicBezTo>
                    <a:pt x="6056" y="13255"/>
                    <a:pt x="6095" y="13268"/>
                    <a:pt x="6131" y="13291"/>
                  </a:cubicBezTo>
                  <a:cubicBezTo>
                    <a:pt x="6168" y="13317"/>
                    <a:pt x="6230" y="13376"/>
                    <a:pt x="6218" y="13496"/>
                  </a:cubicBezTo>
                  <a:lnTo>
                    <a:pt x="6091" y="14683"/>
                  </a:lnTo>
                  <a:cubicBezTo>
                    <a:pt x="6021" y="15351"/>
                    <a:pt x="5714" y="15965"/>
                    <a:pt x="5230" y="16412"/>
                  </a:cubicBezTo>
                  <a:cubicBezTo>
                    <a:pt x="4738" y="16864"/>
                    <a:pt x="4094" y="17114"/>
                    <a:pt x="3417" y="17114"/>
                  </a:cubicBezTo>
                  <a:cubicBezTo>
                    <a:pt x="2400" y="17114"/>
                    <a:pt x="1526" y="16568"/>
                    <a:pt x="1079" y="15651"/>
                  </a:cubicBezTo>
                  <a:cubicBezTo>
                    <a:pt x="634" y="14735"/>
                    <a:pt x="744" y="13712"/>
                    <a:pt x="1370" y="12911"/>
                  </a:cubicBezTo>
                  <a:lnTo>
                    <a:pt x="2468" y="11511"/>
                  </a:lnTo>
                  <a:cubicBezTo>
                    <a:pt x="2948" y="10900"/>
                    <a:pt x="3212" y="10136"/>
                    <a:pt x="3212" y="9358"/>
                  </a:cubicBezTo>
                  <a:lnTo>
                    <a:pt x="3212" y="8370"/>
                  </a:lnTo>
                  <a:cubicBezTo>
                    <a:pt x="3212" y="8090"/>
                    <a:pt x="3059" y="7839"/>
                    <a:pt x="2818" y="7714"/>
                  </a:cubicBezTo>
                  <a:cubicBezTo>
                    <a:pt x="2381" y="7489"/>
                    <a:pt x="2110" y="7044"/>
                    <a:pt x="2110" y="6556"/>
                  </a:cubicBezTo>
                  <a:cubicBezTo>
                    <a:pt x="2110" y="6191"/>
                    <a:pt x="2259" y="5852"/>
                    <a:pt x="2527" y="5602"/>
                  </a:cubicBezTo>
                  <a:cubicBezTo>
                    <a:pt x="2696" y="5446"/>
                    <a:pt x="2897" y="5338"/>
                    <a:pt x="3112" y="5286"/>
                  </a:cubicBezTo>
                  <a:lnTo>
                    <a:pt x="3112" y="5711"/>
                  </a:lnTo>
                  <a:cubicBezTo>
                    <a:pt x="2766" y="5835"/>
                    <a:pt x="2518" y="6167"/>
                    <a:pt x="2518" y="6556"/>
                  </a:cubicBezTo>
                  <a:cubicBezTo>
                    <a:pt x="2518" y="7051"/>
                    <a:pt x="2921" y="7455"/>
                    <a:pt x="3417" y="7455"/>
                  </a:cubicBezTo>
                  <a:cubicBezTo>
                    <a:pt x="3912" y="7455"/>
                    <a:pt x="4317" y="7052"/>
                    <a:pt x="4317" y="6556"/>
                  </a:cubicBezTo>
                  <a:cubicBezTo>
                    <a:pt x="4317" y="6167"/>
                    <a:pt x="4068" y="5835"/>
                    <a:pt x="3722" y="5711"/>
                  </a:cubicBezTo>
                  <a:lnTo>
                    <a:pt x="3722" y="5286"/>
                  </a:lnTo>
                  <a:cubicBezTo>
                    <a:pt x="4267" y="5417"/>
                    <a:pt x="4683" y="5891"/>
                    <a:pt x="4721" y="6465"/>
                  </a:cubicBezTo>
                  <a:cubicBezTo>
                    <a:pt x="4755" y="6982"/>
                    <a:pt x="4481" y="7472"/>
                    <a:pt x="4022" y="7712"/>
                  </a:cubicBezTo>
                  <a:cubicBezTo>
                    <a:pt x="3775" y="7840"/>
                    <a:pt x="3623" y="8096"/>
                    <a:pt x="3623" y="8377"/>
                  </a:cubicBezTo>
                  <a:lnTo>
                    <a:pt x="3623" y="9360"/>
                  </a:lnTo>
                  <a:cubicBezTo>
                    <a:pt x="3623" y="10226"/>
                    <a:pt x="3328" y="11078"/>
                    <a:pt x="2792" y="11761"/>
                  </a:cubicBezTo>
                  <a:lnTo>
                    <a:pt x="2775" y="11783"/>
                  </a:lnTo>
                  <a:cubicBezTo>
                    <a:pt x="2672" y="11914"/>
                    <a:pt x="2696" y="12104"/>
                    <a:pt x="2826" y="12207"/>
                  </a:cubicBezTo>
                  <a:cubicBezTo>
                    <a:pt x="2881" y="12250"/>
                    <a:pt x="2947" y="12270"/>
                    <a:pt x="3012" y="12270"/>
                  </a:cubicBezTo>
                  <a:cubicBezTo>
                    <a:pt x="3102" y="12270"/>
                    <a:pt x="3192" y="12231"/>
                    <a:pt x="3251" y="12155"/>
                  </a:cubicBezTo>
                  <a:lnTo>
                    <a:pt x="3267" y="12135"/>
                  </a:lnTo>
                  <a:cubicBezTo>
                    <a:pt x="3887" y="11347"/>
                    <a:pt x="4226" y="10362"/>
                    <a:pt x="4226" y="9360"/>
                  </a:cubicBezTo>
                  <a:lnTo>
                    <a:pt x="4226" y="8377"/>
                  </a:lnTo>
                  <a:cubicBezTo>
                    <a:pt x="4226" y="8320"/>
                    <a:pt x="4255" y="8270"/>
                    <a:pt x="4299" y="8248"/>
                  </a:cubicBezTo>
                  <a:cubicBezTo>
                    <a:pt x="4974" y="7897"/>
                    <a:pt x="5373" y="7181"/>
                    <a:pt x="5322" y="6424"/>
                  </a:cubicBezTo>
                  <a:cubicBezTo>
                    <a:pt x="5262" y="5535"/>
                    <a:pt x="4586" y="4809"/>
                    <a:pt x="3721" y="4670"/>
                  </a:cubicBezTo>
                  <a:lnTo>
                    <a:pt x="3721" y="302"/>
                  </a:lnTo>
                  <a:cubicBezTo>
                    <a:pt x="3721" y="134"/>
                    <a:pt x="3587" y="0"/>
                    <a:pt x="3419"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5" name="Google Shape;3935;p46"/>
          <p:cNvGrpSpPr/>
          <p:nvPr/>
        </p:nvGrpSpPr>
        <p:grpSpPr>
          <a:xfrm>
            <a:off x="921683" y="1455770"/>
            <a:ext cx="327789" cy="403484"/>
            <a:chOff x="3669925" y="951025"/>
            <a:chExt cx="418900" cy="515700"/>
          </a:xfrm>
        </p:grpSpPr>
        <p:sp>
          <p:nvSpPr>
            <p:cNvPr id="3936" name="Google Shape;3936;p46"/>
            <p:cNvSpPr/>
            <p:nvPr/>
          </p:nvSpPr>
          <p:spPr>
            <a:xfrm>
              <a:off x="3846600" y="1088325"/>
              <a:ext cx="16175" cy="15100"/>
            </a:xfrm>
            <a:custGeom>
              <a:rect b="b" l="l" r="r" t="t"/>
              <a:pathLst>
                <a:path extrusionOk="0" h="604" w="647">
                  <a:moveTo>
                    <a:pt x="304" y="0"/>
                  </a:moveTo>
                  <a:cubicBezTo>
                    <a:pt x="136" y="0"/>
                    <a:pt x="1" y="134"/>
                    <a:pt x="1" y="302"/>
                  </a:cubicBezTo>
                  <a:cubicBezTo>
                    <a:pt x="1" y="470"/>
                    <a:pt x="136" y="603"/>
                    <a:pt x="304" y="603"/>
                  </a:cubicBezTo>
                  <a:lnTo>
                    <a:pt x="343" y="603"/>
                  </a:lnTo>
                  <a:cubicBezTo>
                    <a:pt x="511" y="603"/>
                    <a:pt x="646" y="470"/>
                    <a:pt x="646" y="302"/>
                  </a:cubicBezTo>
                  <a:cubicBezTo>
                    <a:pt x="646" y="134"/>
                    <a:pt x="511" y="0"/>
                    <a:pt x="343"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6"/>
            <p:cNvSpPr/>
            <p:nvPr/>
          </p:nvSpPr>
          <p:spPr>
            <a:xfrm>
              <a:off x="3766875" y="1088325"/>
              <a:ext cx="16150" cy="15100"/>
            </a:xfrm>
            <a:custGeom>
              <a:rect b="b" l="l" r="r" t="t"/>
              <a:pathLst>
                <a:path extrusionOk="0" h="604" w="646">
                  <a:moveTo>
                    <a:pt x="302" y="0"/>
                  </a:moveTo>
                  <a:cubicBezTo>
                    <a:pt x="135" y="0"/>
                    <a:pt x="0" y="134"/>
                    <a:pt x="0" y="302"/>
                  </a:cubicBezTo>
                  <a:cubicBezTo>
                    <a:pt x="0" y="470"/>
                    <a:pt x="135" y="603"/>
                    <a:pt x="302" y="603"/>
                  </a:cubicBezTo>
                  <a:lnTo>
                    <a:pt x="343" y="603"/>
                  </a:lnTo>
                  <a:cubicBezTo>
                    <a:pt x="509" y="603"/>
                    <a:pt x="644" y="470"/>
                    <a:pt x="644" y="302"/>
                  </a:cubicBezTo>
                  <a:cubicBezTo>
                    <a:pt x="646" y="134"/>
                    <a:pt x="509" y="0"/>
                    <a:pt x="343"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6"/>
            <p:cNvSpPr/>
            <p:nvPr/>
          </p:nvSpPr>
          <p:spPr>
            <a:xfrm>
              <a:off x="3781950" y="1128725"/>
              <a:ext cx="65650" cy="23200"/>
            </a:xfrm>
            <a:custGeom>
              <a:rect b="b" l="l" r="r" t="t"/>
              <a:pathLst>
                <a:path extrusionOk="0" h="928" w="2626">
                  <a:moveTo>
                    <a:pt x="344" y="0"/>
                  </a:moveTo>
                  <a:cubicBezTo>
                    <a:pt x="252" y="0"/>
                    <a:pt x="161" y="42"/>
                    <a:pt x="101" y="121"/>
                  </a:cubicBezTo>
                  <a:cubicBezTo>
                    <a:pt x="0" y="253"/>
                    <a:pt x="27" y="443"/>
                    <a:pt x="161" y="544"/>
                  </a:cubicBezTo>
                  <a:cubicBezTo>
                    <a:pt x="606" y="878"/>
                    <a:pt x="1074" y="928"/>
                    <a:pt x="1310" y="928"/>
                  </a:cubicBezTo>
                  <a:cubicBezTo>
                    <a:pt x="1867" y="928"/>
                    <a:pt x="2270" y="688"/>
                    <a:pt x="2460" y="544"/>
                  </a:cubicBezTo>
                  <a:cubicBezTo>
                    <a:pt x="2600" y="443"/>
                    <a:pt x="2626" y="253"/>
                    <a:pt x="2525" y="121"/>
                  </a:cubicBezTo>
                  <a:cubicBezTo>
                    <a:pt x="2465" y="42"/>
                    <a:pt x="2375" y="0"/>
                    <a:pt x="2283" y="0"/>
                  </a:cubicBezTo>
                  <a:cubicBezTo>
                    <a:pt x="2220" y="0"/>
                    <a:pt x="2156" y="20"/>
                    <a:pt x="2102" y="61"/>
                  </a:cubicBezTo>
                  <a:cubicBezTo>
                    <a:pt x="1970" y="159"/>
                    <a:pt x="1694" y="323"/>
                    <a:pt x="1312" y="323"/>
                  </a:cubicBezTo>
                  <a:cubicBezTo>
                    <a:pt x="1149" y="323"/>
                    <a:pt x="831" y="289"/>
                    <a:pt x="524" y="61"/>
                  </a:cubicBezTo>
                  <a:cubicBezTo>
                    <a:pt x="470" y="20"/>
                    <a:pt x="407" y="0"/>
                    <a:pt x="344"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6"/>
            <p:cNvSpPr/>
            <p:nvPr/>
          </p:nvSpPr>
          <p:spPr>
            <a:xfrm>
              <a:off x="3669925" y="951025"/>
              <a:ext cx="297800" cy="241250"/>
            </a:xfrm>
            <a:custGeom>
              <a:rect b="b" l="l" r="r" t="t"/>
              <a:pathLst>
                <a:path extrusionOk="0" h="9650" w="11912">
                  <a:moveTo>
                    <a:pt x="5797" y="605"/>
                  </a:moveTo>
                  <a:cubicBezTo>
                    <a:pt x="7259" y="605"/>
                    <a:pt x="8553" y="1356"/>
                    <a:pt x="9308" y="2489"/>
                  </a:cubicBezTo>
                  <a:cubicBezTo>
                    <a:pt x="8428" y="1554"/>
                    <a:pt x="7179" y="970"/>
                    <a:pt x="5797" y="970"/>
                  </a:cubicBezTo>
                  <a:cubicBezTo>
                    <a:pt x="4413" y="970"/>
                    <a:pt x="3166" y="1554"/>
                    <a:pt x="2285" y="2489"/>
                  </a:cubicBezTo>
                  <a:cubicBezTo>
                    <a:pt x="3041" y="1356"/>
                    <a:pt x="4332" y="605"/>
                    <a:pt x="5797" y="605"/>
                  </a:cubicBezTo>
                  <a:close/>
                  <a:moveTo>
                    <a:pt x="9995" y="609"/>
                  </a:moveTo>
                  <a:cubicBezTo>
                    <a:pt x="10719" y="609"/>
                    <a:pt x="11307" y="1196"/>
                    <a:pt x="11307" y="1921"/>
                  </a:cubicBezTo>
                  <a:cubicBezTo>
                    <a:pt x="11307" y="2520"/>
                    <a:pt x="10901" y="3038"/>
                    <a:pt x="10336" y="3188"/>
                  </a:cubicBezTo>
                  <a:cubicBezTo>
                    <a:pt x="10046" y="2394"/>
                    <a:pt x="9556" y="1696"/>
                    <a:pt x="8926" y="1159"/>
                  </a:cubicBezTo>
                  <a:cubicBezTo>
                    <a:pt x="9171" y="816"/>
                    <a:pt x="9568" y="609"/>
                    <a:pt x="9995" y="609"/>
                  </a:cubicBezTo>
                  <a:close/>
                  <a:moveTo>
                    <a:pt x="970" y="5201"/>
                  </a:moveTo>
                  <a:lnTo>
                    <a:pt x="970" y="6386"/>
                  </a:lnTo>
                  <a:cubicBezTo>
                    <a:pt x="754" y="6275"/>
                    <a:pt x="606" y="6052"/>
                    <a:pt x="606" y="5794"/>
                  </a:cubicBezTo>
                  <a:cubicBezTo>
                    <a:pt x="606" y="5535"/>
                    <a:pt x="754" y="5312"/>
                    <a:pt x="970" y="5201"/>
                  </a:cubicBezTo>
                  <a:close/>
                  <a:moveTo>
                    <a:pt x="10620" y="5201"/>
                  </a:moveTo>
                  <a:cubicBezTo>
                    <a:pt x="10836" y="5312"/>
                    <a:pt x="10985" y="5535"/>
                    <a:pt x="10985" y="5794"/>
                  </a:cubicBezTo>
                  <a:cubicBezTo>
                    <a:pt x="10985" y="6052"/>
                    <a:pt x="10836" y="6278"/>
                    <a:pt x="10620" y="6386"/>
                  </a:cubicBezTo>
                  <a:lnTo>
                    <a:pt x="10620" y="5201"/>
                  </a:lnTo>
                  <a:close/>
                  <a:moveTo>
                    <a:pt x="5793" y="1575"/>
                  </a:moveTo>
                  <a:cubicBezTo>
                    <a:pt x="7957" y="1575"/>
                    <a:pt x="9745" y="3211"/>
                    <a:pt x="9985" y="5309"/>
                  </a:cubicBezTo>
                  <a:cubicBezTo>
                    <a:pt x="9937" y="5742"/>
                    <a:pt x="9822" y="6153"/>
                    <a:pt x="9651" y="6537"/>
                  </a:cubicBezTo>
                  <a:lnTo>
                    <a:pt x="9651" y="5148"/>
                  </a:lnTo>
                  <a:cubicBezTo>
                    <a:pt x="9651" y="5059"/>
                    <a:pt x="9611" y="4977"/>
                    <a:pt x="9548" y="4920"/>
                  </a:cubicBezTo>
                  <a:lnTo>
                    <a:pt x="6963" y="2659"/>
                  </a:lnTo>
                  <a:cubicBezTo>
                    <a:pt x="6907" y="2609"/>
                    <a:pt x="6836" y="2585"/>
                    <a:pt x="6766" y="2585"/>
                  </a:cubicBezTo>
                  <a:cubicBezTo>
                    <a:pt x="6680" y="2585"/>
                    <a:pt x="6594" y="2621"/>
                    <a:pt x="6535" y="2688"/>
                  </a:cubicBezTo>
                  <a:lnTo>
                    <a:pt x="4771" y="4747"/>
                  </a:lnTo>
                  <a:lnTo>
                    <a:pt x="3056" y="3603"/>
                  </a:lnTo>
                  <a:cubicBezTo>
                    <a:pt x="3005" y="3569"/>
                    <a:pt x="2949" y="3553"/>
                    <a:pt x="2894" y="3553"/>
                  </a:cubicBezTo>
                  <a:cubicBezTo>
                    <a:pt x="2735" y="3553"/>
                    <a:pt x="2585" y="3680"/>
                    <a:pt x="2585" y="3856"/>
                  </a:cubicBezTo>
                  <a:lnTo>
                    <a:pt x="2585" y="7560"/>
                  </a:lnTo>
                  <a:cubicBezTo>
                    <a:pt x="2054" y="6940"/>
                    <a:pt x="1701" y="6162"/>
                    <a:pt x="1603" y="5309"/>
                  </a:cubicBezTo>
                  <a:cubicBezTo>
                    <a:pt x="1847" y="3211"/>
                    <a:pt x="3631" y="1575"/>
                    <a:pt x="5793" y="1575"/>
                  </a:cubicBezTo>
                  <a:close/>
                  <a:moveTo>
                    <a:pt x="1576" y="7164"/>
                  </a:moveTo>
                  <a:cubicBezTo>
                    <a:pt x="1761" y="7495"/>
                    <a:pt x="1980" y="7799"/>
                    <a:pt x="2234" y="8077"/>
                  </a:cubicBezTo>
                  <a:lnTo>
                    <a:pt x="1576" y="8077"/>
                  </a:lnTo>
                  <a:lnTo>
                    <a:pt x="1576" y="7164"/>
                  </a:lnTo>
                  <a:close/>
                  <a:moveTo>
                    <a:pt x="6793" y="3317"/>
                  </a:moveTo>
                  <a:lnTo>
                    <a:pt x="9044" y="5287"/>
                  </a:lnTo>
                  <a:lnTo>
                    <a:pt x="9046" y="7513"/>
                  </a:lnTo>
                  <a:cubicBezTo>
                    <a:pt x="8272" y="8449"/>
                    <a:pt x="7102" y="9045"/>
                    <a:pt x="5797" y="9045"/>
                  </a:cubicBezTo>
                  <a:cubicBezTo>
                    <a:pt x="5187" y="9045"/>
                    <a:pt x="4608" y="8913"/>
                    <a:pt x="4084" y="8680"/>
                  </a:cubicBezTo>
                  <a:lnTo>
                    <a:pt x="4827" y="8680"/>
                  </a:lnTo>
                  <a:cubicBezTo>
                    <a:pt x="4993" y="8680"/>
                    <a:pt x="5129" y="8545"/>
                    <a:pt x="5129" y="8378"/>
                  </a:cubicBezTo>
                  <a:cubicBezTo>
                    <a:pt x="5129" y="8211"/>
                    <a:pt x="4993" y="8077"/>
                    <a:pt x="4827" y="8077"/>
                  </a:cubicBezTo>
                  <a:lnTo>
                    <a:pt x="3191" y="8077"/>
                  </a:lnTo>
                  <a:lnTo>
                    <a:pt x="3191" y="4422"/>
                  </a:lnTo>
                  <a:lnTo>
                    <a:pt x="4657" y="5400"/>
                  </a:lnTo>
                  <a:cubicBezTo>
                    <a:pt x="4709" y="5434"/>
                    <a:pt x="4768" y="5451"/>
                    <a:pt x="4826" y="5451"/>
                  </a:cubicBezTo>
                  <a:cubicBezTo>
                    <a:pt x="4911" y="5451"/>
                    <a:pt x="4996" y="5414"/>
                    <a:pt x="5055" y="5345"/>
                  </a:cubicBezTo>
                  <a:lnTo>
                    <a:pt x="6793" y="3317"/>
                  </a:lnTo>
                  <a:close/>
                  <a:moveTo>
                    <a:pt x="5793" y="1"/>
                  </a:moveTo>
                  <a:cubicBezTo>
                    <a:pt x="3224" y="1"/>
                    <a:pt x="1115" y="2022"/>
                    <a:pt x="976" y="4555"/>
                  </a:cubicBezTo>
                  <a:cubicBezTo>
                    <a:pt x="418" y="4689"/>
                    <a:pt x="0" y="5194"/>
                    <a:pt x="0" y="5794"/>
                  </a:cubicBezTo>
                  <a:cubicBezTo>
                    <a:pt x="0" y="6391"/>
                    <a:pt x="413" y="6892"/>
                    <a:pt x="970" y="7029"/>
                  </a:cubicBezTo>
                  <a:lnTo>
                    <a:pt x="970" y="8378"/>
                  </a:lnTo>
                  <a:cubicBezTo>
                    <a:pt x="970" y="8545"/>
                    <a:pt x="1105" y="8680"/>
                    <a:pt x="1273" y="8680"/>
                  </a:cubicBezTo>
                  <a:lnTo>
                    <a:pt x="2897" y="8680"/>
                  </a:lnTo>
                  <a:cubicBezTo>
                    <a:pt x="3703" y="9288"/>
                    <a:pt x="4709" y="9649"/>
                    <a:pt x="5793" y="9649"/>
                  </a:cubicBezTo>
                  <a:cubicBezTo>
                    <a:pt x="7314" y="9649"/>
                    <a:pt x="8674" y="8940"/>
                    <a:pt x="9558" y="7839"/>
                  </a:cubicBezTo>
                  <a:cubicBezTo>
                    <a:pt x="9575" y="7822"/>
                    <a:pt x="9591" y="7801"/>
                    <a:pt x="9603" y="7781"/>
                  </a:cubicBezTo>
                  <a:cubicBezTo>
                    <a:pt x="9796" y="7532"/>
                    <a:pt x="9966" y="7267"/>
                    <a:pt x="10106" y="6984"/>
                  </a:cubicBezTo>
                  <a:cubicBezTo>
                    <a:pt x="10159" y="7036"/>
                    <a:pt x="10233" y="7068"/>
                    <a:pt x="10313" y="7068"/>
                  </a:cubicBezTo>
                  <a:cubicBezTo>
                    <a:pt x="11016" y="7068"/>
                    <a:pt x="11586" y="6498"/>
                    <a:pt x="11586" y="5795"/>
                  </a:cubicBezTo>
                  <a:cubicBezTo>
                    <a:pt x="11590" y="5194"/>
                    <a:pt x="11173" y="4691"/>
                    <a:pt x="10612" y="4559"/>
                  </a:cubicBezTo>
                  <a:cubicBezTo>
                    <a:pt x="10596" y="4288"/>
                    <a:pt x="10560" y="4026"/>
                    <a:pt x="10502" y="3769"/>
                  </a:cubicBezTo>
                  <a:cubicBezTo>
                    <a:pt x="11322" y="3543"/>
                    <a:pt x="11912" y="2793"/>
                    <a:pt x="11912" y="1919"/>
                  </a:cubicBezTo>
                  <a:cubicBezTo>
                    <a:pt x="11912" y="861"/>
                    <a:pt x="11050" y="1"/>
                    <a:pt x="9993" y="1"/>
                  </a:cubicBezTo>
                  <a:cubicBezTo>
                    <a:pt x="9377" y="1"/>
                    <a:pt x="8798" y="300"/>
                    <a:pt x="8441" y="792"/>
                  </a:cubicBezTo>
                  <a:cubicBezTo>
                    <a:pt x="7681" y="292"/>
                    <a:pt x="6771" y="1"/>
                    <a:pt x="5793"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6"/>
            <p:cNvSpPr/>
            <p:nvPr/>
          </p:nvSpPr>
          <p:spPr>
            <a:xfrm>
              <a:off x="3807300" y="1290175"/>
              <a:ext cx="16125" cy="15100"/>
            </a:xfrm>
            <a:custGeom>
              <a:rect b="b" l="l" r="r" t="t"/>
              <a:pathLst>
                <a:path extrusionOk="0" h="604" w="645">
                  <a:moveTo>
                    <a:pt x="302" y="1"/>
                  </a:moveTo>
                  <a:cubicBezTo>
                    <a:pt x="134" y="1"/>
                    <a:pt x="0" y="134"/>
                    <a:pt x="0" y="302"/>
                  </a:cubicBezTo>
                  <a:cubicBezTo>
                    <a:pt x="0" y="468"/>
                    <a:pt x="134" y="604"/>
                    <a:pt x="302" y="604"/>
                  </a:cubicBezTo>
                  <a:lnTo>
                    <a:pt x="343" y="604"/>
                  </a:lnTo>
                  <a:cubicBezTo>
                    <a:pt x="509" y="604"/>
                    <a:pt x="644" y="468"/>
                    <a:pt x="644" y="302"/>
                  </a:cubicBezTo>
                  <a:cubicBezTo>
                    <a:pt x="644" y="134"/>
                    <a:pt x="509" y="1"/>
                    <a:pt x="343"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6"/>
            <p:cNvSpPr/>
            <p:nvPr/>
          </p:nvSpPr>
          <p:spPr>
            <a:xfrm>
              <a:off x="3807300" y="1354750"/>
              <a:ext cx="16125" cy="15150"/>
            </a:xfrm>
            <a:custGeom>
              <a:rect b="b" l="l" r="r" t="t"/>
              <a:pathLst>
                <a:path extrusionOk="0" h="606" w="645">
                  <a:moveTo>
                    <a:pt x="302" y="1"/>
                  </a:moveTo>
                  <a:cubicBezTo>
                    <a:pt x="134" y="1"/>
                    <a:pt x="0" y="136"/>
                    <a:pt x="0" y="302"/>
                  </a:cubicBezTo>
                  <a:cubicBezTo>
                    <a:pt x="0" y="470"/>
                    <a:pt x="134" y="606"/>
                    <a:pt x="302" y="606"/>
                  </a:cubicBezTo>
                  <a:lnTo>
                    <a:pt x="343" y="606"/>
                  </a:lnTo>
                  <a:cubicBezTo>
                    <a:pt x="509" y="606"/>
                    <a:pt x="644" y="470"/>
                    <a:pt x="644" y="302"/>
                  </a:cubicBezTo>
                  <a:cubicBezTo>
                    <a:pt x="644" y="136"/>
                    <a:pt x="509" y="1"/>
                    <a:pt x="343"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6"/>
            <p:cNvSpPr/>
            <p:nvPr/>
          </p:nvSpPr>
          <p:spPr>
            <a:xfrm>
              <a:off x="3807300" y="1419325"/>
              <a:ext cx="16125" cy="15100"/>
            </a:xfrm>
            <a:custGeom>
              <a:rect b="b" l="l" r="r" t="t"/>
              <a:pathLst>
                <a:path extrusionOk="0" h="604" w="645">
                  <a:moveTo>
                    <a:pt x="302" y="1"/>
                  </a:moveTo>
                  <a:cubicBezTo>
                    <a:pt x="134" y="1"/>
                    <a:pt x="0" y="136"/>
                    <a:pt x="0" y="302"/>
                  </a:cubicBezTo>
                  <a:cubicBezTo>
                    <a:pt x="0" y="470"/>
                    <a:pt x="134" y="604"/>
                    <a:pt x="302" y="604"/>
                  </a:cubicBezTo>
                  <a:lnTo>
                    <a:pt x="343" y="604"/>
                  </a:lnTo>
                  <a:cubicBezTo>
                    <a:pt x="509" y="604"/>
                    <a:pt x="644" y="470"/>
                    <a:pt x="644" y="302"/>
                  </a:cubicBezTo>
                  <a:cubicBezTo>
                    <a:pt x="644" y="138"/>
                    <a:pt x="509" y="1"/>
                    <a:pt x="343"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6"/>
            <p:cNvSpPr/>
            <p:nvPr/>
          </p:nvSpPr>
          <p:spPr>
            <a:xfrm>
              <a:off x="3678000" y="1144825"/>
              <a:ext cx="410825" cy="321900"/>
            </a:xfrm>
            <a:custGeom>
              <a:rect b="b" l="l" r="r" t="t"/>
              <a:pathLst>
                <a:path extrusionOk="0" h="12876" w="16433">
                  <a:moveTo>
                    <a:pt x="7409" y="2870"/>
                  </a:moveTo>
                  <a:lnTo>
                    <a:pt x="7409" y="2877"/>
                  </a:lnTo>
                  <a:cubicBezTo>
                    <a:pt x="7404" y="2905"/>
                    <a:pt x="7401" y="2930"/>
                    <a:pt x="7394" y="2956"/>
                  </a:cubicBezTo>
                  <a:cubicBezTo>
                    <a:pt x="7394" y="2958"/>
                    <a:pt x="7392" y="2963"/>
                    <a:pt x="7392" y="2965"/>
                  </a:cubicBezTo>
                  <a:cubicBezTo>
                    <a:pt x="7205" y="3850"/>
                    <a:pt x="6416" y="4523"/>
                    <a:pt x="5474" y="4523"/>
                  </a:cubicBezTo>
                  <a:cubicBezTo>
                    <a:pt x="4531" y="4523"/>
                    <a:pt x="3742" y="3854"/>
                    <a:pt x="3557" y="2965"/>
                  </a:cubicBezTo>
                  <a:cubicBezTo>
                    <a:pt x="3557" y="2963"/>
                    <a:pt x="3555" y="2958"/>
                    <a:pt x="3555" y="2956"/>
                  </a:cubicBezTo>
                  <a:cubicBezTo>
                    <a:pt x="3548" y="2930"/>
                    <a:pt x="3543" y="2903"/>
                    <a:pt x="3540" y="2877"/>
                  </a:cubicBezTo>
                  <a:lnTo>
                    <a:pt x="3540" y="2870"/>
                  </a:lnTo>
                  <a:close/>
                  <a:moveTo>
                    <a:pt x="8547" y="2865"/>
                  </a:moveTo>
                  <a:cubicBezTo>
                    <a:pt x="8243" y="3362"/>
                    <a:pt x="8077" y="3919"/>
                    <a:pt x="8077" y="4501"/>
                  </a:cubicBezTo>
                  <a:cubicBezTo>
                    <a:pt x="8077" y="4662"/>
                    <a:pt x="8089" y="4818"/>
                    <a:pt x="8113" y="4975"/>
                  </a:cubicBezTo>
                  <a:lnTo>
                    <a:pt x="7298" y="4362"/>
                  </a:lnTo>
                  <a:cubicBezTo>
                    <a:pt x="7349" y="4309"/>
                    <a:pt x="7397" y="4253"/>
                    <a:pt x="7445" y="4198"/>
                  </a:cubicBezTo>
                  <a:cubicBezTo>
                    <a:pt x="7508" y="4117"/>
                    <a:pt x="7572" y="4035"/>
                    <a:pt x="7625" y="3949"/>
                  </a:cubicBezTo>
                  <a:cubicBezTo>
                    <a:pt x="7829" y="3634"/>
                    <a:pt x="7962" y="3275"/>
                    <a:pt x="8012" y="2887"/>
                  </a:cubicBezTo>
                  <a:cubicBezTo>
                    <a:pt x="8012" y="2881"/>
                    <a:pt x="8016" y="2874"/>
                    <a:pt x="8016" y="2865"/>
                  </a:cubicBezTo>
                  <a:close/>
                  <a:moveTo>
                    <a:pt x="2928" y="2865"/>
                  </a:moveTo>
                  <a:cubicBezTo>
                    <a:pt x="2928" y="2872"/>
                    <a:pt x="2930" y="2879"/>
                    <a:pt x="2930" y="2887"/>
                  </a:cubicBezTo>
                  <a:cubicBezTo>
                    <a:pt x="2980" y="3275"/>
                    <a:pt x="3113" y="3634"/>
                    <a:pt x="3317" y="3949"/>
                  </a:cubicBezTo>
                  <a:cubicBezTo>
                    <a:pt x="3374" y="4035"/>
                    <a:pt x="3433" y="4119"/>
                    <a:pt x="3497" y="4198"/>
                  </a:cubicBezTo>
                  <a:cubicBezTo>
                    <a:pt x="3545" y="4256"/>
                    <a:pt x="3593" y="4311"/>
                    <a:pt x="3644" y="4362"/>
                  </a:cubicBezTo>
                  <a:lnTo>
                    <a:pt x="2546" y="5190"/>
                  </a:lnTo>
                  <a:lnTo>
                    <a:pt x="2546" y="2865"/>
                  </a:lnTo>
                  <a:close/>
                  <a:moveTo>
                    <a:pt x="10528" y="945"/>
                  </a:moveTo>
                  <a:lnTo>
                    <a:pt x="11635" y="1560"/>
                  </a:lnTo>
                  <a:cubicBezTo>
                    <a:pt x="11680" y="1584"/>
                    <a:pt x="11731" y="1598"/>
                    <a:pt x="11782" y="1598"/>
                  </a:cubicBezTo>
                  <a:cubicBezTo>
                    <a:pt x="11792" y="1598"/>
                    <a:pt x="11803" y="1597"/>
                    <a:pt x="11813" y="1596"/>
                  </a:cubicBezTo>
                  <a:cubicBezTo>
                    <a:pt x="11960" y="1581"/>
                    <a:pt x="12109" y="1572"/>
                    <a:pt x="12257" y="1572"/>
                  </a:cubicBezTo>
                  <a:cubicBezTo>
                    <a:pt x="14227" y="1572"/>
                    <a:pt x="15830" y="2886"/>
                    <a:pt x="15830" y="4499"/>
                  </a:cubicBezTo>
                  <a:cubicBezTo>
                    <a:pt x="15830" y="6115"/>
                    <a:pt x="14227" y="7428"/>
                    <a:pt x="12257" y="7428"/>
                  </a:cubicBezTo>
                  <a:cubicBezTo>
                    <a:pt x="10778" y="7428"/>
                    <a:pt x="9509" y="6690"/>
                    <a:pt x="8966" y="5640"/>
                  </a:cubicBezTo>
                  <a:cubicBezTo>
                    <a:pt x="8783" y="5289"/>
                    <a:pt x="8684" y="4904"/>
                    <a:pt x="8684" y="4501"/>
                  </a:cubicBezTo>
                  <a:cubicBezTo>
                    <a:pt x="8684" y="3425"/>
                    <a:pt x="9405" y="2437"/>
                    <a:pt x="10564" y="1923"/>
                  </a:cubicBezTo>
                  <a:cubicBezTo>
                    <a:pt x="10708" y="1861"/>
                    <a:pt x="10778" y="1699"/>
                    <a:pt x="10730" y="1551"/>
                  </a:cubicBezTo>
                  <a:lnTo>
                    <a:pt x="10528" y="945"/>
                  </a:lnTo>
                  <a:close/>
                  <a:moveTo>
                    <a:pt x="9999" y="0"/>
                  </a:moveTo>
                  <a:cubicBezTo>
                    <a:pt x="9807" y="0"/>
                    <a:pt x="9637" y="192"/>
                    <a:pt x="9706" y="397"/>
                  </a:cubicBezTo>
                  <a:lnTo>
                    <a:pt x="10071" y="1486"/>
                  </a:lnTo>
                  <a:cubicBezTo>
                    <a:pt x="9665" y="1697"/>
                    <a:pt x="9314" y="1957"/>
                    <a:pt x="9021" y="2259"/>
                  </a:cubicBezTo>
                  <a:lnTo>
                    <a:pt x="1596" y="2259"/>
                  </a:lnTo>
                  <a:cubicBezTo>
                    <a:pt x="715" y="2259"/>
                    <a:pt x="1" y="2975"/>
                    <a:pt x="1" y="3855"/>
                  </a:cubicBezTo>
                  <a:lnTo>
                    <a:pt x="1" y="5145"/>
                  </a:lnTo>
                  <a:cubicBezTo>
                    <a:pt x="1" y="5313"/>
                    <a:pt x="136" y="5448"/>
                    <a:pt x="302" y="5448"/>
                  </a:cubicBezTo>
                  <a:cubicBezTo>
                    <a:pt x="470" y="5448"/>
                    <a:pt x="604" y="5313"/>
                    <a:pt x="604" y="5145"/>
                  </a:cubicBezTo>
                  <a:lnTo>
                    <a:pt x="604" y="3855"/>
                  </a:lnTo>
                  <a:cubicBezTo>
                    <a:pt x="604" y="3309"/>
                    <a:pt x="1047" y="2865"/>
                    <a:pt x="1594" y="2865"/>
                  </a:cubicBezTo>
                  <a:lnTo>
                    <a:pt x="1936" y="2865"/>
                  </a:lnTo>
                  <a:lnTo>
                    <a:pt x="1936" y="5793"/>
                  </a:lnTo>
                  <a:cubicBezTo>
                    <a:pt x="1936" y="5968"/>
                    <a:pt x="2088" y="6094"/>
                    <a:pt x="2244" y="6094"/>
                  </a:cubicBezTo>
                  <a:cubicBezTo>
                    <a:pt x="2305" y="6094"/>
                    <a:pt x="2366" y="6075"/>
                    <a:pt x="2419" y="6034"/>
                  </a:cubicBezTo>
                  <a:lnTo>
                    <a:pt x="4132" y="4749"/>
                  </a:lnTo>
                  <a:cubicBezTo>
                    <a:pt x="4523" y="4987"/>
                    <a:pt x="4979" y="5126"/>
                    <a:pt x="5468" y="5126"/>
                  </a:cubicBezTo>
                  <a:cubicBezTo>
                    <a:pt x="5960" y="5126"/>
                    <a:pt x="6416" y="4989"/>
                    <a:pt x="6804" y="4749"/>
                  </a:cubicBezTo>
                  <a:lnTo>
                    <a:pt x="8468" y="5996"/>
                  </a:lnTo>
                  <a:cubicBezTo>
                    <a:pt x="8860" y="6700"/>
                    <a:pt x="9519" y="7279"/>
                    <a:pt x="10335" y="7639"/>
                  </a:cubicBezTo>
                  <a:lnTo>
                    <a:pt x="10335" y="12272"/>
                  </a:lnTo>
                  <a:lnTo>
                    <a:pt x="607" y="12272"/>
                  </a:lnTo>
                  <a:lnTo>
                    <a:pt x="607" y="6620"/>
                  </a:lnTo>
                  <a:cubicBezTo>
                    <a:pt x="607" y="6452"/>
                    <a:pt x="472" y="6317"/>
                    <a:pt x="304" y="6317"/>
                  </a:cubicBezTo>
                  <a:cubicBezTo>
                    <a:pt x="138" y="6317"/>
                    <a:pt x="3" y="6452"/>
                    <a:pt x="3" y="6620"/>
                  </a:cubicBezTo>
                  <a:lnTo>
                    <a:pt x="3" y="12574"/>
                  </a:lnTo>
                  <a:cubicBezTo>
                    <a:pt x="3" y="12740"/>
                    <a:pt x="138" y="12875"/>
                    <a:pt x="304" y="12875"/>
                  </a:cubicBezTo>
                  <a:lnTo>
                    <a:pt x="10640" y="12875"/>
                  </a:lnTo>
                  <a:cubicBezTo>
                    <a:pt x="10806" y="12875"/>
                    <a:pt x="10941" y="12740"/>
                    <a:pt x="10941" y="12574"/>
                  </a:cubicBezTo>
                  <a:lnTo>
                    <a:pt x="10941" y="7857"/>
                  </a:lnTo>
                  <a:cubicBezTo>
                    <a:pt x="11356" y="7973"/>
                    <a:pt x="11796" y="8035"/>
                    <a:pt x="12255" y="8035"/>
                  </a:cubicBezTo>
                  <a:cubicBezTo>
                    <a:pt x="14559" y="8035"/>
                    <a:pt x="16433" y="6450"/>
                    <a:pt x="16433" y="4501"/>
                  </a:cubicBezTo>
                  <a:cubicBezTo>
                    <a:pt x="16433" y="2553"/>
                    <a:pt x="14561" y="969"/>
                    <a:pt x="12257" y="969"/>
                  </a:cubicBezTo>
                  <a:cubicBezTo>
                    <a:pt x="12121" y="969"/>
                    <a:pt x="11984" y="974"/>
                    <a:pt x="11847" y="986"/>
                  </a:cubicBezTo>
                  <a:lnTo>
                    <a:pt x="10141" y="37"/>
                  </a:lnTo>
                  <a:cubicBezTo>
                    <a:pt x="10095" y="12"/>
                    <a:pt x="10046" y="0"/>
                    <a:pt x="9999"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6"/>
            <p:cNvSpPr/>
            <p:nvPr/>
          </p:nvSpPr>
          <p:spPr>
            <a:xfrm>
              <a:off x="3928400" y="1201375"/>
              <a:ext cx="114050" cy="114000"/>
            </a:xfrm>
            <a:custGeom>
              <a:rect b="b" l="l" r="r" t="t"/>
              <a:pathLst>
                <a:path extrusionOk="0" h="4560" w="4562">
                  <a:moveTo>
                    <a:pt x="2361" y="603"/>
                  </a:moveTo>
                  <a:lnTo>
                    <a:pt x="2424" y="922"/>
                  </a:lnTo>
                  <a:cubicBezTo>
                    <a:pt x="2446" y="1031"/>
                    <a:pt x="2525" y="1119"/>
                    <a:pt x="2633" y="1151"/>
                  </a:cubicBezTo>
                  <a:cubicBezTo>
                    <a:pt x="2698" y="1174"/>
                    <a:pt x="2765" y="1199"/>
                    <a:pt x="2830" y="1234"/>
                  </a:cubicBezTo>
                  <a:cubicBezTo>
                    <a:pt x="2874" y="1257"/>
                    <a:pt x="2921" y="1268"/>
                    <a:pt x="2969" y="1268"/>
                  </a:cubicBezTo>
                  <a:cubicBezTo>
                    <a:pt x="3028" y="1268"/>
                    <a:pt x="3087" y="1251"/>
                    <a:pt x="3138" y="1216"/>
                  </a:cubicBezTo>
                  <a:lnTo>
                    <a:pt x="3407" y="1037"/>
                  </a:lnTo>
                  <a:lnTo>
                    <a:pt x="3524" y="1151"/>
                  </a:lnTo>
                  <a:lnTo>
                    <a:pt x="3344" y="1422"/>
                  </a:lnTo>
                  <a:cubicBezTo>
                    <a:pt x="3280" y="1513"/>
                    <a:pt x="3275" y="1631"/>
                    <a:pt x="3327" y="1730"/>
                  </a:cubicBezTo>
                  <a:cubicBezTo>
                    <a:pt x="3361" y="1794"/>
                    <a:pt x="3387" y="1860"/>
                    <a:pt x="3407" y="1927"/>
                  </a:cubicBezTo>
                  <a:cubicBezTo>
                    <a:pt x="3440" y="2032"/>
                    <a:pt x="3529" y="2111"/>
                    <a:pt x="3637" y="2135"/>
                  </a:cubicBezTo>
                  <a:lnTo>
                    <a:pt x="3955" y="2200"/>
                  </a:lnTo>
                  <a:lnTo>
                    <a:pt x="3955" y="2362"/>
                  </a:lnTo>
                  <a:lnTo>
                    <a:pt x="3637" y="2426"/>
                  </a:lnTo>
                  <a:cubicBezTo>
                    <a:pt x="3527" y="2448"/>
                    <a:pt x="3440" y="2527"/>
                    <a:pt x="3407" y="2633"/>
                  </a:cubicBezTo>
                  <a:cubicBezTo>
                    <a:pt x="3387" y="2700"/>
                    <a:pt x="3361" y="2767"/>
                    <a:pt x="3327" y="2830"/>
                  </a:cubicBezTo>
                  <a:cubicBezTo>
                    <a:pt x="3275" y="2929"/>
                    <a:pt x="3280" y="3048"/>
                    <a:pt x="3344" y="3138"/>
                  </a:cubicBezTo>
                  <a:lnTo>
                    <a:pt x="3524" y="3409"/>
                  </a:lnTo>
                  <a:lnTo>
                    <a:pt x="3407" y="3524"/>
                  </a:lnTo>
                  <a:lnTo>
                    <a:pt x="3138" y="3344"/>
                  </a:lnTo>
                  <a:cubicBezTo>
                    <a:pt x="3087" y="3310"/>
                    <a:pt x="3028" y="3292"/>
                    <a:pt x="2969" y="3292"/>
                  </a:cubicBezTo>
                  <a:cubicBezTo>
                    <a:pt x="2921" y="3292"/>
                    <a:pt x="2874" y="3304"/>
                    <a:pt x="2830" y="3327"/>
                  </a:cubicBezTo>
                  <a:cubicBezTo>
                    <a:pt x="2765" y="3361"/>
                    <a:pt x="2698" y="3387"/>
                    <a:pt x="2633" y="3409"/>
                  </a:cubicBezTo>
                  <a:cubicBezTo>
                    <a:pt x="2527" y="3441"/>
                    <a:pt x="2448" y="3531"/>
                    <a:pt x="2424" y="3638"/>
                  </a:cubicBezTo>
                  <a:lnTo>
                    <a:pt x="2361" y="3957"/>
                  </a:lnTo>
                  <a:lnTo>
                    <a:pt x="2198" y="3957"/>
                  </a:lnTo>
                  <a:lnTo>
                    <a:pt x="2133" y="3638"/>
                  </a:lnTo>
                  <a:cubicBezTo>
                    <a:pt x="2112" y="3529"/>
                    <a:pt x="2033" y="3441"/>
                    <a:pt x="1925" y="3409"/>
                  </a:cubicBezTo>
                  <a:cubicBezTo>
                    <a:pt x="1859" y="3387"/>
                    <a:pt x="1794" y="3361"/>
                    <a:pt x="1729" y="3327"/>
                  </a:cubicBezTo>
                  <a:cubicBezTo>
                    <a:pt x="1685" y="3304"/>
                    <a:pt x="1637" y="3292"/>
                    <a:pt x="1589" y="3292"/>
                  </a:cubicBezTo>
                  <a:cubicBezTo>
                    <a:pt x="1530" y="3292"/>
                    <a:pt x="1471" y="3310"/>
                    <a:pt x="1420" y="3344"/>
                  </a:cubicBezTo>
                  <a:lnTo>
                    <a:pt x="1151" y="3524"/>
                  </a:lnTo>
                  <a:lnTo>
                    <a:pt x="1035" y="3409"/>
                  </a:lnTo>
                  <a:lnTo>
                    <a:pt x="1215" y="3138"/>
                  </a:lnTo>
                  <a:cubicBezTo>
                    <a:pt x="1276" y="3048"/>
                    <a:pt x="1283" y="2929"/>
                    <a:pt x="1232" y="2830"/>
                  </a:cubicBezTo>
                  <a:cubicBezTo>
                    <a:pt x="1198" y="2767"/>
                    <a:pt x="1172" y="2700"/>
                    <a:pt x="1151" y="2633"/>
                  </a:cubicBezTo>
                  <a:cubicBezTo>
                    <a:pt x="1119" y="2528"/>
                    <a:pt x="1028" y="2450"/>
                    <a:pt x="922" y="2426"/>
                  </a:cubicBezTo>
                  <a:lnTo>
                    <a:pt x="603" y="2362"/>
                  </a:lnTo>
                  <a:lnTo>
                    <a:pt x="603" y="2200"/>
                  </a:lnTo>
                  <a:lnTo>
                    <a:pt x="922" y="2135"/>
                  </a:lnTo>
                  <a:cubicBezTo>
                    <a:pt x="1031" y="2114"/>
                    <a:pt x="1119" y="2033"/>
                    <a:pt x="1151" y="1927"/>
                  </a:cubicBezTo>
                  <a:cubicBezTo>
                    <a:pt x="1172" y="1860"/>
                    <a:pt x="1198" y="1794"/>
                    <a:pt x="1232" y="1730"/>
                  </a:cubicBezTo>
                  <a:cubicBezTo>
                    <a:pt x="1283" y="1631"/>
                    <a:pt x="1276" y="1513"/>
                    <a:pt x="1215" y="1422"/>
                  </a:cubicBezTo>
                  <a:lnTo>
                    <a:pt x="1035" y="1151"/>
                  </a:lnTo>
                  <a:lnTo>
                    <a:pt x="1151" y="1037"/>
                  </a:lnTo>
                  <a:lnTo>
                    <a:pt x="1420" y="1216"/>
                  </a:lnTo>
                  <a:cubicBezTo>
                    <a:pt x="1471" y="1251"/>
                    <a:pt x="1530" y="1268"/>
                    <a:pt x="1589" y="1268"/>
                  </a:cubicBezTo>
                  <a:cubicBezTo>
                    <a:pt x="1637" y="1268"/>
                    <a:pt x="1685" y="1257"/>
                    <a:pt x="1729" y="1234"/>
                  </a:cubicBezTo>
                  <a:cubicBezTo>
                    <a:pt x="1794" y="1199"/>
                    <a:pt x="1859" y="1174"/>
                    <a:pt x="1925" y="1151"/>
                  </a:cubicBezTo>
                  <a:cubicBezTo>
                    <a:pt x="2030" y="1119"/>
                    <a:pt x="2110" y="1030"/>
                    <a:pt x="2133" y="922"/>
                  </a:cubicBezTo>
                  <a:lnTo>
                    <a:pt x="2198" y="603"/>
                  </a:lnTo>
                  <a:close/>
                  <a:moveTo>
                    <a:pt x="1951" y="0"/>
                  </a:moveTo>
                  <a:cubicBezTo>
                    <a:pt x="1807" y="0"/>
                    <a:pt x="1684" y="103"/>
                    <a:pt x="1653" y="243"/>
                  </a:cubicBezTo>
                  <a:lnTo>
                    <a:pt x="1583" y="598"/>
                  </a:lnTo>
                  <a:lnTo>
                    <a:pt x="1283" y="396"/>
                  </a:lnTo>
                  <a:cubicBezTo>
                    <a:pt x="1232" y="362"/>
                    <a:pt x="1174" y="346"/>
                    <a:pt x="1116" y="346"/>
                  </a:cubicBezTo>
                  <a:cubicBezTo>
                    <a:pt x="1038" y="346"/>
                    <a:pt x="960" y="376"/>
                    <a:pt x="903" y="435"/>
                  </a:cubicBezTo>
                  <a:lnTo>
                    <a:pt x="435" y="901"/>
                  </a:lnTo>
                  <a:cubicBezTo>
                    <a:pt x="332" y="1004"/>
                    <a:pt x="317" y="1163"/>
                    <a:pt x="398" y="1282"/>
                  </a:cubicBezTo>
                  <a:lnTo>
                    <a:pt x="598" y="1581"/>
                  </a:lnTo>
                  <a:lnTo>
                    <a:pt x="245" y="1653"/>
                  </a:lnTo>
                  <a:cubicBezTo>
                    <a:pt x="103" y="1681"/>
                    <a:pt x="0" y="1804"/>
                    <a:pt x="0" y="1950"/>
                  </a:cubicBezTo>
                  <a:lnTo>
                    <a:pt x="0" y="2609"/>
                  </a:lnTo>
                  <a:cubicBezTo>
                    <a:pt x="0" y="2753"/>
                    <a:pt x="103" y="2878"/>
                    <a:pt x="245" y="2907"/>
                  </a:cubicBezTo>
                  <a:lnTo>
                    <a:pt x="598" y="2977"/>
                  </a:lnTo>
                  <a:lnTo>
                    <a:pt x="398" y="3277"/>
                  </a:lnTo>
                  <a:cubicBezTo>
                    <a:pt x="317" y="3397"/>
                    <a:pt x="332" y="3558"/>
                    <a:pt x="435" y="3659"/>
                  </a:cubicBezTo>
                  <a:lnTo>
                    <a:pt x="903" y="4125"/>
                  </a:lnTo>
                  <a:cubicBezTo>
                    <a:pt x="962" y="4184"/>
                    <a:pt x="1039" y="4214"/>
                    <a:pt x="1117" y="4214"/>
                  </a:cubicBezTo>
                  <a:cubicBezTo>
                    <a:pt x="1174" y="4214"/>
                    <a:pt x="1232" y="4198"/>
                    <a:pt x="1283" y="4164"/>
                  </a:cubicBezTo>
                  <a:lnTo>
                    <a:pt x="1583" y="3962"/>
                  </a:lnTo>
                  <a:lnTo>
                    <a:pt x="1653" y="4317"/>
                  </a:lnTo>
                  <a:cubicBezTo>
                    <a:pt x="1682" y="4457"/>
                    <a:pt x="1806" y="4560"/>
                    <a:pt x="1951" y="4560"/>
                  </a:cubicBezTo>
                  <a:lnTo>
                    <a:pt x="2611" y="4560"/>
                  </a:lnTo>
                  <a:cubicBezTo>
                    <a:pt x="2755" y="4560"/>
                    <a:pt x="2878" y="4457"/>
                    <a:pt x="2909" y="4317"/>
                  </a:cubicBezTo>
                  <a:lnTo>
                    <a:pt x="2979" y="3962"/>
                  </a:lnTo>
                  <a:lnTo>
                    <a:pt x="3279" y="4164"/>
                  </a:lnTo>
                  <a:cubicBezTo>
                    <a:pt x="3330" y="4198"/>
                    <a:pt x="3388" y="4214"/>
                    <a:pt x="3446" y="4214"/>
                  </a:cubicBezTo>
                  <a:cubicBezTo>
                    <a:pt x="3525" y="4214"/>
                    <a:pt x="3603" y="4184"/>
                    <a:pt x="3661" y="4125"/>
                  </a:cubicBezTo>
                  <a:lnTo>
                    <a:pt x="4127" y="3659"/>
                  </a:lnTo>
                  <a:cubicBezTo>
                    <a:pt x="4229" y="3556"/>
                    <a:pt x="4245" y="3397"/>
                    <a:pt x="4166" y="3277"/>
                  </a:cubicBezTo>
                  <a:lnTo>
                    <a:pt x="3964" y="2977"/>
                  </a:lnTo>
                  <a:lnTo>
                    <a:pt x="4317" y="2907"/>
                  </a:lnTo>
                  <a:cubicBezTo>
                    <a:pt x="4459" y="2880"/>
                    <a:pt x="4562" y="2755"/>
                    <a:pt x="4562" y="2609"/>
                  </a:cubicBezTo>
                  <a:lnTo>
                    <a:pt x="4562" y="1950"/>
                  </a:lnTo>
                  <a:cubicBezTo>
                    <a:pt x="4562" y="1807"/>
                    <a:pt x="4459" y="1682"/>
                    <a:pt x="4317" y="1653"/>
                  </a:cubicBezTo>
                  <a:lnTo>
                    <a:pt x="3964" y="1583"/>
                  </a:lnTo>
                  <a:lnTo>
                    <a:pt x="4166" y="1283"/>
                  </a:lnTo>
                  <a:cubicBezTo>
                    <a:pt x="4245" y="1163"/>
                    <a:pt x="4229" y="1002"/>
                    <a:pt x="4127" y="901"/>
                  </a:cubicBezTo>
                  <a:lnTo>
                    <a:pt x="3661" y="435"/>
                  </a:lnTo>
                  <a:cubicBezTo>
                    <a:pt x="3602" y="376"/>
                    <a:pt x="3524" y="346"/>
                    <a:pt x="3445" y="346"/>
                  </a:cubicBezTo>
                  <a:cubicBezTo>
                    <a:pt x="3388" y="346"/>
                    <a:pt x="3330" y="362"/>
                    <a:pt x="3279" y="396"/>
                  </a:cubicBezTo>
                  <a:lnTo>
                    <a:pt x="2979" y="598"/>
                  </a:lnTo>
                  <a:lnTo>
                    <a:pt x="2909" y="243"/>
                  </a:lnTo>
                  <a:cubicBezTo>
                    <a:pt x="2881" y="103"/>
                    <a:pt x="2756" y="0"/>
                    <a:pt x="2611"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6"/>
            <p:cNvSpPr/>
            <p:nvPr/>
          </p:nvSpPr>
          <p:spPr>
            <a:xfrm>
              <a:off x="3961325" y="1234350"/>
              <a:ext cx="48150" cy="48075"/>
            </a:xfrm>
            <a:custGeom>
              <a:rect b="b" l="l" r="r" t="t"/>
              <a:pathLst>
                <a:path extrusionOk="0" h="1923" w="1926">
                  <a:moveTo>
                    <a:pt x="961" y="601"/>
                  </a:moveTo>
                  <a:cubicBezTo>
                    <a:pt x="1158" y="601"/>
                    <a:pt x="1319" y="762"/>
                    <a:pt x="1319" y="959"/>
                  </a:cubicBezTo>
                  <a:cubicBezTo>
                    <a:pt x="1319" y="1158"/>
                    <a:pt x="1158" y="1317"/>
                    <a:pt x="961" y="1317"/>
                  </a:cubicBezTo>
                  <a:cubicBezTo>
                    <a:pt x="764" y="1317"/>
                    <a:pt x="605" y="1156"/>
                    <a:pt x="605" y="959"/>
                  </a:cubicBezTo>
                  <a:cubicBezTo>
                    <a:pt x="605" y="762"/>
                    <a:pt x="764" y="601"/>
                    <a:pt x="961" y="601"/>
                  </a:cubicBezTo>
                  <a:close/>
                  <a:moveTo>
                    <a:pt x="961" y="0"/>
                  </a:moveTo>
                  <a:cubicBezTo>
                    <a:pt x="430" y="0"/>
                    <a:pt x="0" y="432"/>
                    <a:pt x="0" y="961"/>
                  </a:cubicBezTo>
                  <a:cubicBezTo>
                    <a:pt x="0" y="1492"/>
                    <a:pt x="434" y="1922"/>
                    <a:pt x="961" y="1922"/>
                  </a:cubicBezTo>
                  <a:cubicBezTo>
                    <a:pt x="1491" y="1922"/>
                    <a:pt x="1924" y="1490"/>
                    <a:pt x="1924" y="961"/>
                  </a:cubicBezTo>
                  <a:cubicBezTo>
                    <a:pt x="1926" y="430"/>
                    <a:pt x="1492" y="0"/>
                    <a:pt x="961"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6" name="Google Shape;3946;p46"/>
          <p:cNvGrpSpPr/>
          <p:nvPr/>
        </p:nvGrpSpPr>
        <p:grpSpPr>
          <a:xfrm>
            <a:off x="921440" y="3136160"/>
            <a:ext cx="327775" cy="327747"/>
            <a:chOff x="2536875" y="951025"/>
            <a:chExt cx="515775" cy="515650"/>
          </a:xfrm>
        </p:grpSpPr>
        <p:sp>
          <p:nvSpPr>
            <p:cNvPr id="3947" name="Google Shape;3947;p46"/>
            <p:cNvSpPr/>
            <p:nvPr/>
          </p:nvSpPr>
          <p:spPr>
            <a:xfrm>
              <a:off x="2536875" y="951025"/>
              <a:ext cx="515775" cy="515650"/>
            </a:xfrm>
            <a:custGeom>
              <a:rect b="b" l="l" r="r" t="t"/>
              <a:pathLst>
                <a:path extrusionOk="0" h="20626" w="20631">
                  <a:moveTo>
                    <a:pt x="7409" y="605"/>
                  </a:moveTo>
                  <a:cubicBezTo>
                    <a:pt x="11160" y="605"/>
                    <a:pt x="14212" y="3079"/>
                    <a:pt x="14212" y="6117"/>
                  </a:cubicBezTo>
                  <a:cubicBezTo>
                    <a:pt x="14212" y="9154"/>
                    <a:pt x="11160" y="11628"/>
                    <a:pt x="7409" y="11628"/>
                  </a:cubicBezTo>
                  <a:cubicBezTo>
                    <a:pt x="6775" y="11628"/>
                    <a:pt x="6148" y="11558"/>
                    <a:pt x="5543" y="11419"/>
                  </a:cubicBezTo>
                  <a:cubicBezTo>
                    <a:pt x="5521" y="11414"/>
                    <a:pt x="5499" y="11411"/>
                    <a:pt x="5477" y="11411"/>
                  </a:cubicBezTo>
                  <a:cubicBezTo>
                    <a:pt x="5424" y="11411"/>
                    <a:pt x="5371" y="11425"/>
                    <a:pt x="5324" y="11453"/>
                  </a:cubicBezTo>
                  <a:lnTo>
                    <a:pt x="3613" y="12450"/>
                  </a:lnTo>
                  <a:lnTo>
                    <a:pt x="4180" y="11314"/>
                  </a:lnTo>
                  <a:cubicBezTo>
                    <a:pt x="4255" y="11164"/>
                    <a:pt x="4188" y="10975"/>
                    <a:pt x="4038" y="10903"/>
                  </a:cubicBezTo>
                  <a:cubicBezTo>
                    <a:pt x="1922" y="9922"/>
                    <a:pt x="607" y="8087"/>
                    <a:pt x="607" y="6117"/>
                  </a:cubicBezTo>
                  <a:cubicBezTo>
                    <a:pt x="607" y="3079"/>
                    <a:pt x="3657" y="605"/>
                    <a:pt x="7409" y="605"/>
                  </a:cubicBezTo>
                  <a:close/>
                  <a:moveTo>
                    <a:pt x="7409" y="1"/>
                  </a:moveTo>
                  <a:cubicBezTo>
                    <a:pt x="5442" y="1"/>
                    <a:pt x="3589" y="629"/>
                    <a:pt x="2193" y="1770"/>
                  </a:cubicBezTo>
                  <a:cubicBezTo>
                    <a:pt x="780" y="2926"/>
                    <a:pt x="0" y="4471"/>
                    <a:pt x="0" y="6116"/>
                  </a:cubicBezTo>
                  <a:cubicBezTo>
                    <a:pt x="0" y="8235"/>
                    <a:pt x="1335" y="10203"/>
                    <a:pt x="3502" y="11314"/>
                  </a:cubicBezTo>
                  <a:lnTo>
                    <a:pt x="2616" y="13084"/>
                  </a:lnTo>
                  <a:cubicBezTo>
                    <a:pt x="2556" y="13204"/>
                    <a:pt x="2583" y="13354"/>
                    <a:pt x="2685" y="13443"/>
                  </a:cubicBezTo>
                  <a:cubicBezTo>
                    <a:pt x="2741" y="13494"/>
                    <a:pt x="2816" y="13521"/>
                    <a:pt x="2890" y="13521"/>
                  </a:cubicBezTo>
                  <a:cubicBezTo>
                    <a:pt x="2942" y="13521"/>
                    <a:pt x="2993" y="13508"/>
                    <a:pt x="3039" y="13481"/>
                  </a:cubicBezTo>
                  <a:lnTo>
                    <a:pt x="5524" y="12030"/>
                  </a:lnTo>
                  <a:cubicBezTo>
                    <a:pt x="5662" y="12061"/>
                    <a:pt x="5799" y="12087"/>
                    <a:pt x="5936" y="12107"/>
                  </a:cubicBezTo>
                  <a:cubicBezTo>
                    <a:pt x="5855" y="12472"/>
                    <a:pt x="5814" y="12844"/>
                    <a:pt x="5814" y="13219"/>
                  </a:cubicBezTo>
                  <a:cubicBezTo>
                    <a:pt x="5814" y="14863"/>
                    <a:pt x="6593" y="16407"/>
                    <a:pt x="8006" y="17563"/>
                  </a:cubicBezTo>
                  <a:cubicBezTo>
                    <a:pt x="9403" y="18706"/>
                    <a:pt x="11254" y="19334"/>
                    <a:pt x="13222" y="19334"/>
                  </a:cubicBezTo>
                  <a:cubicBezTo>
                    <a:pt x="13861" y="19334"/>
                    <a:pt x="14495" y="19267"/>
                    <a:pt x="15106" y="19135"/>
                  </a:cubicBezTo>
                  <a:lnTo>
                    <a:pt x="17592" y="20585"/>
                  </a:lnTo>
                  <a:cubicBezTo>
                    <a:pt x="17639" y="20612"/>
                    <a:pt x="17691" y="20625"/>
                    <a:pt x="17744" y="20625"/>
                  </a:cubicBezTo>
                  <a:cubicBezTo>
                    <a:pt x="17826" y="20625"/>
                    <a:pt x="17907" y="20593"/>
                    <a:pt x="17965" y="20531"/>
                  </a:cubicBezTo>
                  <a:cubicBezTo>
                    <a:pt x="18051" y="20439"/>
                    <a:pt x="18072" y="20300"/>
                    <a:pt x="18017" y="20189"/>
                  </a:cubicBezTo>
                  <a:lnTo>
                    <a:pt x="17129" y="18418"/>
                  </a:lnTo>
                  <a:cubicBezTo>
                    <a:pt x="19296" y="17310"/>
                    <a:pt x="20631" y="15341"/>
                    <a:pt x="20631" y="13224"/>
                  </a:cubicBezTo>
                  <a:cubicBezTo>
                    <a:pt x="20631" y="11645"/>
                    <a:pt x="19908" y="10146"/>
                    <a:pt x="18591" y="9005"/>
                  </a:cubicBezTo>
                  <a:cubicBezTo>
                    <a:pt x="18533" y="8956"/>
                    <a:pt x="18463" y="8931"/>
                    <a:pt x="18392" y="8931"/>
                  </a:cubicBezTo>
                  <a:cubicBezTo>
                    <a:pt x="18308" y="8931"/>
                    <a:pt x="18223" y="8967"/>
                    <a:pt x="18162" y="9036"/>
                  </a:cubicBezTo>
                  <a:cubicBezTo>
                    <a:pt x="18053" y="9161"/>
                    <a:pt x="18066" y="9353"/>
                    <a:pt x="18191" y="9461"/>
                  </a:cubicBezTo>
                  <a:cubicBezTo>
                    <a:pt x="19373" y="10485"/>
                    <a:pt x="20023" y="11821"/>
                    <a:pt x="20023" y="13221"/>
                  </a:cubicBezTo>
                  <a:cubicBezTo>
                    <a:pt x="20023" y="15191"/>
                    <a:pt x="18709" y="17027"/>
                    <a:pt x="16592" y="18007"/>
                  </a:cubicBezTo>
                  <a:cubicBezTo>
                    <a:pt x="16441" y="18077"/>
                    <a:pt x="16374" y="18265"/>
                    <a:pt x="16449" y="18418"/>
                  </a:cubicBezTo>
                  <a:lnTo>
                    <a:pt x="17016" y="19555"/>
                  </a:lnTo>
                  <a:lnTo>
                    <a:pt x="15305" y="18556"/>
                  </a:lnTo>
                  <a:cubicBezTo>
                    <a:pt x="15259" y="18530"/>
                    <a:pt x="15205" y="18515"/>
                    <a:pt x="15150" y="18515"/>
                  </a:cubicBezTo>
                  <a:cubicBezTo>
                    <a:pt x="15129" y="18515"/>
                    <a:pt x="15107" y="18517"/>
                    <a:pt x="15086" y="18522"/>
                  </a:cubicBezTo>
                  <a:cubicBezTo>
                    <a:pt x="14481" y="18663"/>
                    <a:pt x="13854" y="18733"/>
                    <a:pt x="13221" y="18733"/>
                  </a:cubicBezTo>
                  <a:cubicBezTo>
                    <a:pt x="9469" y="18733"/>
                    <a:pt x="6419" y="16259"/>
                    <a:pt x="6419" y="13221"/>
                  </a:cubicBezTo>
                  <a:cubicBezTo>
                    <a:pt x="6419" y="12875"/>
                    <a:pt x="6458" y="12527"/>
                    <a:pt x="6539" y="12190"/>
                  </a:cubicBezTo>
                  <a:cubicBezTo>
                    <a:pt x="6825" y="12217"/>
                    <a:pt x="7116" y="12232"/>
                    <a:pt x="7407" y="12232"/>
                  </a:cubicBezTo>
                  <a:cubicBezTo>
                    <a:pt x="9375" y="12232"/>
                    <a:pt x="11227" y="11602"/>
                    <a:pt x="12623" y="10461"/>
                  </a:cubicBezTo>
                  <a:cubicBezTo>
                    <a:pt x="13536" y="9714"/>
                    <a:pt x="14183" y="8807"/>
                    <a:pt x="14529" y="7813"/>
                  </a:cubicBezTo>
                  <a:cubicBezTo>
                    <a:pt x="15405" y="7950"/>
                    <a:pt x="16227" y="8224"/>
                    <a:pt x="16975" y="8627"/>
                  </a:cubicBezTo>
                  <a:cubicBezTo>
                    <a:pt x="17021" y="8651"/>
                    <a:pt x="17069" y="8662"/>
                    <a:pt x="17117" y="8662"/>
                  </a:cubicBezTo>
                  <a:cubicBezTo>
                    <a:pt x="17235" y="8662"/>
                    <a:pt x="17350" y="8593"/>
                    <a:pt x="17398" y="8479"/>
                  </a:cubicBezTo>
                  <a:cubicBezTo>
                    <a:pt x="17458" y="8337"/>
                    <a:pt x="17398" y="8166"/>
                    <a:pt x="17263" y="8094"/>
                  </a:cubicBezTo>
                  <a:cubicBezTo>
                    <a:pt x="16475" y="7669"/>
                    <a:pt x="15612" y="7378"/>
                    <a:pt x="14695" y="7226"/>
                  </a:cubicBezTo>
                  <a:cubicBezTo>
                    <a:pt x="14774" y="6864"/>
                    <a:pt x="14817" y="6493"/>
                    <a:pt x="14817" y="6116"/>
                  </a:cubicBezTo>
                  <a:cubicBezTo>
                    <a:pt x="14817" y="4471"/>
                    <a:pt x="14038" y="2926"/>
                    <a:pt x="12624" y="1770"/>
                  </a:cubicBezTo>
                  <a:cubicBezTo>
                    <a:pt x="11228" y="629"/>
                    <a:pt x="9377" y="1"/>
                    <a:pt x="7409" y="1"/>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6"/>
            <p:cNvSpPr/>
            <p:nvPr/>
          </p:nvSpPr>
          <p:spPr>
            <a:xfrm>
              <a:off x="2924450" y="1266000"/>
              <a:ext cx="47475" cy="47425"/>
            </a:xfrm>
            <a:custGeom>
              <a:rect b="b" l="l" r="r" t="t"/>
              <a:pathLst>
                <a:path extrusionOk="0" h="1897" w="1899">
                  <a:moveTo>
                    <a:pt x="950" y="605"/>
                  </a:moveTo>
                  <a:cubicBezTo>
                    <a:pt x="1138" y="605"/>
                    <a:pt x="1292" y="759"/>
                    <a:pt x="1292" y="947"/>
                  </a:cubicBezTo>
                  <a:cubicBezTo>
                    <a:pt x="1292" y="1136"/>
                    <a:pt x="1138" y="1290"/>
                    <a:pt x="950" y="1290"/>
                  </a:cubicBezTo>
                  <a:cubicBezTo>
                    <a:pt x="761" y="1290"/>
                    <a:pt x="607" y="1136"/>
                    <a:pt x="607" y="947"/>
                  </a:cubicBezTo>
                  <a:cubicBezTo>
                    <a:pt x="607" y="759"/>
                    <a:pt x="761" y="605"/>
                    <a:pt x="950" y="605"/>
                  </a:cubicBezTo>
                  <a:close/>
                  <a:moveTo>
                    <a:pt x="950" y="0"/>
                  </a:moveTo>
                  <a:cubicBezTo>
                    <a:pt x="427" y="0"/>
                    <a:pt x="1" y="425"/>
                    <a:pt x="1" y="947"/>
                  </a:cubicBezTo>
                  <a:cubicBezTo>
                    <a:pt x="1" y="1470"/>
                    <a:pt x="427" y="1896"/>
                    <a:pt x="950" y="1896"/>
                  </a:cubicBezTo>
                  <a:cubicBezTo>
                    <a:pt x="1472" y="1896"/>
                    <a:pt x="1899" y="1470"/>
                    <a:pt x="1899" y="947"/>
                  </a:cubicBezTo>
                  <a:cubicBezTo>
                    <a:pt x="1899" y="423"/>
                    <a:pt x="1472" y="0"/>
                    <a:pt x="950"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6"/>
            <p:cNvSpPr/>
            <p:nvPr/>
          </p:nvSpPr>
          <p:spPr>
            <a:xfrm>
              <a:off x="2843700" y="1266000"/>
              <a:ext cx="47475" cy="47425"/>
            </a:xfrm>
            <a:custGeom>
              <a:rect b="b" l="l" r="r" t="t"/>
              <a:pathLst>
                <a:path extrusionOk="0" h="1897" w="1899">
                  <a:moveTo>
                    <a:pt x="949" y="605"/>
                  </a:moveTo>
                  <a:cubicBezTo>
                    <a:pt x="1138" y="605"/>
                    <a:pt x="1292" y="759"/>
                    <a:pt x="1292" y="947"/>
                  </a:cubicBezTo>
                  <a:cubicBezTo>
                    <a:pt x="1292" y="1136"/>
                    <a:pt x="1139" y="1290"/>
                    <a:pt x="949" y="1290"/>
                  </a:cubicBezTo>
                  <a:cubicBezTo>
                    <a:pt x="761" y="1290"/>
                    <a:pt x="607" y="1136"/>
                    <a:pt x="607" y="947"/>
                  </a:cubicBezTo>
                  <a:cubicBezTo>
                    <a:pt x="607" y="759"/>
                    <a:pt x="761" y="605"/>
                    <a:pt x="949" y="605"/>
                  </a:cubicBezTo>
                  <a:close/>
                  <a:moveTo>
                    <a:pt x="949" y="0"/>
                  </a:moveTo>
                  <a:cubicBezTo>
                    <a:pt x="427" y="0"/>
                    <a:pt x="0" y="425"/>
                    <a:pt x="0" y="947"/>
                  </a:cubicBezTo>
                  <a:cubicBezTo>
                    <a:pt x="0" y="1470"/>
                    <a:pt x="427" y="1896"/>
                    <a:pt x="949" y="1896"/>
                  </a:cubicBezTo>
                  <a:cubicBezTo>
                    <a:pt x="1472" y="1896"/>
                    <a:pt x="1898" y="1470"/>
                    <a:pt x="1898" y="947"/>
                  </a:cubicBezTo>
                  <a:cubicBezTo>
                    <a:pt x="1898" y="423"/>
                    <a:pt x="1472" y="0"/>
                    <a:pt x="949"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6"/>
            <p:cNvSpPr/>
            <p:nvPr/>
          </p:nvSpPr>
          <p:spPr>
            <a:xfrm>
              <a:off x="2762975" y="1266000"/>
              <a:ext cx="47475" cy="47425"/>
            </a:xfrm>
            <a:custGeom>
              <a:rect b="b" l="l" r="r" t="t"/>
              <a:pathLst>
                <a:path extrusionOk="0" h="1897" w="1899">
                  <a:moveTo>
                    <a:pt x="949" y="605"/>
                  </a:moveTo>
                  <a:cubicBezTo>
                    <a:pt x="1138" y="605"/>
                    <a:pt x="1292" y="759"/>
                    <a:pt x="1292" y="947"/>
                  </a:cubicBezTo>
                  <a:cubicBezTo>
                    <a:pt x="1292" y="1136"/>
                    <a:pt x="1138" y="1290"/>
                    <a:pt x="949" y="1290"/>
                  </a:cubicBezTo>
                  <a:cubicBezTo>
                    <a:pt x="761" y="1290"/>
                    <a:pt x="607" y="1136"/>
                    <a:pt x="607" y="947"/>
                  </a:cubicBezTo>
                  <a:cubicBezTo>
                    <a:pt x="607" y="759"/>
                    <a:pt x="761" y="605"/>
                    <a:pt x="949" y="605"/>
                  </a:cubicBezTo>
                  <a:close/>
                  <a:moveTo>
                    <a:pt x="949" y="0"/>
                  </a:moveTo>
                  <a:cubicBezTo>
                    <a:pt x="427" y="0"/>
                    <a:pt x="1" y="425"/>
                    <a:pt x="1" y="947"/>
                  </a:cubicBezTo>
                  <a:cubicBezTo>
                    <a:pt x="1" y="1470"/>
                    <a:pt x="427" y="1896"/>
                    <a:pt x="949" y="1896"/>
                  </a:cubicBezTo>
                  <a:cubicBezTo>
                    <a:pt x="1472" y="1896"/>
                    <a:pt x="1898" y="1470"/>
                    <a:pt x="1898" y="947"/>
                  </a:cubicBezTo>
                  <a:cubicBezTo>
                    <a:pt x="1898" y="423"/>
                    <a:pt x="1472" y="0"/>
                    <a:pt x="949"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6"/>
            <p:cNvSpPr/>
            <p:nvPr/>
          </p:nvSpPr>
          <p:spPr>
            <a:xfrm>
              <a:off x="2698450" y="1080225"/>
              <a:ext cx="47375" cy="112000"/>
            </a:xfrm>
            <a:custGeom>
              <a:rect b="b" l="l" r="r" t="t"/>
              <a:pathLst>
                <a:path extrusionOk="0" h="4480" w="1895">
                  <a:moveTo>
                    <a:pt x="1288" y="607"/>
                  </a:moveTo>
                  <a:lnTo>
                    <a:pt x="1288" y="3877"/>
                  </a:lnTo>
                  <a:lnTo>
                    <a:pt x="601" y="3877"/>
                  </a:lnTo>
                  <a:lnTo>
                    <a:pt x="601" y="607"/>
                  </a:lnTo>
                  <a:close/>
                  <a:moveTo>
                    <a:pt x="302" y="0"/>
                  </a:moveTo>
                  <a:cubicBezTo>
                    <a:pt x="134" y="0"/>
                    <a:pt x="0" y="136"/>
                    <a:pt x="0" y="302"/>
                  </a:cubicBezTo>
                  <a:lnTo>
                    <a:pt x="0" y="4178"/>
                  </a:lnTo>
                  <a:cubicBezTo>
                    <a:pt x="0" y="4344"/>
                    <a:pt x="134" y="4480"/>
                    <a:pt x="302" y="4480"/>
                  </a:cubicBezTo>
                  <a:lnTo>
                    <a:pt x="1593" y="4480"/>
                  </a:lnTo>
                  <a:cubicBezTo>
                    <a:pt x="1759" y="4480"/>
                    <a:pt x="1895" y="4344"/>
                    <a:pt x="1895" y="4178"/>
                  </a:cubicBezTo>
                  <a:lnTo>
                    <a:pt x="1895" y="302"/>
                  </a:lnTo>
                  <a:cubicBezTo>
                    <a:pt x="1895" y="136"/>
                    <a:pt x="1759" y="0"/>
                    <a:pt x="1593"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6"/>
            <p:cNvSpPr/>
            <p:nvPr/>
          </p:nvSpPr>
          <p:spPr>
            <a:xfrm>
              <a:off x="2698400" y="1023700"/>
              <a:ext cx="47425" cy="47475"/>
            </a:xfrm>
            <a:custGeom>
              <a:rect b="b" l="l" r="r" t="t"/>
              <a:pathLst>
                <a:path extrusionOk="0" h="1899" w="1897">
                  <a:moveTo>
                    <a:pt x="948" y="609"/>
                  </a:moveTo>
                  <a:cubicBezTo>
                    <a:pt x="1136" y="609"/>
                    <a:pt x="1290" y="763"/>
                    <a:pt x="1290" y="951"/>
                  </a:cubicBezTo>
                  <a:cubicBezTo>
                    <a:pt x="1290" y="1140"/>
                    <a:pt x="1136" y="1294"/>
                    <a:pt x="948" y="1294"/>
                  </a:cubicBezTo>
                  <a:cubicBezTo>
                    <a:pt x="759" y="1294"/>
                    <a:pt x="605" y="1140"/>
                    <a:pt x="605" y="951"/>
                  </a:cubicBezTo>
                  <a:cubicBezTo>
                    <a:pt x="605" y="763"/>
                    <a:pt x="759" y="609"/>
                    <a:pt x="948" y="609"/>
                  </a:cubicBezTo>
                  <a:close/>
                  <a:moveTo>
                    <a:pt x="948" y="0"/>
                  </a:moveTo>
                  <a:cubicBezTo>
                    <a:pt x="425" y="0"/>
                    <a:pt x="0" y="427"/>
                    <a:pt x="0" y="949"/>
                  </a:cubicBezTo>
                  <a:cubicBezTo>
                    <a:pt x="0" y="1472"/>
                    <a:pt x="425" y="1898"/>
                    <a:pt x="948" y="1898"/>
                  </a:cubicBezTo>
                  <a:cubicBezTo>
                    <a:pt x="1470" y="1898"/>
                    <a:pt x="1897" y="1472"/>
                    <a:pt x="1897" y="949"/>
                  </a:cubicBezTo>
                  <a:cubicBezTo>
                    <a:pt x="1897" y="427"/>
                    <a:pt x="1470" y="0"/>
                    <a:pt x="948" y="0"/>
                  </a:cubicBezTo>
                  <a:close/>
                </a:path>
              </a:pathLst>
            </a:custGeom>
            <a:solidFill>
              <a:srgbClr val="DB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3" name="Google Shape;3953;p46"/>
          <p:cNvSpPr txBox="1"/>
          <p:nvPr/>
        </p:nvSpPr>
        <p:spPr>
          <a:xfrm flipH="1">
            <a:off x="2907225" y="2361430"/>
            <a:ext cx="327900" cy="329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cxnSp>
        <p:nvCxnSpPr>
          <p:cNvPr id="3954" name="Google Shape;3954;p46"/>
          <p:cNvCxnSpPr>
            <a:stCxn id="3924" idx="3"/>
            <a:endCxn id="3953" idx="3"/>
          </p:cNvCxnSpPr>
          <p:nvPr/>
        </p:nvCxnSpPr>
        <p:spPr>
          <a:xfrm>
            <a:off x="1350825" y="1657538"/>
            <a:ext cx="1556400" cy="868800"/>
          </a:xfrm>
          <a:prstGeom prst="bentConnector3">
            <a:avLst>
              <a:gd fmla="val 85266" name="adj1"/>
            </a:avLst>
          </a:prstGeom>
          <a:noFill/>
          <a:ln cap="flat" cmpd="sng" w="9525">
            <a:solidFill>
              <a:schemeClr val="accent4"/>
            </a:solidFill>
            <a:prstDash val="solid"/>
            <a:round/>
            <a:headEnd len="med" w="med" type="none"/>
            <a:tailEnd len="med" w="med" type="none"/>
          </a:ln>
        </p:spPr>
      </p:cxnSp>
      <p:sp>
        <p:nvSpPr>
          <p:cNvPr id="3955" name="Google Shape;3955;p46"/>
          <p:cNvSpPr txBox="1"/>
          <p:nvPr/>
        </p:nvSpPr>
        <p:spPr>
          <a:xfrm flipH="1">
            <a:off x="3412475" y="3226355"/>
            <a:ext cx="327900" cy="329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cxnSp>
        <p:nvCxnSpPr>
          <p:cNvPr id="3956" name="Google Shape;3956;p46"/>
          <p:cNvCxnSpPr>
            <a:stCxn id="3928" idx="3"/>
            <a:endCxn id="3955" idx="3"/>
          </p:cNvCxnSpPr>
          <p:nvPr/>
        </p:nvCxnSpPr>
        <p:spPr>
          <a:xfrm>
            <a:off x="1350825" y="3290850"/>
            <a:ext cx="2061600" cy="100500"/>
          </a:xfrm>
          <a:prstGeom prst="bentConnector3">
            <a:avLst>
              <a:gd fmla="val 92802" name="adj1"/>
            </a:avLst>
          </a:prstGeom>
          <a:noFill/>
          <a:ln cap="flat" cmpd="sng" w="9525">
            <a:solidFill>
              <a:schemeClr val="accent4"/>
            </a:solidFill>
            <a:prstDash val="solid"/>
            <a:round/>
            <a:headEnd len="med" w="med" type="none"/>
            <a:tailEnd len="med" w="med" type="none"/>
          </a:ln>
        </p:spPr>
      </p:cxnSp>
      <p:sp>
        <p:nvSpPr>
          <p:cNvPr id="3957" name="Google Shape;3957;p46"/>
          <p:cNvSpPr txBox="1"/>
          <p:nvPr/>
        </p:nvSpPr>
        <p:spPr>
          <a:xfrm flipH="1">
            <a:off x="4908025" y="2361430"/>
            <a:ext cx="327900" cy="329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cxnSp>
        <p:nvCxnSpPr>
          <p:cNvPr id="3958" name="Google Shape;3958;p46"/>
          <p:cNvCxnSpPr/>
          <p:nvPr/>
        </p:nvCxnSpPr>
        <p:spPr>
          <a:xfrm flipH="1">
            <a:off x="5235975" y="1730855"/>
            <a:ext cx="2561100" cy="868800"/>
          </a:xfrm>
          <a:prstGeom prst="bentConnector3">
            <a:avLst>
              <a:gd fmla="val 50000" name="adj1"/>
            </a:avLst>
          </a:prstGeom>
          <a:noFill/>
          <a:ln cap="flat" cmpd="sng" w="9525">
            <a:solidFill>
              <a:schemeClr val="accent4"/>
            </a:solidFill>
            <a:prstDash val="solid"/>
            <a:round/>
            <a:headEnd len="med" w="med" type="none"/>
            <a:tailEnd len="med" w="med" type="none"/>
          </a:ln>
        </p:spPr>
      </p:cxnSp>
      <p:sp>
        <p:nvSpPr>
          <p:cNvPr id="3959" name="Google Shape;3959;p46"/>
          <p:cNvSpPr txBox="1"/>
          <p:nvPr/>
        </p:nvSpPr>
        <p:spPr>
          <a:xfrm flipH="1">
            <a:off x="5403155" y="3226355"/>
            <a:ext cx="327900" cy="329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Abril Fatface"/>
              <a:ea typeface="Abril Fatface"/>
              <a:cs typeface="Abril Fatface"/>
              <a:sym typeface="Abril Fatface"/>
            </a:endParaRPr>
          </a:p>
        </p:txBody>
      </p:sp>
      <p:cxnSp>
        <p:nvCxnSpPr>
          <p:cNvPr id="3960" name="Google Shape;3960;p46"/>
          <p:cNvCxnSpPr>
            <a:stCxn id="3920" idx="1"/>
            <a:endCxn id="3959" idx="1"/>
          </p:cNvCxnSpPr>
          <p:nvPr/>
        </p:nvCxnSpPr>
        <p:spPr>
          <a:xfrm flipH="1">
            <a:off x="5731175" y="3290850"/>
            <a:ext cx="2065800" cy="100500"/>
          </a:xfrm>
          <a:prstGeom prst="bentConnector3">
            <a:avLst>
              <a:gd fmla="val 90778" name="adj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64" name="Shape 3964"/>
        <p:cNvGrpSpPr/>
        <p:nvPr/>
      </p:nvGrpSpPr>
      <p:grpSpPr>
        <a:xfrm>
          <a:off x="0" y="0"/>
          <a:ext cx="0" cy="0"/>
          <a:chOff x="0" y="0"/>
          <a:chExt cx="0" cy="0"/>
        </a:xfrm>
      </p:grpSpPr>
      <p:sp>
        <p:nvSpPr>
          <p:cNvPr id="3965" name="Google Shape;3965;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3966" name="Google Shape;3966;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3967" name="Google Shape;3967;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71" name="Shape 3971"/>
        <p:cNvGrpSpPr/>
        <p:nvPr/>
      </p:nvGrpSpPr>
      <p:grpSpPr>
        <a:xfrm>
          <a:off x="0" y="0"/>
          <a:ext cx="0" cy="0"/>
          <a:chOff x="0" y="0"/>
          <a:chExt cx="0" cy="0"/>
        </a:xfrm>
      </p:grpSpPr>
      <p:sp>
        <p:nvSpPr>
          <p:cNvPr id="3972" name="Google Shape;3972;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3973" name="Google Shape;3973;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3974" name="Google Shape;3974;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78" name="Shape 3978"/>
        <p:cNvGrpSpPr/>
        <p:nvPr/>
      </p:nvGrpSpPr>
      <p:grpSpPr>
        <a:xfrm>
          <a:off x="0" y="0"/>
          <a:ext cx="0" cy="0"/>
          <a:chOff x="0" y="0"/>
          <a:chExt cx="0" cy="0"/>
        </a:xfrm>
      </p:grpSpPr>
      <p:sp>
        <p:nvSpPr>
          <p:cNvPr id="3979" name="Google Shape;3979;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3980" name="Google Shape;3980;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3981" name="Google Shape;3981;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3982" name="Google Shape;3982;p49"/>
          <p:cNvGrpSpPr/>
          <p:nvPr/>
        </p:nvGrpSpPr>
        <p:grpSpPr>
          <a:xfrm>
            <a:off x="6874322" y="1571957"/>
            <a:ext cx="1446116" cy="2863897"/>
            <a:chOff x="6529419" y="1724307"/>
            <a:chExt cx="1480463" cy="2931917"/>
          </a:xfrm>
        </p:grpSpPr>
        <p:grpSp>
          <p:nvGrpSpPr>
            <p:cNvPr id="3983" name="Google Shape;3983;p49"/>
            <p:cNvGrpSpPr/>
            <p:nvPr/>
          </p:nvGrpSpPr>
          <p:grpSpPr>
            <a:xfrm>
              <a:off x="6556827" y="1724307"/>
              <a:ext cx="956596" cy="944294"/>
              <a:chOff x="3800349" y="1238762"/>
              <a:chExt cx="1098904" cy="1084772"/>
            </a:xfrm>
          </p:grpSpPr>
          <p:grpSp>
            <p:nvGrpSpPr>
              <p:cNvPr id="3984" name="Google Shape;3984;p49"/>
              <p:cNvGrpSpPr/>
              <p:nvPr/>
            </p:nvGrpSpPr>
            <p:grpSpPr>
              <a:xfrm>
                <a:off x="3800349" y="1238762"/>
                <a:ext cx="1098904" cy="1084772"/>
                <a:chOff x="3800349" y="1238762"/>
                <a:chExt cx="1098904" cy="1084772"/>
              </a:xfrm>
            </p:grpSpPr>
            <p:sp>
              <p:nvSpPr>
                <p:cNvPr id="3985" name="Google Shape;3985;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7" name="Google Shape;3987;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8" name="Google Shape;3988;p49"/>
            <p:cNvGrpSpPr/>
            <p:nvPr/>
          </p:nvGrpSpPr>
          <p:grpSpPr>
            <a:xfrm>
              <a:off x="7053286" y="2227254"/>
              <a:ext cx="956596" cy="944252"/>
              <a:chOff x="4370663" y="1816530"/>
              <a:chExt cx="1098904" cy="1084724"/>
            </a:xfrm>
          </p:grpSpPr>
          <p:grpSp>
            <p:nvGrpSpPr>
              <p:cNvPr id="3989" name="Google Shape;3989;p49"/>
              <p:cNvGrpSpPr/>
              <p:nvPr/>
            </p:nvGrpSpPr>
            <p:grpSpPr>
              <a:xfrm>
                <a:off x="4370663" y="1816530"/>
                <a:ext cx="1098904" cy="1084724"/>
                <a:chOff x="4370663" y="1816530"/>
                <a:chExt cx="1098904" cy="1084724"/>
              </a:xfrm>
            </p:grpSpPr>
            <p:sp>
              <p:nvSpPr>
                <p:cNvPr id="3990" name="Google Shape;3990;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2" name="Google Shape;3992;p49"/>
              <p:cNvGrpSpPr/>
              <p:nvPr/>
            </p:nvGrpSpPr>
            <p:grpSpPr>
              <a:xfrm>
                <a:off x="4732628" y="2171596"/>
                <a:ext cx="374986" cy="374572"/>
                <a:chOff x="3303268" y="3817349"/>
                <a:chExt cx="346056" cy="345674"/>
              </a:xfrm>
            </p:grpSpPr>
            <p:sp>
              <p:nvSpPr>
                <p:cNvPr id="3993" name="Google Shape;3993;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7" name="Google Shape;3997;p49"/>
            <p:cNvGrpSpPr/>
            <p:nvPr/>
          </p:nvGrpSpPr>
          <p:grpSpPr>
            <a:xfrm>
              <a:off x="6547098" y="2715744"/>
              <a:ext cx="956596" cy="944315"/>
              <a:chOff x="3789173" y="2377690"/>
              <a:chExt cx="1098904" cy="1084796"/>
            </a:xfrm>
          </p:grpSpPr>
          <p:grpSp>
            <p:nvGrpSpPr>
              <p:cNvPr id="3998" name="Google Shape;3998;p49"/>
              <p:cNvGrpSpPr/>
              <p:nvPr/>
            </p:nvGrpSpPr>
            <p:grpSpPr>
              <a:xfrm>
                <a:off x="3789173" y="2377690"/>
                <a:ext cx="1098904" cy="1084796"/>
                <a:chOff x="3789173" y="2377690"/>
                <a:chExt cx="1098904" cy="1084796"/>
              </a:xfrm>
            </p:grpSpPr>
            <p:sp>
              <p:nvSpPr>
                <p:cNvPr id="3999" name="Google Shape;3999;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1" name="Google Shape;4001;p49"/>
              <p:cNvGrpSpPr/>
              <p:nvPr/>
            </p:nvGrpSpPr>
            <p:grpSpPr>
              <a:xfrm>
                <a:off x="4151137" y="2732796"/>
                <a:ext cx="374986" cy="374572"/>
                <a:chOff x="3752358" y="3817349"/>
                <a:chExt cx="346056" cy="345674"/>
              </a:xfrm>
            </p:grpSpPr>
            <p:sp>
              <p:nvSpPr>
                <p:cNvPr id="4002" name="Google Shape;4002;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06" name="Google Shape;4006;p49"/>
            <p:cNvGrpSpPr/>
            <p:nvPr/>
          </p:nvGrpSpPr>
          <p:grpSpPr>
            <a:xfrm>
              <a:off x="7034853" y="3222917"/>
              <a:ext cx="956596" cy="944252"/>
              <a:chOff x="4349489" y="2960313"/>
              <a:chExt cx="1098904" cy="1084724"/>
            </a:xfrm>
          </p:grpSpPr>
          <p:grpSp>
            <p:nvGrpSpPr>
              <p:cNvPr id="4007" name="Google Shape;4007;p49"/>
              <p:cNvGrpSpPr/>
              <p:nvPr/>
            </p:nvGrpSpPr>
            <p:grpSpPr>
              <a:xfrm>
                <a:off x="4349489" y="2960313"/>
                <a:ext cx="1098904" cy="1084724"/>
                <a:chOff x="4349489" y="2960313"/>
                <a:chExt cx="1098904" cy="1084724"/>
              </a:xfrm>
            </p:grpSpPr>
            <p:sp>
              <p:nvSpPr>
                <p:cNvPr id="4008" name="Google Shape;4008;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0" name="Google Shape;4010;p49"/>
              <p:cNvGrpSpPr/>
              <p:nvPr/>
            </p:nvGrpSpPr>
            <p:grpSpPr>
              <a:xfrm>
                <a:off x="4732657" y="3315384"/>
                <a:ext cx="374952" cy="374572"/>
                <a:chOff x="4201447" y="3817349"/>
                <a:chExt cx="346024" cy="345674"/>
              </a:xfrm>
            </p:grpSpPr>
            <p:sp>
              <p:nvSpPr>
                <p:cNvPr id="4011" name="Google Shape;4011;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3" name="Google Shape;4013;p49"/>
            <p:cNvGrpSpPr/>
            <p:nvPr/>
          </p:nvGrpSpPr>
          <p:grpSpPr>
            <a:xfrm>
              <a:off x="6529419" y="3711909"/>
              <a:ext cx="956596" cy="944315"/>
              <a:chOff x="3768864" y="3522050"/>
              <a:chExt cx="1098904" cy="1084796"/>
            </a:xfrm>
          </p:grpSpPr>
          <p:grpSp>
            <p:nvGrpSpPr>
              <p:cNvPr id="4014" name="Google Shape;4014;p49"/>
              <p:cNvGrpSpPr/>
              <p:nvPr/>
            </p:nvGrpSpPr>
            <p:grpSpPr>
              <a:xfrm>
                <a:off x="3768864" y="3522050"/>
                <a:ext cx="1098904" cy="1084796"/>
                <a:chOff x="3768864" y="3522050"/>
                <a:chExt cx="1098904" cy="1084796"/>
              </a:xfrm>
            </p:grpSpPr>
            <p:sp>
              <p:nvSpPr>
                <p:cNvPr id="4015" name="Google Shape;4015;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7" name="Google Shape;4017;p49"/>
              <p:cNvGrpSpPr/>
              <p:nvPr/>
            </p:nvGrpSpPr>
            <p:grpSpPr>
              <a:xfrm>
                <a:off x="4139616" y="3871555"/>
                <a:ext cx="357419" cy="357005"/>
                <a:chOff x="7482229" y="3351230"/>
                <a:chExt cx="357419" cy="357005"/>
              </a:xfrm>
            </p:grpSpPr>
            <p:sp>
              <p:nvSpPr>
                <p:cNvPr id="4018" name="Google Shape;4018;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2" name="Shape 3042"/>
        <p:cNvGrpSpPr/>
        <p:nvPr/>
      </p:nvGrpSpPr>
      <p:grpSpPr>
        <a:xfrm>
          <a:off x="0" y="0"/>
          <a:ext cx="0" cy="0"/>
          <a:chOff x="0" y="0"/>
          <a:chExt cx="0" cy="0"/>
        </a:xfrm>
      </p:grpSpPr>
      <p:sp>
        <p:nvSpPr>
          <p:cNvPr id="3043" name="Google Shape;3043;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January daily slides </a:t>
            </a:r>
            <a:r>
              <a:rPr lang="en">
                <a:solidFill>
                  <a:schemeClr val="lt2"/>
                </a:solidFill>
              </a:rPr>
              <a:t>infographics</a:t>
            </a:r>
            <a:endParaRPr>
              <a:solidFill>
                <a:schemeClr val="lt2"/>
              </a:solidFill>
            </a:endParaRPr>
          </a:p>
        </p:txBody>
      </p:sp>
      <p:grpSp>
        <p:nvGrpSpPr>
          <p:cNvPr id="3044" name="Google Shape;3044;p18"/>
          <p:cNvGrpSpPr/>
          <p:nvPr/>
        </p:nvGrpSpPr>
        <p:grpSpPr>
          <a:xfrm>
            <a:off x="720000" y="1357751"/>
            <a:ext cx="1629300" cy="1275648"/>
            <a:chOff x="720000" y="1357751"/>
            <a:chExt cx="1629300" cy="1275648"/>
          </a:xfrm>
        </p:grpSpPr>
        <p:sp>
          <p:nvSpPr>
            <p:cNvPr id="3045" name="Google Shape;3045;p18"/>
            <p:cNvSpPr txBox="1"/>
            <p:nvPr/>
          </p:nvSpPr>
          <p:spPr>
            <a:xfrm>
              <a:off x="720000" y="2069099"/>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the biggest planet</a:t>
              </a:r>
              <a:endParaRPr>
                <a:solidFill>
                  <a:schemeClr val="dk1"/>
                </a:solidFill>
                <a:latin typeface="Barlow Semi Condensed"/>
                <a:ea typeface="Barlow Semi Condensed"/>
                <a:cs typeface="Barlow Semi Condensed"/>
                <a:sym typeface="Barlow Semi Condensed"/>
              </a:endParaRPr>
            </a:p>
          </p:txBody>
        </p:sp>
        <p:sp>
          <p:nvSpPr>
            <p:cNvPr id="3046" name="Google Shape;3046;p18"/>
            <p:cNvSpPr txBox="1"/>
            <p:nvPr/>
          </p:nvSpPr>
          <p:spPr>
            <a:xfrm>
              <a:off x="720000" y="1714926"/>
              <a:ext cx="16293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01</a:t>
              </a:r>
              <a:endParaRPr sz="2000">
                <a:solidFill>
                  <a:schemeClr val="lt1"/>
                </a:solidFill>
                <a:latin typeface="Abril Fatface"/>
                <a:ea typeface="Abril Fatface"/>
                <a:cs typeface="Abril Fatface"/>
                <a:sym typeface="Abril Fatface"/>
              </a:endParaRPr>
            </a:p>
          </p:txBody>
        </p:sp>
        <p:sp>
          <p:nvSpPr>
            <p:cNvPr id="3047" name="Google Shape;3047;p18"/>
            <p:cNvSpPr txBox="1"/>
            <p:nvPr/>
          </p:nvSpPr>
          <p:spPr>
            <a:xfrm>
              <a:off x="720000" y="1357751"/>
              <a:ext cx="1629300" cy="35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Week</a:t>
              </a:r>
              <a:endParaRPr sz="2000">
                <a:solidFill>
                  <a:schemeClr val="dk1"/>
                </a:solidFill>
                <a:latin typeface="Abril Fatface"/>
                <a:ea typeface="Abril Fatface"/>
                <a:cs typeface="Abril Fatface"/>
                <a:sym typeface="Abril Fatface"/>
              </a:endParaRPr>
            </a:p>
          </p:txBody>
        </p:sp>
      </p:grpSp>
      <p:grpSp>
        <p:nvGrpSpPr>
          <p:cNvPr id="3048" name="Google Shape;3048;p18"/>
          <p:cNvGrpSpPr/>
          <p:nvPr/>
        </p:nvGrpSpPr>
        <p:grpSpPr>
          <a:xfrm>
            <a:off x="2238675" y="3275626"/>
            <a:ext cx="1629300" cy="1234373"/>
            <a:chOff x="2238675" y="3275626"/>
            <a:chExt cx="1629300" cy="1234373"/>
          </a:xfrm>
        </p:grpSpPr>
        <p:sp>
          <p:nvSpPr>
            <p:cNvPr id="3049" name="Google Shape;3049;p18"/>
            <p:cNvSpPr txBox="1"/>
            <p:nvPr/>
          </p:nvSpPr>
          <p:spPr>
            <a:xfrm>
              <a:off x="2238675"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smallest planet</a:t>
              </a:r>
              <a:endParaRPr>
                <a:solidFill>
                  <a:schemeClr val="dk1"/>
                </a:solidFill>
                <a:latin typeface="Barlow Semi Condensed"/>
                <a:ea typeface="Barlow Semi Condensed"/>
                <a:cs typeface="Barlow Semi Condensed"/>
                <a:sym typeface="Barlow Semi Condensed"/>
              </a:endParaRPr>
            </a:p>
          </p:txBody>
        </p:sp>
        <p:sp>
          <p:nvSpPr>
            <p:cNvPr id="3050" name="Google Shape;3050;p18"/>
            <p:cNvSpPr txBox="1"/>
            <p:nvPr/>
          </p:nvSpPr>
          <p:spPr>
            <a:xfrm>
              <a:off x="2238675" y="3632801"/>
              <a:ext cx="16293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02</a:t>
              </a:r>
              <a:endParaRPr sz="2000">
                <a:solidFill>
                  <a:schemeClr val="lt1"/>
                </a:solidFill>
                <a:latin typeface="Abril Fatface"/>
                <a:ea typeface="Abril Fatface"/>
                <a:cs typeface="Abril Fatface"/>
                <a:sym typeface="Abril Fatface"/>
              </a:endParaRPr>
            </a:p>
          </p:txBody>
        </p:sp>
        <p:sp>
          <p:nvSpPr>
            <p:cNvPr id="3051" name="Google Shape;3051;p18"/>
            <p:cNvSpPr txBox="1"/>
            <p:nvPr/>
          </p:nvSpPr>
          <p:spPr>
            <a:xfrm>
              <a:off x="2238675" y="3275626"/>
              <a:ext cx="1629300" cy="35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2000">
                  <a:solidFill>
                    <a:schemeClr val="dk1"/>
                  </a:solidFill>
                  <a:latin typeface="Abril Fatface"/>
                  <a:ea typeface="Abril Fatface"/>
                  <a:cs typeface="Abril Fatface"/>
                  <a:sym typeface="Abril Fatface"/>
                </a:rPr>
                <a:t>Week</a:t>
              </a:r>
              <a:endParaRPr sz="2000">
                <a:solidFill>
                  <a:schemeClr val="dk1"/>
                </a:solidFill>
                <a:latin typeface="Abril Fatface"/>
                <a:ea typeface="Abril Fatface"/>
                <a:cs typeface="Abril Fatface"/>
                <a:sym typeface="Abril Fatface"/>
              </a:endParaRPr>
            </a:p>
          </p:txBody>
        </p:sp>
      </p:grpSp>
      <p:grpSp>
        <p:nvGrpSpPr>
          <p:cNvPr id="3052" name="Google Shape;3052;p18"/>
          <p:cNvGrpSpPr/>
          <p:nvPr/>
        </p:nvGrpSpPr>
        <p:grpSpPr>
          <a:xfrm>
            <a:off x="3757359" y="1357751"/>
            <a:ext cx="1629303" cy="1275648"/>
            <a:chOff x="3757359" y="1357751"/>
            <a:chExt cx="1629303" cy="1275648"/>
          </a:xfrm>
        </p:grpSpPr>
        <p:sp>
          <p:nvSpPr>
            <p:cNvPr id="3053" name="Google Shape;3053;p18"/>
            <p:cNvSpPr txBox="1"/>
            <p:nvPr/>
          </p:nvSpPr>
          <p:spPr>
            <a:xfrm>
              <a:off x="3757359" y="2069099"/>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nice name but is hot</a:t>
              </a:r>
              <a:endParaRPr>
                <a:solidFill>
                  <a:schemeClr val="dk1"/>
                </a:solidFill>
                <a:latin typeface="Barlow Semi Condensed"/>
                <a:ea typeface="Barlow Semi Condensed"/>
                <a:cs typeface="Barlow Semi Condensed"/>
                <a:sym typeface="Barlow Semi Condensed"/>
              </a:endParaRPr>
            </a:p>
          </p:txBody>
        </p:sp>
        <p:sp>
          <p:nvSpPr>
            <p:cNvPr id="3054" name="Google Shape;3054;p18"/>
            <p:cNvSpPr txBox="1"/>
            <p:nvPr/>
          </p:nvSpPr>
          <p:spPr>
            <a:xfrm>
              <a:off x="3757362" y="1714926"/>
              <a:ext cx="16293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03</a:t>
              </a:r>
              <a:endParaRPr sz="2000">
                <a:solidFill>
                  <a:schemeClr val="lt1"/>
                </a:solidFill>
                <a:latin typeface="Abril Fatface"/>
                <a:ea typeface="Abril Fatface"/>
                <a:cs typeface="Abril Fatface"/>
                <a:sym typeface="Abril Fatface"/>
              </a:endParaRPr>
            </a:p>
          </p:txBody>
        </p:sp>
        <p:sp>
          <p:nvSpPr>
            <p:cNvPr id="3055" name="Google Shape;3055;p18"/>
            <p:cNvSpPr txBox="1"/>
            <p:nvPr/>
          </p:nvSpPr>
          <p:spPr>
            <a:xfrm>
              <a:off x="3757362" y="1357751"/>
              <a:ext cx="1629300" cy="35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Week</a:t>
              </a:r>
              <a:endParaRPr sz="2000">
                <a:solidFill>
                  <a:schemeClr val="dk1"/>
                </a:solidFill>
                <a:latin typeface="Abril Fatface"/>
                <a:ea typeface="Abril Fatface"/>
                <a:cs typeface="Abril Fatface"/>
                <a:sym typeface="Abril Fatface"/>
              </a:endParaRPr>
            </a:p>
          </p:txBody>
        </p:sp>
      </p:grpSp>
      <p:grpSp>
        <p:nvGrpSpPr>
          <p:cNvPr id="3056" name="Google Shape;3056;p18"/>
          <p:cNvGrpSpPr/>
          <p:nvPr/>
        </p:nvGrpSpPr>
        <p:grpSpPr>
          <a:xfrm>
            <a:off x="5276039" y="3275626"/>
            <a:ext cx="1629305" cy="1234373"/>
            <a:chOff x="5276039" y="3275626"/>
            <a:chExt cx="1629305" cy="1234373"/>
          </a:xfrm>
        </p:grpSpPr>
        <p:sp>
          <p:nvSpPr>
            <p:cNvPr id="3057" name="Google Shape;3057;p18"/>
            <p:cNvSpPr txBox="1"/>
            <p:nvPr/>
          </p:nvSpPr>
          <p:spPr>
            <a:xfrm>
              <a:off x="5276039" y="3987099"/>
              <a:ext cx="1629300" cy="522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considered a dwarf planet</a:t>
              </a:r>
              <a:endParaRPr>
                <a:solidFill>
                  <a:schemeClr val="dk1"/>
                </a:solidFill>
                <a:latin typeface="Barlow Semi Condensed"/>
                <a:ea typeface="Barlow Semi Condensed"/>
                <a:cs typeface="Barlow Semi Condensed"/>
                <a:sym typeface="Barlow Semi Condensed"/>
              </a:endParaRPr>
            </a:p>
          </p:txBody>
        </p:sp>
        <p:sp>
          <p:nvSpPr>
            <p:cNvPr id="3058" name="Google Shape;3058;p18"/>
            <p:cNvSpPr txBox="1"/>
            <p:nvPr/>
          </p:nvSpPr>
          <p:spPr>
            <a:xfrm>
              <a:off x="5276044" y="3632801"/>
              <a:ext cx="16293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04</a:t>
              </a:r>
              <a:endParaRPr sz="2000">
                <a:solidFill>
                  <a:schemeClr val="lt1"/>
                </a:solidFill>
                <a:latin typeface="Abril Fatface"/>
                <a:ea typeface="Abril Fatface"/>
                <a:cs typeface="Abril Fatface"/>
                <a:sym typeface="Abril Fatface"/>
              </a:endParaRPr>
            </a:p>
          </p:txBody>
        </p:sp>
        <p:sp>
          <p:nvSpPr>
            <p:cNvPr id="3059" name="Google Shape;3059;p18"/>
            <p:cNvSpPr txBox="1"/>
            <p:nvPr/>
          </p:nvSpPr>
          <p:spPr>
            <a:xfrm>
              <a:off x="5276044" y="3275626"/>
              <a:ext cx="1629300" cy="35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Week</a:t>
              </a:r>
              <a:endParaRPr sz="2000">
                <a:solidFill>
                  <a:schemeClr val="dk1"/>
                </a:solidFill>
                <a:latin typeface="Abril Fatface"/>
                <a:ea typeface="Abril Fatface"/>
                <a:cs typeface="Abril Fatface"/>
                <a:sym typeface="Abril Fatface"/>
              </a:endParaRPr>
            </a:p>
          </p:txBody>
        </p:sp>
      </p:grpSp>
      <p:grpSp>
        <p:nvGrpSpPr>
          <p:cNvPr id="3060" name="Google Shape;3060;p18"/>
          <p:cNvGrpSpPr/>
          <p:nvPr/>
        </p:nvGrpSpPr>
        <p:grpSpPr>
          <a:xfrm>
            <a:off x="6794717" y="1357751"/>
            <a:ext cx="1629306" cy="1275648"/>
            <a:chOff x="6794717" y="1357751"/>
            <a:chExt cx="1629306" cy="1275648"/>
          </a:xfrm>
        </p:grpSpPr>
        <p:sp>
          <p:nvSpPr>
            <p:cNvPr id="3061" name="Google Shape;3061;p18"/>
            <p:cNvSpPr txBox="1"/>
            <p:nvPr/>
          </p:nvSpPr>
          <p:spPr>
            <a:xfrm>
              <a:off x="6794717" y="2069099"/>
              <a:ext cx="1629300" cy="564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Despite being red, Mars is cold</a:t>
              </a:r>
              <a:endParaRPr>
                <a:solidFill>
                  <a:schemeClr val="dk1"/>
                </a:solidFill>
                <a:latin typeface="Barlow Semi Condensed"/>
                <a:ea typeface="Barlow Semi Condensed"/>
                <a:cs typeface="Barlow Semi Condensed"/>
                <a:sym typeface="Barlow Semi Condensed"/>
              </a:endParaRPr>
            </a:p>
          </p:txBody>
        </p:sp>
        <p:sp>
          <p:nvSpPr>
            <p:cNvPr id="3062" name="Google Shape;3062;p18"/>
            <p:cNvSpPr txBox="1"/>
            <p:nvPr/>
          </p:nvSpPr>
          <p:spPr>
            <a:xfrm>
              <a:off x="6794723" y="1714926"/>
              <a:ext cx="1629300" cy="35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05</a:t>
              </a:r>
              <a:endParaRPr sz="2000">
                <a:solidFill>
                  <a:schemeClr val="lt1"/>
                </a:solidFill>
                <a:latin typeface="Abril Fatface"/>
                <a:ea typeface="Abril Fatface"/>
                <a:cs typeface="Abril Fatface"/>
                <a:sym typeface="Abril Fatface"/>
              </a:endParaRPr>
            </a:p>
          </p:txBody>
        </p:sp>
        <p:sp>
          <p:nvSpPr>
            <p:cNvPr id="3063" name="Google Shape;3063;p18"/>
            <p:cNvSpPr txBox="1"/>
            <p:nvPr/>
          </p:nvSpPr>
          <p:spPr>
            <a:xfrm>
              <a:off x="6794723" y="1357751"/>
              <a:ext cx="1629300" cy="354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Week</a:t>
              </a:r>
              <a:endParaRPr sz="2000">
                <a:solidFill>
                  <a:schemeClr val="dk1"/>
                </a:solidFill>
                <a:latin typeface="Abril Fatface"/>
                <a:ea typeface="Abril Fatface"/>
                <a:cs typeface="Abril Fatface"/>
                <a:sym typeface="Abril Fatface"/>
              </a:endParaRPr>
            </a:p>
          </p:txBody>
        </p:sp>
      </p:grpSp>
      <p:cxnSp>
        <p:nvCxnSpPr>
          <p:cNvPr id="3064" name="Google Shape;3064;p18"/>
          <p:cNvCxnSpPr>
            <a:stCxn id="3045" idx="2"/>
            <a:endCxn id="3049" idx="1"/>
          </p:cNvCxnSpPr>
          <p:nvPr/>
        </p:nvCxnSpPr>
        <p:spPr>
          <a:xfrm flipH="1" rot="-5400000">
            <a:off x="1079100" y="3088949"/>
            <a:ext cx="1615200" cy="704100"/>
          </a:xfrm>
          <a:prstGeom prst="bentConnector2">
            <a:avLst/>
          </a:prstGeom>
          <a:noFill/>
          <a:ln cap="flat" cmpd="sng" w="9525">
            <a:solidFill>
              <a:schemeClr val="accent4"/>
            </a:solidFill>
            <a:prstDash val="solid"/>
            <a:round/>
            <a:headEnd len="med" w="med" type="none"/>
            <a:tailEnd len="med" w="med" type="none"/>
          </a:ln>
        </p:spPr>
      </p:cxnSp>
      <p:cxnSp>
        <p:nvCxnSpPr>
          <p:cNvPr id="3065" name="Google Shape;3065;p18"/>
          <p:cNvCxnSpPr>
            <a:stCxn id="3051" idx="0"/>
            <a:endCxn id="3053" idx="1"/>
          </p:cNvCxnSpPr>
          <p:nvPr/>
        </p:nvCxnSpPr>
        <p:spPr>
          <a:xfrm rot="-5400000">
            <a:off x="2943225" y="2461426"/>
            <a:ext cx="924300" cy="704100"/>
          </a:xfrm>
          <a:prstGeom prst="bentConnector2">
            <a:avLst/>
          </a:prstGeom>
          <a:noFill/>
          <a:ln cap="flat" cmpd="sng" w="9525">
            <a:solidFill>
              <a:schemeClr val="accent4"/>
            </a:solidFill>
            <a:prstDash val="solid"/>
            <a:round/>
            <a:headEnd len="med" w="med" type="none"/>
            <a:tailEnd len="med" w="med" type="none"/>
          </a:ln>
        </p:spPr>
      </p:cxnSp>
      <p:cxnSp>
        <p:nvCxnSpPr>
          <p:cNvPr id="3066" name="Google Shape;3066;p18"/>
          <p:cNvCxnSpPr>
            <a:stCxn id="3053" idx="2"/>
            <a:endCxn id="3057" idx="1"/>
          </p:cNvCxnSpPr>
          <p:nvPr/>
        </p:nvCxnSpPr>
        <p:spPr>
          <a:xfrm flipH="1" rot="-5400000">
            <a:off x="4116459" y="3088949"/>
            <a:ext cx="1615200" cy="704100"/>
          </a:xfrm>
          <a:prstGeom prst="bentConnector2">
            <a:avLst/>
          </a:prstGeom>
          <a:noFill/>
          <a:ln cap="flat" cmpd="sng" w="9525">
            <a:solidFill>
              <a:schemeClr val="accent4"/>
            </a:solidFill>
            <a:prstDash val="solid"/>
            <a:round/>
            <a:headEnd len="med" w="med" type="none"/>
            <a:tailEnd len="med" w="med" type="none"/>
          </a:ln>
        </p:spPr>
      </p:cxnSp>
      <p:cxnSp>
        <p:nvCxnSpPr>
          <p:cNvPr id="3067" name="Google Shape;3067;p18"/>
          <p:cNvCxnSpPr>
            <a:stCxn id="3059" idx="0"/>
            <a:endCxn id="3061" idx="1"/>
          </p:cNvCxnSpPr>
          <p:nvPr/>
        </p:nvCxnSpPr>
        <p:spPr>
          <a:xfrm rot="-5400000">
            <a:off x="5980594" y="2461426"/>
            <a:ext cx="924300" cy="704100"/>
          </a:xfrm>
          <a:prstGeom prst="bentConnector2">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1" name="Shape 3071"/>
        <p:cNvGrpSpPr/>
        <p:nvPr/>
      </p:nvGrpSpPr>
      <p:grpSpPr>
        <a:xfrm>
          <a:off x="0" y="0"/>
          <a:ext cx="0" cy="0"/>
          <a:chOff x="0" y="0"/>
          <a:chExt cx="0" cy="0"/>
        </a:xfrm>
      </p:grpSpPr>
      <p:sp>
        <p:nvSpPr>
          <p:cNvPr id="3072" name="Google Shape;3072;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daily slides </a:t>
            </a:r>
            <a:r>
              <a:rPr lang="en">
                <a:solidFill>
                  <a:schemeClr val="lt2"/>
                </a:solidFill>
              </a:rPr>
              <a:t>infographics</a:t>
            </a:r>
            <a:endParaRPr>
              <a:solidFill>
                <a:schemeClr val="lt2"/>
              </a:solidFill>
            </a:endParaRPr>
          </a:p>
        </p:txBody>
      </p:sp>
      <p:graphicFrame>
        <p:nvGraphicFramePr>
          <p:cNvPr id="3073" name="Google Shape;3073;p19"/>
          <p:cNvGraphicFramePr/>
          <p:nvPr/>
        </p:nvGraphicFramePr>
        <p:xfrm>
          <a:off x="720000" y="1409363"/>
          <a:ext cx="3000000" cy="3000000"/>
        </p:xfrm>
        <a:graphic>
          <a:graphicData uri="http://schemas.openxmlformats.org/drawingml/2006/table">
            <a:tbl>
              <a:tblPr>
                <a:noFill/>
                <a:tableStyleId>{6BAD8D43-8DAA-483E-8F5A-A4730001C242}</a:tableStyleId>
              </a:tblPr>
              <a:tblGrid>
                <a:gridCol w="1284000"/>
                <a:gridCol w="1284000"/>
                <a:gridCol w="1284000"/>
                <a:gridCol w="1284000"/>
                <a:gridCol w="1284000"/>
                <a:gridCol w="1284000"/>
              </a:tblGrid>
              <a:tr h="461775">
                <a:tc>
                  <a:txBody>
                    <a:bodyPr/>
                    <a:lstStyle/>
                    <a:p>
                      <a:pPr indent="0" lvl="0" marL="0" rtl="0" algn="ctr">
                        <a:spcBef>
                          <a:spcPts val="0"/>
                        </a:spcBef>
                        <a:spcAft>
                          <a:spcPts val="0"/>
                        </a:spcAft>
                        <a:buNone/>
                      </a:pPr>
                      <a:r>
                        <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Monday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Tuesday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Wednesday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Thursday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Friday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r>
              <a:tr h="659700">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Week 1</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Ceres is in the main asteroid</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The Moon is a natural satellite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beautiful name</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659700">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2</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Mars is a very cold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Neptune is far away from us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659700">
                <a:tc>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Week 3</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Pluto is a small dwarf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where we all live on</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Jupiter is the biggest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659700">
                <a:tc>
                  <a:txBody>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4</a:t>
                      </a:r>
                      <a:endParaRPr sz="1600">
                        <a:solidFill>
                          <a:schemeClr val="dk1"/>
                        </a:solidFill>
                        <a:latin typeface="Abril Fatface"/>
                        <a:ea typeface="Abril Fatface"/>
                        <a:cs typeface="Abril Fatface"/>
                        <a:sym typeface="Abril Fatface"/>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hlink"/>
                        </a:buClr>
                        <a:buSzPts val="1100"/>
                        <a:buFont typeface="Arial"/>
                        <a:buNone/>
                      </a:pPr>
                      <a:r>
                        <a:rPr lang="en">
                          <a:solidFill>
                            <a:schemeClr val="dk1"/>
                          </a:solidFill>
                          <a:latin typeface="Barlow Semi Condensed"/>
                          <a:ea typeface="Barlow Semi Condensed"/>
                          <a:cs typeface="Barlow Semi Condensed"/>
                          <a:sym typeface="Barlow Semi Condensed"/>
                        </a:rPr>
                        <a:t>Saturn has several rings</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a small planet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7" name="Shape 3077"/>
        <p:cNvGrpSpPr/>
        <p:nvPr/>
      </p:nvGrpSpPr>
      <p:grpSpPr>
        <a:xfrm>
          <a:off x="0" y="0"/>
          <a:ext cx="0" cy="0"/>
          <a:chOff x="0" y="0"/>
          <a:chExt cx="0" cy="0"/>
        </a:xfrm>
      </p:grpSpPr>
      <p:sp>
        <p:nvSpPr>
          <p:cNvPr id="3078" name="Google Shape;3078;p2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January </a:t>
            </a:r>
            <a:r>
              <a:rPr lang="en">
                <a:solidFill>
                  <a:schemeClr val="lt2"/>
                </a:solidFill>
              </a:rPr>
              <a:t>2023</a:t>
            </a:r>
            <a:endParaRPr>
              <a:solidFill>
                <a:schemeClr val="lt2"/>
              </a:solidFill>
            </a:endParaRPr>
          </a:p>
        </p:txBody>
      </p:sp>
      <p:graphicFrame>
        <p:nvGraphicFramePr>
          <p:cNvPr id="3079" name="Google Shape;3079;p20"/>
          <p:cNvGraphicFramePr/>
          <p:nvPr/>
        </p:nvGraphicFramePr>
        <p:xfrm>
          <a:off x="4548100" y="1290875"/>
          <a:ext cx="3000000" cy="3000000"/>
        </p:xfrm>
        <a:graphic>
          <a:graphicData uri="http://schemas.openxmlformats.org/drawingml/2006/table">
            <a:tbl>
              <a:tblPr>
                <a:noFill/>
                <a:tableStyleId>{6BAD8D43-8DAA-483E-8F5A-A4730001C242}</a:tableStyleId>
              </a:tblPr>
              <a:tblGrid>
                <a:gridCol w="553700"/>
                <a:gridCol w="553700"/>
                <a:gridCol w="553700"/>
                <a:gridCol w="553700"/>
                <a:gridCol w="553700"/>
                <a:gridCol w="553700"/>
                <a:gridCol w="553700"/>
              </a:tblGrid>
              <a:tr h="426275">
                <a:tc gridSpan="7">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January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hMerge="1"/>
                <a:tc hMerge="1"/>
                <a:tc hMerge="1"/>
                <a:tc hMerge="1"/>
                <a:tc hMerge="1"/>
                <a:tc hMerge="1"/>
              </a:tr>
              <a:tr h="398975">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Mon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Tue</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Wed</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Thu</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Fri</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Sat</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Sun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8975">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11</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13</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16</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28</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graphicFrame>
        <p:nvGraphicFramePr>
          <p:cNvPr id="3080" name="Google Shape;3080;p20"/>
          <p:cNvGraphicFramePr/>
          <p:nvPr/>
        </p:nvGraphicFramePr>
        <p:xfrm>
          <a:off x="720000" y="1290875"/>
          <a:ext cx="3000000" cy="3000000"/>
        </p:xfrm>
        <a:graphic>
          <a:graphicData uri="http://schemas.openxmlformats.org/drawingml/2006/table">
            <a:tbl>
              <a:tblPr>
                <a:noFill/>
                <a:tableStyleId>{6BAD8D43-8DAA-483E-8F5A-A4730001C242}</a:tableStyleId>
              </a:tblPr>
              <a:tblGrid>
                <a:gridCol w="633025"/>
                <a:gridCol w="2419525"/>
                <a:gridCol w="621625"/>
              </a:tblGrid>
              <a:tr h="429950">
                <a:tc gridSpan="3">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P</a:t>
                      </a:r>
                      <a:r>
                        <a:rPr lang="en" sz="1600">
                          <a:solidFill>
                            <a:schemeClr val="lt1"/>
                          </a:solidFill>
                          <a:latin typeface="Abril Fatface"/>
                          <a:ea typeface="Abril Fatface"/>
                          <a:cs typeface="Abril Fatface"/>
                          <a:sym typeface="Abril Fatface"/>
                        </a:rPr>
                        <a:t>lanner</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r>
              <a:tr h="648750">
                <a:tc gridSpan="3">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Barlow Semi Condensed"/>
                          <a:ea typeface="Barlow Semi Condensed"/>
                          <a:cs typeface="Barlow Semi Condensed"/>
                          <a:sym typeface="Barlow Semi Condensed"/>
                        </a:rPr>
                        <a:t>Mercury is the closest planet to the Sun and the smallest one in the entire Solar System</a:t>
                      </a:r>
                      <a:endParaRPr sz="16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c hMerge="1"/>
              </a:tr>
              <a:tr h="454100">
                <a:tc gridSpan="3">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Tasks</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r>
              <a:tr h="421675">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12th</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Despite being red, Mars is cold</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21675">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14th</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Venus has a beautiful name</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r h="421675">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17th</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Jupiter is the biggest planet</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r h="421675">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29th</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Saturn is a gas giant with rings</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grpSp>
        <p:nvGrpSpPr>
          <p:cNvPr id="3081" name="Google Shape;3081;p20"/>
          <p:cNvGrpSpPr/>
          <p:nvPr/>
        </p:nvGrpSpPr>
        <p:grpSpPr>
          <a:xfrm>
            <a:off x="3901520" y="2908384"/>
            <a:ext cx="356196" cy="265631"/>
            <a:chOff x="5216456" y="3725484"/>
            <a:chExt cx="356196" cy="265631"/>
          </a:xfrm>
        </p:grpSpPr>
        <p:sp>
          <p:nvSpPr>
            <p:cNvPr id="3082" name="Google Shape;3082;p20"/>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4" name="Google Shape;3084;p20"/>
          <p:cNvGrpSpPr/>
          <p:nvPr/>
        </p:nvGrpSpPr>
        <p:grpSpPr>
          <a:xfrm>
            <a:off x="3901520" y="3324609"/>
            <a:ext cx="356196" cy="265631"/>
            <a:chOff x="5216456" y="3725484"/>
            <a:chExt cx="356196" cy="265631"/>
          </a:xfrm>
        </p:grpSpPr>
        <p:sp>
          <p:nvSpPr>
            <p:cNvPr id="3085" name="Google Shape;3085;p20"/>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7" name="Google Shape;3087;p20"/>
          <p:cNvGrpSpPr/>
          <p:nvPr/>
        </p:nvGrpSpPr>
        <p:grpSpPr>
          <a:xfrm>
            <a:off x="3901520" y="3740834"/>
            <a:ext cx="356196" cy="265631"/>
            <a:chOff x="5216456" y="3725484"/>
            <a:chExt cx="356196" cy="265631"/>
          </a:xfrm>
        </p:grpSpPr>
        <p:sp>
          <p:nvSpPr>
            <p:cNvPr id="3088" name="Google Shape;3088;p20"/>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0" name="Google Shape;3090;p20"/>
          <p:cNvGrpSpPr/>
          <p:nvPr/>
        </p:nvGrpSpPr>
        <p:grpSpPr>
          <a:xfrm>
            <a:off x="3901520" y="4157059"/>
            <a:ext cx="356196" cy="265631"/>
            <a:chOff x="5216456" y="3725484"/>
            <a:chExt cx="356196" cy="265631"/>
          </a:xfrm>
        </p:grpSpPr>
        <p:sp>
          <p:nvSpPr>
            <p:cNvPr id="3091" name="Google Shape;3091;p20"/>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6" name="Shape 3096"/>
        <p:cNvGrpSpPr/>
        <p:nvPr/>
      </p:nvGrpSpPr>
      <p:grpSpPr>
        <a:xfrm>
          <a:off x="0" y="0"/>
          <a:ext cx="0" cy="0"/>
          <a:chOff x="0" y="0"/>
          <a:chExt cx="0" cy="0"/>
        </a:xfrm>
      </p:grpSpPr>
      <p:sp>
        <p:nvSpPr>
          <p:cNvPr id="3097" name="Google Shape;3097;p21"/>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January daily slides </a:t>
            </a:r>
            <a:r>
              <a:rPr lang="en">
                <a:solidFill>
                  <a:schemeClr val="lt2"/>
                </a:solidFill>
              </a:rPr>
              <a:t>infographics</a:t>
            </a:r>
            <a:endParaRPr>
              <a:solidFill>
                <a:schemeClr val="lt2"/>
              </a:solidFill>
            </a:endParaRPr>
          </a:p>
        </p:txBody>
      </p:sp>
      <p:graphicFrame>
        <p:nvGraphicFramePr>
          <p:cNvPr id="3098" name="Google Shape;3098;p21"/>
          <p:cNvGraphicFramePr/>
          <p:nvPr/>
        </p:nvGraphicFramePr>
        <p:xfrm>
          <a:off x="720000" y="1270545"/>
          <a:ext cx="3000000" cy="3000000"/>
        </p:xfrm>
        <a:graphic>
          <a:graphicData uri="http://schemas.openxmlformats.org/drawingml/2006/table">
            <a:tbl>
              <a:tblPr>
                <a:noFill/>
                <a:tableStyleId>{6BAD8D43-8DAA-483E-8F5A-A4730001C242}</a:tableStyleId>
              </a:tblPr>
              <a:tblGrid>
                <a:gridCol w="765500"/>
                <a:gridCol w="4271200"/>
                <a:gridCol w="1926000"/>
                <a:gridCol w="741300"/>
              </a:tblGrid>
              <a:tr h="511475">
                <a:tc gridSpan="4">
                  <a:txBody>
                    <a:bodyPr/>
                    <a:lstStyle/>
                    <a:p>
                      <a:pPr indent="0" lvl="0" marL="0" rtl="0" algn="ctr">
                        <a:spcBef>
                          <a:spcPts val="0"/>
                        </a:spcBef>
                        <a:spcAft>
                          <a:spcPts val="0"/>
                        </a:spcAft>
                        <a:buNone/>
                      </a:pPr>
                      <a:r>
                        <a:rPr lang="en" sz="2000">
                          <a:solidFill>
                            <a:schemeClr val="dk1"/>
                          </a:solidFill>
                          <a:latin typeface="Abril Fatface"/>
                          <a:ea typeface="Abril Fatface"/>
                          <a:cs typeface="Abril Fatface"/>
                          <a:sym typeface="Abril Fatface"/>
                        </a:rPr>
                        <a:t>Monthly</a:t>
                      </a:r>
                      <a:r>
                        <a:rPr lang="en" sz="2000">
                          <a:solidFill>
                            <a:schemeClr val="lt2"/>
                          </a:solidFill>
                          <a:latin typeface="Abril Fatface"/>
                          <a:ea typeface="Abril Fatface"/>
                          <a:cs typeface="Abril Fatface"/>
                          <a:sym typeface="Abril Fatface"/>
                        </a:rPr>
                        <a:t> tasks</a:t>
                      </a:r>
                      <a:endParaRPr sz="2000">
                        <a:solidFill>
                          <a:schemeClr val="lt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r>
              <a:tr h="68200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01</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 and the smallest one in the entire Solar System</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January</a:t>
                      </a:r>
                      <a:r>
                        <a:rPr lang="en">
                          <a:solidFill>
                            <a:schemeClr val="dk1"/>
                          </a:solidFill>
                          <a:latin typeface="Barlow Semi Condensed"/>
                          <a:ea typeface="Barlow Semi Condensed"/>
                          <a:cs typeface="Barlow Semi Condensed"/>
                          <a:sym typeface="Barlow Semi Condensed"/>
                        </a:rPr>
                        <a:t> 1st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68200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02</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Venus has a very beautiful name but is actually terribly hot, hotter than Mercury</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January</a:t>
                      </a:r>
                      <a:r>
                        <a:rPr lang="en">
                          <a:solidFill>
                            <a:schemeClr val="dk1"/>
                          </a:solidFill>
                          <a:latin typeface="Barlow Semi Condensed"/>
                          <a:ea typeface="Barlow Semi Condensed"/>
                          <a:cs typeface="Barlow Semi Condensed"/>
                          <a:sym typeface="Barlow Semi Condensed"/>
                        </a:rPr>
                        <a:t> 8th</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68200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03</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Saturn is a gas giant and has several rings. It's composed mostly of hydrogen and helium</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January</a:t>
                      </a:r>
                      <a:r>
                        <a:rPr lang="en">
                          <a:solidFill>
                            <a:schemeClr val="dk1"/>
                          </a:solidFill>
                          <a:latin typeface="Barlow Semi Condensed"/>
                          <a:ea typeface="Barlow Semi Condensed"/>
                          <a:cs typeface="Barlow Semi Condensed"/>
                          <a:sym typeface="Barlow Semi Condensed"/>
                        </a:rPr>
                        <a:t> 12th</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682000">
                <a:tc>
                  <a:txBody>
                    <a:bodyPr/>
                    <a:lstStyle/>
                    <a:p>
                      <a:pPr indent="0" lvl="0" marL="0" rtl="0" algn="ctr">
                        <a:spcBef>
                          <a:spcPts val="0"/>
                        </a:spcBef>
                        <a:spcAft>
                          <a:spcPts val="0"/>
                        </a:spcAft>
                        <a:buNone/>
                      </a:pPr>
                      <a:r>
                        <a:rPr lang="en" sz="2000">
                          <a:solidFill>
                            <a:schemeClr val="lt1"/>
                          </a:solidFill>
                          <a:latin typeface="Abril Fatface"/>
                          <a:ea typeface="Abril Fatface"/>
                          <a:cs typeface="Abril Fatface"/>
                          <a:sym typeface="Abril Fatface"/>
                        </a:rPr>
                        <a:t>04</a:t>
                      </a:r>
                      <a:endParaRPr sz="20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Earth is the third planet from the Sun and the only one that harbors life in the Solar System</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January</a:t>
                      </a:r>
                      <a:r>
                        <a:rPr lang="en">
                          <a:solidFill>
                            <a:schemeClr val="dk1"/>
                          </a:solidFill>
                          <a:latin typeface="Barlow Semi Condensed"/>
                          <a:ea typeface="Barlow Semi Condensed"/>
                          <a:cs typeface="Barlow Semi Condensed"/>
                          <a:sym typeface="Barlow Semi Condensed"/>
                        </a:rPr>
                        <a:t> 21st</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pSp>
        <p:nvGrpSpPr>
          <p:cNvPr id="3099" name="Google Shape;3099;p21"/>
          <p:cNvGrpSpPr/>
          <p:nvPr/>
        </p:nvGrpSpPr>
        <p:grpSpPr>
          <a:xfrm>
            <a:off x="7880316" y="1989659"/>
            <a:ext cx="356196" cy="265631"/>
            <a:chOff x="5216456" y="3725484"/>
            <a:chExt cx="356196" cy="265631"/>
          </a:xfrm>
        </p:grpSpPr>
        <p:sp>
          <p:nvSpPr>
            <p:cNvPr id="3100" name="Google Shape;3100;p21"/>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1"/>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2" name="Google Shape;3102;p21"/>
          <p:cNvGrpSpPr/>
          <p:nvPr/>
        </p:nvGrpSpPr>
        <p:grpSpPr>
          <a:xfrm>
            <a:off x="7880316" y="2672609"/>
            <a:ext cx="356196" cy="265631"/>
            <a:chOff x="5216456" y="3725484"/>
            <a:chExt cx="356196" cy="265631"/>
          </a:xfrm>
        </p:grpSpPr>
        <p:sp>
          <p:nvSpPr>
            <p:cNvPr id="3103" name="Google Shape;3103;p21"/>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1"/>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5" name="Google Shape;3105;p21"/>
          <p:cNvGrpSpPr/>
          <p:nvPr/>
        </p:nvGrpSpPr>
        <p:grpSpPr>
          <a:xfrm>
            <a:off x="7880316" y="3355559"/>
            <a:ext cx="356196" cy="265631"/>
            <a:chOff x="5216456" y="3725484"/>
            <a:chExt cx="356196" cy="265631"/>
          </a:xfrm>
        </p:grpSpPr>
        <p:sp>
          <p:nvSpPr>
            <p:cNvPr id="3106" name="Google Shape;3106;p21"/>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1"/>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8" name="Google Shape;3108;p21"/>
          <p:cNvGrpSpPr/>
          <p:nvPr/>
        </p:nvGrpSpPr>
        <p:grpSpPr>
          <a:xfrm>
            <a:off x="7880316" y="4038509"/>
            <a:ext cx="356196" cy="265631"/>
            <a:chOff x="5216456" y="3725484"/>
            <a:chExt cx="356196" cy="265631"/>
          </a:xfrm>
        </p:grpSpPr>
        <p:sp>
          <p:nvSpPr>
            <p:cNvPr id="3109" name="Google Shape;3109;p21"/>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1"/>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sp>
        <p:nvSpPr>
          <p:cNvPr id="3115" name="Google Shape;3115;p22"/>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January daily slides </a:t>
            </a:r>
            <a:r>
              <a:rPr lang="en">
                <a:solidFill>
                  <a:schemeClr val="lt2"/>
                </a:solidFill>
              </a:rPr>
              <a:t>infographics</a:t>
            </a:r>
            <a:endParaRPr>
              <a:solidFill>
                <a:schemeClr val="lt2"/>
              </a:solidFill>
            </a:endParaRPr>
          </a:p>
        </p:txBody>
      </p:sp>
      <p:grpSp>
        <p:nvGrpSpPr>
          <p:cNvPr id="3116" name="Google Shape;3116;p22"/>
          <p:cNvGrpSpPr/>
          <p:nvPr/>
        </p:nvGrpSpPr>
        <p:grpSpPr>
          <a:xfrm>
            <a:off x="2186498" y="1477301"/>
            <a:ext cx="1050302" cy="3032700"/>
            <a:chOff x="2186498" y="1477301"/>
            <a:chExt cx="1050302" cy="3032700"/>
          </a:xfrm>
        </p:grpSpPr>
        <p:sp>
          <p:nvSpPr>
            <p:cNvPr id="3117" name="Google Shape;3117;p22"/>
            <p:cNvSpPr/>
            <p:nvPr/>
          </p:nvSpPr>
          <p:spPr>
            <a:xfrm>
              <a:off x="2186500" y="1477301"/>
              <a:ext cx="1050300" cy="303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Fira Sans Extra Condensed Medium"/>
                <a:ea typeface="Fira Sans Extra Condensed Medium"/>
                <a:cs typeface="Fira Sans Extra Condensed Medium"/>
                <a:sym typeface="Fira Sans Extra Condensed Medium"/>
              </a:endParaRPr>
            </a:p>
          </p:txBody>
        </p:sp>
        <p:sp>
          <p:nvSpPr>
            <p:cNvPr id="3118" name="Google Shape;3118;p22"/>
            <p:cNvSpPr/>
            <p:nvPr/>
          </p:nvSpPr>
          <p:spPr>
            <a:xfrm>
              <a:off x="2186498" y="1477309"/>
              <a:ext cx="1050300" cy="307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1</a:t>
              </a:r>
              <a:endParaRPr sz="1600">
                <a:solidFill>
                  <a:schemeClr val="dk1"/>
                </a:solidFill>
                <a:latin typeface="Abril Fatface"/>
                <a:ea typeface="Abril Fatface"/>
                <a:cs typeface="Abril Fatface"/>
                <a:sym typeface="Abril Fatface"/>
              </a:endParaRPr>
            </a:p>
          </p:txBody>
        </p:sp>
      </p:grpSp>
      <p:grpSp>
        <p:nvGrpSpPr>
          <p:cNvPr id="3119" name="Google Shape;3119;p22"/>
          <p:cNvGrpSpPr/>
          <p:nvPr/>
        </p:nvGrpSpPr>
        <p:grpSpPr>
          <a:xfrm>
            <a:off x="3483301" y="1477301"/>
            <a:ext cx="1050304" cy="3032700"/>
            <a:chOff x="3483301" y="1477301"/>
            <a:chExt cx="1050304" cy="3032700"/>
          </a:xfrm>
        </p:grpSpPr>
        <p:sp>
          <p:nvSpPr>
            <p:cNvPr id="3120" name="Google Shape;3120;p22"/>
            <p:cNvSpPr/>
            <p:nvPr/>
          </p:nvSpPr>
          <p:spPr>
            <a:xfrm>
              <a:off x="3483305" y="1477301"/>
              <a:ext cx="1050300" cy="30327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Fira Sans Extra Condensed Medium"/>
                <a:ea typeface="Fira Sans Extra Condensed Medium"/>
                <a:cs typeface="Fira Sans Extra Condensed Medium"/>
                <a:sym typeface="Fira Sans Extra Condensed Medium"/>
              </a:endParaRPr>
            </a:p>
          </p:txBody>
        </p:sp>
        <p:sp>
          <p:nvSpPr>
            <p:cNvPr id="3121" name="Google Shape;3121;p22"/>
            <p:cNvSpPr/>
            <p:nvPr/>
          </p:nvSpPr>
          <p:spPr>
            <a:xfrm>
              <a:off x="3483301" y="1477309"/>
              <a:ext cx="1050300" cy="3078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2</a:t>
              </a:r>
              <a:endParaRPr sz="1600">
                <a:solidFill>
                  <a:schemeClr val="dk1"/>
                </a:solidFill>
                <a:latin typeface="Abril Fatface"/>
                <a:ea typeface="Abril Fatface"/>
                <a:cs typeface="Abril Fatface"/>
                <a:sym typeface="Abril Fatface"/>
              </a:endParaRPr>
            </a:p>
          </p:txBody>
        </p:sp>
      </p:grpSp>
      <p:grpSp>
        <p:nvGrpSpPr>
          <p:cNvPr id="3122" name="Google Shape;3122;p22"/>
          <p:cNvGrpSpPr/>
          <p:nvPr/>
        </p:nvGrpSpPr>
        <p:grpSpPr>
          <a:xfrm>
            <a:off x="4780104" y="1477301"/>
            <a:ext cx="1050306" cy="3032700"/>
            <a:chOff x="4780104" y="1477301"/>
            <a:chExt cx="1050306" cy="3032700"/>
          </a:xfrm>
        </p:grpSpPr>
        <p:sp>
          <p:nvSpPr>
            <p:cNvPr id="3123" name="Google Shape;3123;p22"/>
            <p:cNvSpPr/>
            <p:nvPr/>
          </p:nvSpPr>
          <p:spPr>
            <a:xfrm>
              <a:off x="4780110" y="1477301"/>
              <a:ext cx="1050300" cy="303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Fira Sans Extra Condensed Medium"/>
                <a:ea typeface="Fira Sans Extra Condensed Medium"/>
                <a:cs typeface="Fira Sans Extra Condensed Medium"/>
                <a:sym typeface="Fira Sans Extra Condensed Medium"/>
              </a:endParaRPr>
            </a:p>
          </p:txBody>
        </p:sp>
        <p:sp>
          <p:nvSpPr>
            <p:cNvPr id="3124" name="Google Shape;3124;p22"/>
            <p:cNvSpPr/>
            <p:nvPr/>
          </p:nvSpPr>
          <p:spPr>
            <a:xfrm>
              <a:off x="4780104" y="1477309"/>
              <a:ext cx="1050300" cy="307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3</a:t>
              </a:r>
              <a:endParaRPr sz="1600">
                <a:solidFill>
                  <a:schemeClr val="dk1"/>
                </a:solidFill>
                <a:latin typeface="Abril Fatface"/>
                <a:ea typeface="Abril Fatface"/>
                <a:cs typeface="Abril Fatface"/>
                <a:sym typeface="Abril Fatface"/>
              </a:endParaRPr>
            </a:p>
          </p:txBody>
        </p:sp>
      </p:grpSp>
      <p:grpSp>
        <p:nvGrpSpPr>
          <p:cNvPr id="3125" name="Google Shape;3125;p22"/>
          <p:cNvGrpSpPr/>
          <p:nvPr/>
        </p:nvGrpSpPr>
        <p:grpSpPr>
          <a:xfrm>
            <a:off x="6076906" y="1477301"/>
            <a:ext cx="1050308" cy="3032700"/>
            <a:chOff x="6076906" y="1477301"/>
            <a:chExt cx="1050308" cy="3032700"/>
          </a:xfrm>
        </p:grpSpPr>
        <p:sp>
          <p:nvSpPr>
            <p:cNvPr id="3126" name="Google Shape;3126;p22"/>
            <p:cNvSpPr/>
            <p:nvPr/>
          </p:nvSpPr>
          <p:spPr>
            <a:xfrm>
              <a:off x="6076914" y="1477301"/>
              <a:ext cx="1050300" cy="30327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Fira Sans Extra Condensed Medium"/>
                <a:ea typeface="Fira Sans Extra Condensed Medium"/>
                <a:cs typeface="Fira Sans Extra Condensed Medium"/>
                <a:sym typeface="Fira Sans Extra Condensed Medium"/>
              </a:endParaRPr>
            </a:p>
          </p:txBody>
        </p:sp>
        <p:sp>
          <p:nvSpPr>
            <p:cNvPr id="3127" name="Google Shape;3127;p22"/>
            <p:cNvSpPr/>
            <p:nvPr/>
          </p:nvSpPr>
          <p:spPr>
            <a:xfrm>
              <a:off x="6076906" y="1477309"/>
              <a:ext cx="1050300" cy="3078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4</a:t>
              </a:r>
              <a:endParaRPr sz="1600">
                <a:solidFill>
                  <a:schemeClr val="dk1"/>
                </a:solidFill>
                <a:latin typeface="Abril Fatface"/>
                <a:ea typeface="Abril Fatface"/>
                <a:cs typeface="Abril Fatface"/>
                <a:sym typeface="Abril Fatface"/>
              </a:endParaRPr>
            </a:p>
          </p:txBody>
        </p:sp>
      </p:grpSp>
      <p:grpSp>
        <p:nvGrpSpPr>
          <p:cNvPr id="3128" name="Google Shape;3128;p22"/>
          <p:cNvGrpSpPr/>
          <p:nvPr/>
        </p:nvGrpSpPr>
        <p:grpSpPr>
          <a:xfrm>
            <a:off x="7373709" y="1477301"/>
            <a:ext cx="1050310" cy="3032700"/>
            <a:chOff x="7373709" y="1477301"/>
            <a:chExt cx="1050310" cy="3032700"/>
          </a:xfrm>
        </p:grpSpPr>
        <p:sp>
          <p:nvSpPr>
            <p:cNvPr id="3129" name="Google Shape;3129;p22"/>
            <p:cNvSpPr/>
            <p:nvPr/>
          </p:nvSpPr>
          <p:spPr>
            <a:xfrm>
              <a:off x="7373719" y="1477301"/>
              <a:ext cx="1050300" cy="303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Fira Sans Extra Condensed Medium"/>
                <a:ea typeface="Fira Sans Extra Condensed Medium"/>
                <a:cs typeface="Fira Sans Extra Condensed Medium"/>
                <a:sym typeface="Fira Sans Extra Condensed Medium"/>
              </a:endParaRPr>
            </a:p>
          </p:txBody>
        </p:sp>
        <p:sp>
          <p:nvSpPr>
            <p:cNvPr id="3130" name="Google Shape;3130;p22"/>
            <p:cNvSpPr/>
            <p:nvPr/>
          </p:nvSpPr>
          <p:spPr>
            <a:xfrm>
              <a:off x="7373709" y="1477309"/>
              <a:ext cx="1050300" cy="307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bril Fatface"/>
                  <a:ea typeface="Abril Fatface"/>
                  <a:cs typeface="Abril Fatface"/>
                  <a:sym typeface="Abril Fatface"/>
                </a:rPr>
                <a:t>Week 5</a:t>
              </a:r>
              <a:endParaRPr sz="1600">
                <a:solidFill>
                  <a:schemeClr val="dk1"/>
                </a:solidFill>
                <a:latin typeface="Abril Fatface"/>
                <a:ea typeface="Abril Fatface"/>
                <a:cs typeface="Abril Fatface"/>
                <a:sym typeface="Abril Fatface"/>
              </a:endParaRPr>
            </a:p>
          </p:txBody>
        </p:sp>
      </p:grpSp>
      <p:grpSp>
        <p:nvGrpSpPr>
          <p:cNvPr id="3131" name="Google Shape;3131;p22"/>
          <p:cNvGrpSpPr/>
          <p:nvPr/>
        </p:nvGrpSpPr>
        <p:grpSpPr>
          <a:xfrm>
            <a:off x="720285" y="2037448"/>
            <a:ext cx="5918211" cy="307790"/>
            <a:chOff x="720285" y="2037448"/>
            <a:chExt cx="5918211" cy="307790"/>
          </a:xfrm>
        </p:grpSpPr>
        <p:sp>
          <p:nvSpPr>
            <p:cNvPr id="3132" name="Google Shape;3132;p22"/>
            <p:cNvSpPr/>
            <p:nvPr/>
          </p:nvSpPr>
          <p:spPr>
            <a:xfrm>
              <a:off x="2186498" y="2037448"/>
              <a:ext cx="4451998" cy="30779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chemeClr val="dk1"/>
                  </a:solidFill>
                  <a:latin typeface="Barlow Semi Condensed"/>
                  <a:ea typeface="Barlow Semi Condensed"/>
                  <a:cs typeface="Barlow Semi Condensed"/>
                  <a:sym typeface="Barlow Semi Condensed"/>
                </a:rPr>
                <a:t>Neptune is the fourth-largest planet </a:t>
              </a:r>
              <a:endParaRPr sz="1200">
                <a:solidFill>
                  <a:schemeClr val="dk1"/>
                </a:solidFill>
                <a:latin typeface="Barlow Semi Condensed"/>
                <a:ea typeface="Barlow Semi Condensed"/>
                <a:cs typeface="Barlow Semi Condensed"/>
                <a:sym typeface="Barlow Semi Condensed"/>
              </a:endParaRPr>
            </a:p>
          </p:txBody>
        </p:sp>
        <p:sp>
          <p:nvSpPr>
            <p:cNvPr id="3133" name="Google Shape;3133;p22"/>
            <p:cNvSpPr/>
            <p:nvPr/>
          </p:nvSpPr>
          <p:spPr>
            <a:xfrm>
              <a:off x="720285" y="2037448"/>
              <a:ext cx="1286201" cy="30779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Task 1</a:t>
              </a:r>
              <a:endParaRPr sz="1600">
                <a:solidFill>
                  <a:schemeClr val="lt1"/>
                </a:solidFill>
                <a:latin typeface="Abril Fatface"/>
                <a:ea typeface="Abril Fatface"/>
                <a:cs typeface="Abril Fatface"/>
                <a:sym typeface="Abril Fatface"/>
              </a:endParaRPr>
            </a:p>
          </p:txBody>
        </p:sp>
      </p:grpSp>
      <p:grpSp>
        <p:nvGrpSpPr>
          <p:cNvPr id="3134" name="Google Shape;3134;p22"/>
          <p:cNvGrpSpPr/>
          <p:nvPr/>
        </p:nvGrpSpPr>
        <p:grpSpPr>
          <a:xfrm>
            <a:off x="720285" y="2670673"/>
            <a:ext cx="7118689" cy="307790"/>
            <a:chOff x="720285" y="2670673"/>
            <a:chExt cx="7118689" cy="307790"/>
          </a:xfrm>
        </p:grpSpPr>
        <p:sp>
          <p:nvSpPr>
            <p:cNvPr id="3135" name="Google Shape;3135;p22"/>
            <p:cNvSpPr/>
            <p:nvPr/>
          </p:nvSpPr>
          <p:spPr>
            <a:xfrm>
              <a:off x="3483301" y="2670673"/>
              <a:ext cx="4355673" cy="30779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chemeClr val="dk1"/>
                  </a:solidFill>
                  <a:latin typeface="Barlow Semi Condensed"/>
                  <a:ea typeface="Barlow Semi Condensed"/>
                  <a:cs typeface="Barlow Semi Condensed"/>
                  <a:sym typeface="Barlow Semi Condensed"/>
                </a:rPr>
                <a:t>Saturn is a gas giant composed of hydrogen and helium</a:t>
              </a:r>
              <a:endParaRPr sz="1200">
                <a:solidFill>
                  <a:schemeClr val="dk1"/>
                </a:solidFill>
                <a:latin typeface="Barlow Semi Condensed"/>
                <a:ea typeface="Barlow Semi Condensed"/>
                <a:cs typeface="Barlow Semi Condensed"/>
                <a:sym typeface="Barlow Semi Condensed"/>
              </a:endParaRPr>
            </a:p>
          </p:txBody>
        </p:sp>
        <p:sp>
          <p:nvSpPr>
            <p:cNvPr id="3136" name="Google Shape;3136;p22"/>
            <p:cNvSpPr/>
            <p:nvPr/>
          </p:nvSpPr>
          <p:spPr>
            <a:xfrm>
              <a:off x="720285" y="2670673"/>
              <a:ext cx="1286201" cy="30779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Task 2</a:t>
              </a:r>
              <a:endParaRPr sz="1600">
                <a:solidFill>
                  <a:schemeClr val="lt1"/>
                </a:solidFill>
                <a:latin typeface="Abril Fatface"/>
                <a:ea typeface="Abril Fatface"/>
                <a:cs typeface="Abril Fatface"/>
                <a:sym typeface="Abril Fatface"/>
              </a:endParaRPr>
            </a:p>
          </p:txBody>
        </p:sp>
      </p:grpSp>
      <p:grpSp>
        <p:nvGrpSpPr>
          <p:cNvPr id="3137" name="Google Shape;3137;p22"/>
          <p:cNvGrpSpPr/>
          <p:nvPr/>
        </p:nvGrpSpPr>
        <p:grpSpPr>
          <a:xfrm>
            <a:off x="720285" y="3303851"/>
            <a:ext cx="6406926" cy="307836"/>
            <a:chOff x="720285" y="3303851"/>
            <a:chExt cx="6406926" cy="307836"/>
          </a:xfrm>
        </p:grpSpPr>
        <p:sp>
          <p:nvSpPr>
            <p:cNvPr id="3138" name="Google Shape;3138;p22"/>
            <p:cNvSpPr/>
            <p:nvPr/>
          </p:nvSpPr>
          <p:spPr>
            <a:xfrm>
              <a:off x="5062267" y="3303851"/>
              <a:ext cx="2064943" cy="30779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Jupiter is the biggest planet </a:t>
              </a:r>
              <a:endParaRPr sz="1200">
                <a:solidFill>
                  <a:schemeClr val="dk1"/>
                </a:solidFill>
                <a:latin typeface="Barlow Semi Condensed"/>
                <a:ea typeface="Barlow Semi Condensed"/>
                <a:cs typeface="Barlow Semi Condensed"/>
                <a:sym typeface="Barlow Semi Condensed"/>
              </a:endParaRPr>
            </a:p>
          </p:txBody>
        </p:sp>
        <p:sp>
          <p:nvSpPr>
            <p:cNvPr id="3139" name="Google Shape;3139;p22"/>
            <p:cNvSpPr/>
            <p:nvPr/>
          </p:nvSpPr>
          <p:spPr>
            <a:xfrm>
              <a:off x="720285" y="3303897"/>
              <a:ext cx="1286201" cy="30779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Task 3</a:t>
              </a:r>
              <a:endParaRPr sz="1600">
                <a:solidFill>
                  <a:schemeClr val="lt1"/>
                </a:solidFill>
                <a:latin typeface="Abril Fatface"/>
                <a:ea typeface="Abril Fatface"/>
                <a:cs typeface="Abril Fatface"/>
                <a:sym typeface="Abril Fatface"/>
              </a:endParaRPr>
            </a:p>
          </p:txBody>
        </p:sp>
      </p:grpSp>
      <p:grpSp>
        <p:nvGrpSpPr>
          <p:cNvPr id="3140" name="Google Shape;3140;p22"/>
          <p:cNvGrpSpPr/>
          <p:nvPr/>
        </p:nvGrpSpPr>
        <p:grpSpPr>
          <a:xfrm>
            <a:off x="720285" y="3937122"/>
            <a:ext cx="6994024" cy="308679"/>
            <a:chOff x="720285" y="3937122"/>
            <a:chExt cx="6994024" cy="308679"/>
          </a:xfrm>
        </p:grpSpPr>
        <p:sp>
          <p:nvSpPr>
            <p:cNvPr id="3141" name="Google Shape;3141;p22"/>
            <p:cNvSpPr/>
            <p:nvPr/>
          </p:nvSpPr>
          <p:spPr>
            <a:xfrm>
              <a:off x="2719186" y="3938012"/>
              <a:ext cx="4995123" cy="30779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Despite being red, Mars is actually a cold place</a:t>
              </a:r>
              <a:endParaRPr sz="1200">
                <a:solidFill>
                  <a:schemeClr val="dk1"/>
                </a:solidFill>
                <a:latin typeface="Barlow Semi Condensed"/>
                <a:ea typeface="Barlow Semi Condensed"/>
                <a:cs typeface="Barlow Semi Condensed"/>
                <a:sym typeface="Barlow Semi Condensed"/>
              </a:endParaRPr>
            </a:p>
          </p:txBody>
        </p:sp>
        <p:sp>
          <p:nvSpPr>
            <p:cNvPr id="3142" name="Google Shape;3142;p22"/>
            <p:cNvSpPr/>
            <p:nvPr/>
          </p:nvSpPr>
          <p:spPr>
            <a:xfrm>
              <a:off x="720285" y="3937122"/>
              <a:ext cx="1286201" cy="30779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Task 4</a:t>
              </a:r>
              <a:endParaRPr sz="1600">
                <a:solidFill>
                  <a:schemeClr val="lt1"/>
                </a:solidFill>
                <a:latin typeface="Abril Fatface"/>
                <a:ea typeface="Abril Fatface"/>
                <a:cs typeface="Abril Fatface"/>
                <a:sym typeface="Abril Fatface"/>
              </a:endParaRPr>
            </a:p>
          </p:txBody>
        </p:sp>
      </p:grpSp>
      <p:cxnSp>
        <p:nvCxnSpPr>
          <p:cNvPr id="3143" name="Google Shape;3143;p22"/>
          <p:cNvCxnSpPr>
            <a:stCxn id="3136" idx="3"/>
            <a:endCxn id="3135" idx="1"/>
          </p:cNvCxnSpPr>
          <p:nvPr/>
        </p:nvCxnSpPr>
        <p:spPr>
          <a:xfrm>
            <a:off x="2006486" y="2824567"/>
            <a:ext cx="1476900" cy="0"/>
          </a:xfrm>
          <a:prstGeom prst="straightConnector1">
            <a:avLst/>
          </a:prstGeom>
          <a:noFill/>
          <a:ln cap="flat" cmpd="sng" w="9525">
            <a:solidFill>
              <a:schemeClr val="accent5"/>
            </a:solidFill>
            <a:prstDash val="solid"/>
            <a:round/>
            <a:headEnd len="med" w="med" type="none"/>
            <a:tailEnd len="med" w="med" type="none"/>
          </a:ln>
        </p:spPr>
      </p:cxnSp>
      <p:cxnSp>
        <p:nvCxnSpPr>
          <p:cNvPr id="3144" name="Google Shape;3144;p22"/>
          <p:cNvCxnSpPr>
            <a:stCxn id="3133" idx="3"/>
            <a:endCxn id="3132" idx="1"/>
          </p:cNvCxnSpPr>
          <p:nvPr/>
        </p:nvCxnSpPr>
        <p:spPr>
          <a:xfrm>
            <a:off x="2006486" y="2191343"/>
            <a:ext cx="180000" cy="0"/>
          </a:xfrm>
          <a:prstGeom prst="straightConnector1">
            <a:avLst/>
          </a:prstGeom>
          <a:noFill/>
          <a:ln cap="flat" cmpd="sng" w="9525">
            <a:solidFill>
              <a:schemeClr val="accent5"/>
            </a:solidFill>
            <a:prstDash val="solid"/>
            <a:round/>
            <a:headEnd len="med" w="med" type="none"/>
            <a:tailEnd len="med" w="med" type="none"/>
          </a:ln>
        </p:spPr>
      </p:cxnSp>
      <p:cxnSp>
        <p:nvCxnSpPr>
          <p:cNvPr id="3145" name="Google Shape;3145;p22"/>
          <p:cNvCxnSpPr>
            <a:stCxn id="3139" idx="3"/>
            <a:endCxn id="3138" idx="1"/>
          </p:cNvCxnSpPr>
          <p:nvPr/>
        </p:nvCxnSpPr>
        <p:spPr>
          <a:xfrm>
            <a:off x="2006486" y="3457792"/>
            <a:ext cx="3055800" cy="0"/>
          </a:xfrm>
          <a:prstGeom prst="straightConnector1">
            <a:avLst/>
          </a:prstGeom>
          <a:noFill/>
          <a:ln cap="flat" cmpd="sng" w="9525">
            <a:solidFill>
              <a:schemeClr val="accent5"/>
            </a:solidFill>
            <a:prstDash val="solid"/>
            <a:round/>
            <a:headEnd len="med" w="med" type="none"/>
            <a:tailEnd len="med" w="med" type="none"/>
          </a:ln>
        </p:spPr>
      </p:cxnSp>
      <p:cxnSp>
        <p:nvCxnSpPr>
          <p:cNvPr id="3146" name="Google Shape;3146;p22"/>
          <p:cNvCxnSpPr>
            <a:stCxn id="3142" idx="3"/>
            <a:endCxn id="3141" idx="1"/>
          </p:cNvCxnSpPr>
          <p:nvPr/>
        </p:nvCxnSpPr>
        <p:spPr>
          <a:xfrm>
            <a:off x="2006486" y="4091017"/>
            <a:ext cx="712800" cy="900"/>
          </a:xfrm>
          <a:prstGeom prst="straightConnector1">
            <a:avLst/>
          </a:prstGeom>
          <a:noFill/>
          <a:ln cap="flat" cmpd="sng" w="9525">
            <a:solidFill>
              <a:schemeClr val="accent5"/>
            </a:solidFill>
            <a:prstDash val="solid"/>
            <a:round/>
            <a:headEnd len="med" w="med" type="none"/>
            <a:tailEnd len="med" w="med" type="none"/>
          </a:ln>
        </p:spPr>
      </p:cxnSp>
      <p:grpSp>
        <p:nvGrpSpPr>
          <p:cNvPr id="3147" name="Google Shape;3147;p22"/>
          <p:cNvGrpSpPr/>
          <p:nvPr/>
        </p:nvGrpSpPr>
        <p:grpSpPr>
          <a:xfrm>
            <a:off x="7190663" y="3279469"/>
            <a:ext cx="257357" cy="356627"/>
            <a:chOff x="5377363" y="1516169"/>
            <a:chExt cx="257357" cy="356627"/>
          </a:xfrm>
        </p:grpSpPr>
        <p:sp>
          <p:nvSpPr>
            <p:cNvPr id="3148" name="Google Shape;3148;p22"/>
            <p:cNvSpPr/>
            <p:nvPr/>
          </p:nvSpPr>
          <p:spPr>
            <a:xfrm>
              <a:off x="5377363" y="1516169"/>
              <a:ext cx="257357" cy="356627"/>
            </a:xfrm>
            <a:custGeom>
              <a:rect b="b" l="l" r="r" t="t"/>
              <a:pathLst>
                <a:path extrusionOk="0" h="11205" w="8086">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2"/>
            <p:cNvSpPr/>
            <p:nvPr/>
          </p:nvSpPr>
          <p:spPr>
            <a:xfrm>
              <a:off x="5501681" y="1538925"/>
              <a:ext cx="10248" cy="10248"/>
            </a:xfrm>
            <a:custGeom>
              <a:rect b="b" l="l" r="r" t="t"/>
              <a:pathLst>
                <a:path extrusionOk="0" h="322" w="322">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2"/>
            <p:cNvSpPr/>
            <p:nvPr/>
          </p:nvSpPr>
          <p:spPr>
            <a:xfrm>
              <a:off x="5401233" y="1560886"/>
              <a:ext cx="211112" cy="278554"/>
            </a:xfrm>
            <a:custGeom>
              <a:rect b="b" l="l" r="r" t="t"/>
              <a:pathLst>
                <a:path extrusionOk="0" h="8752" w="6633">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2"/>
            <p:cNvSpPr/>
            <p:nvPr/>
          </p:nvSpPr>
          <p:spPr>
            <a:xfrm>
              <a:off x="5434207" y="1672664"/>
              <a:ext cx="33387" cy="33387"/>
            </a:xfrm>
            <a:custGeom>
              <a:rect b="b" l="l" r="r" t="t"/>
              <a:pathLst>
                <a:path extrusionOk="0" h="1049" w="1049">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2"/>
            <p:cNvSpPr/>
            <p:nvPr/>
          </p:nvSpPr>
          <p:spPr>
            <a:xfrm>
              <a:off x="5434207" y="1723079"/>
              <a:ext cx="33387" cy="33005"/>
            </a:xfrm>
            <a:custGeom>
              <a:rect b="b" l="l" r="r" t="t"/>
              <a:pathLst>
                <a:path extrusionOk="0" h="1037" w="1049">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2"/>
            <p:cNvSpPr/>
            <p:nvPr/>
          </p:nvSpPr>
          <p:spPr>
            <a:xfrm>
              <a:off x="5434207" y="1773112"/>
              <a:ext cx="33387" cy="33355"/>
            </a:xfrm>
            <a:custGeom>
              <a:rect b="b" l="l" r="r" t="t"/>
              <a:pathLst>
                <a:path extrusionOk="0" h="1048" w="1049">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2"/>
            <p:cNvSpPr/>
            <p:nvPr/>
          </p:nvSpPr>
          <p:spPr>
            <a:xfrm>
              <a:off x="5478924" y="1672664"/>
              <a:ext cx="60663" cy="10662"/>
            </a:xfrm>
            <a:custGeom>
              <a:rect b="b" l="l" r="r" t="t"/>
              <a:pathLst>
                <a:path extrusionOk="0" h="335" w="1906">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2"/>
            <p:cNvSpPr/>
            <p:nvPr/>
          </p:nvSpPr>
          <p:spPr>
            <a:xfrm>
              <a:off x="5478924" y="1695039"/>
              <a:ext cx="99716" cy="10630"/>
            </a:xfrm>
            <a:custGeom>
              <a:rect b="b" l="l" r="r" t="t"/>
              <a:pathLst>
                <a:path extrusionOk="0" h="334" w="3133">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2"/>
            <p:cNvSpPr/>
            <p:nvPr/>
          </p:nvSpPr>
          <p:spPr>
            <a:xfrm>
              <a:off x="5478924" y="1723079"/>
              <a:ext cx="60663" cy="10248"/>
            </a:xfrm>
            <a:custGeom>
              <a:rect b="b" l="l" r="r" t="t"/>
              <a:pathLst>
                <a:path extrusionOk="0" h="322" w="1906">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2"/>
            <p:cNvSpPr/>
            <p:nvPr/>
          </p:nvSpPr>
          <p:spPr>
            <a:xfrm>
              <a:off x="5478924" y="1745422"/>
              <a:ext cx="99716" cy="10280"/>
            </a:xfrm>
            <a:custGeom>
              <a:rect b="b" l="l" r="r" t="t"/>
              <a:pathLst>
                <a:path extrusionOk="0" h="323" w="3133">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2"/>
            <p:cNvSpPr/>
            <p:nvPr/>
          </p:nvSpPr>
          <p:spPr>
            <a:xfrm>
              <a:off x="5478924" y="1773112"/>
              <a:ext cx="60663" cy="10630"/>
            </a:xfrm>
            <a:custGeom>
              <a:rect b="b" l="l" r="r" t="t"/>
              <a:pathLst>
                <a:path extrusionOk="0" h="334" w="1906">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2"/>
            <p:cNvSpPr/>
            <p:nvPr/>
          </p:nvSpPr>
          <p:spPr>
            <a:xfrm>
              <a:off x="5478924" y="1795455"/>
              <a:ext cx="99716" cy="10630"/>
            </a:xfrm>
            <a:custGeom>
              <a:rect b="b" l="l" r="r" t="t"/>
              <a:pathLst>
                <a:path extrusionOk="0" h="334" w="3133">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2"/>
            <p:cNvSpPr/>
            <p:nvPr/>
          </p:nvSpPr>
          <p:spPr>
            <a:xfrm>
              <a:off x="5478924" y="1588926"/>
              <a:ext cx="99716" cy="10662"/>
            </a:xfrm>
            <a:custGeom>
              <a:rect b="b" l="l" r="r" t="t"/>
              <a:pathLst>
                <a:path extrusionOk="0" h="335" w="3133">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2"/>
            <p:cNvSpPr/>
            <p:nvPr/>
          </p:nvSpPr>
          <p:spPr>
            <a:xfrm>
              <a:off x="5434207" y="1639341"/>
              <a:ext cx="144783" cy="10248"/>
            </a:xfrm>
            <a:custGeom>
              <a:rect b="b" l="l" r="r" t="t"/>
              <a:pathLst>
                <a:path extrusionOk="0" h="322" w="4549">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2"/>
            <p:cNvSpPr/>
            <p:nvPr/>
          </p:nvSpPr>
          <p:spPr>
            <a:xfrm>
              <a:off x="5479306" y="1611301"/>
              <a:ext cx="26926" cy="10248"/>
            </a:xfrm>
            <a:custGeom>
              <a:rect b="b" l="l" r="r" t="t"/>
              <a:pathLst>
                <a:path extrusionOk="0" h="322" w="846">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2"/>
            <p:cNvSpPr/>
            <p:nvPr/>
          </p:nvSpPr>
          <p:spPr>
            <a:xfrm>
              <a:off x="5518327" y="1611301"/>
              <a:ext cx="26958" cy="10248"/>
            </a:xfrm>
            <a:custGeom>
              <a:rect b="b" l="l" r="r" t="t"/>
              <a:pathLst>
                <a:path extrusionOk="0" h="322" w="847">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2"/>
            <p:cNvSpPr/>
            <p:nvPr/>
          </p:nvSpPr>
          <p:spPr>
            <a:xfrm>
              <a:off x="5434207" y="1588926"/>
              <a:ext cx="32623" cy="32623"/>
            </a:xfrm>
            <a:custGeom>
              <a:rect b="b" l="l" r="r" t="t"/>
              <a:pathLst>
                <a:path extrusionOk="0" h="1025" w="1025">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5" name="Google Shape;3165;p22"/>
          <p:cNvGrpSpPr/>
          <p:nvPr/>
        </p:nvGrpSpPr>
        <p:grpSpPr>
          <a:xfrm>
            <a:off x="6714708" y="2025387"/>
            <a:ext cx="357359" cy="357391"/>
            <a:chOff x="5771483" y="1515787"/>
            <a:chExt cx="357359" cy="357391"/>
          </a:xfrm>
        </p:grpSpPr>
        <p:sp>
          <p:nvSpPr>
            <p:cNvPr id="3166" name="Google Shape;3166;p22"/>
            <p:cNvSpPr/>
            <p:nvPr/>
          </p:nvSpPr>
          <p:spPr>
            <a:xfrm>
              <a:off x="5771483" y="1515787"/>
              <a:ext cx="357359" cy="357391"/>
            </a:xfrm>
            <a:custGeom>
              <a:rect b="b" l="l" r="r" t="t"/>
              <a:pathLst>
                <a:path extrusionOk="0" h="11229" w="11228">
                  <a:moveTo>
                    <a:pt x="6334" y="346"/>
                  </a:moveTo>
                  <a:cubicBezTo>
                    <a:pt x="6334" y="346"/>
                    <a:pt x="6346" y="346"/>
                    <a:pt x="6346" y="358"/>
                  </a:cubicBezTo>
                  <a:lnTo>
                    <a:pt x="6346" y="822"/>
                  </a:lnTo>
                  <a:cubicBezTo>
                    <a:pt x="6346" y="989"/>
                    <a:pt x="6454" y="1120"/>
                    <a:pt x="6608" y="1156"/>
                  </a:cubicBezTo>
                  <a:cubicBezTo>
                    <a:pt x="7132" y="1275"/>
                    <a:pt x="7644" y="1477"/>
                    <a:pt x="8097" y="1763"/>
                  </a:cubicBezTo>
                  <a:cubicBezTo>
                    <a:pt x="8157" y="1798"/>
                    <a:pt x="8225" y="1817"/>
                    <a:pt x="8290" y="1817"/>
                  </a:cubicBezTo>
                  <a:cubicBezTo>
                    <a:pt x="8377" y="1817"/>
                    <a:pt x="8459" y="1784"/>
                    <a:pt x="8513" y="1715"/>
                  </a:cubicBezTo>
                  <a:lnTo>
                    <a:pt x="8847" y="1394"/>
                  </a:lnTo>
                  <a:lnTo>
                    <a:pt x="8859" y="1394"/>
                  </a:lnTo>
                  <a:lnTo>
                    <a:pt x="9859" y="2382"/>
                  </a:lnTo>
                  <a:lnTo>
                    <a:pt x="9859" y="2406"/>
                  </a:lnTo>
                  <a:lnTo>
                    <a:pt x="9525" y="2727"/>
                  </a:lnTo>
                  <a:cubicBezTo>
                    <a:pt x="9406" y="2846"/>
                    <a:pt x="9394" y="3013"/>
                    <a:pt x="9490" y="3144"/>
                  </a:cubicBezTo>
                  <a:cubicBezTo>
                    <a:pt x="9787" y="3608"/>
                    <a:pt x="9978" y="4097"/>
                    <a:pt x="10097" y="4632"/>
                  </a:cubicBezTo>
                  <a:cubicBezTo>
                    <a:pt x="10121" y="4799"/>
                    <a:pt x="10264" y="4906"/>
                    <a:pt x="10418" y="4906"/>
                  </a:cubicBezTo>
                  <a:lnTo>
                    <a:pt x="10883" y="4906"/>
                  </a:lnTo>
                  <a:cubicBezTo>
                    <a:pt x="10883" y="4906"/>
                    <a:pt x="10895" y="4906"/>
                    <a:pt x="10895" y="4918"/>
                  </a:cubicBezTo>
                  <a:lnTo>
                    <a:pt x="10883" y="6335"/>
                  </a:lnTo>
                  <a:lnTo>
                    <a:pt x="10418" y="6335"/>
                  </a:lnTo>
                  <a:cubicBezTo>
                    <a:pt x="10264" y="6335"/>
                    <a:pt x="10121" y="6430"/>
                    <a:pt x="10097" y="6597"/>
                  </a:cubicBezTo>
                  <a:cubicBezTo>
                    <a:pt x="9978" y="7121"/>
                    <a:pt x="9763" y="7621"/>
                    <a:pt x="9490" y="8085"/>
                  </a:cubicBezTo>
                  <a:cubicBezTo>
                    <a:pt x="9394" y="8216"/>
                    <a:pt x="9406" y="8407"/>
                    <a:pt x="9525" y="8502"/>
                  </a:cubicBezTo>
                  <a:lnTo>
                    <a:pt x="9859" y="8835"/>
                  </a:lnTo>
                  <a:lnTo>
                    <a:pt x="9859" y="8847"/>
                  </a:lnTo>
                  <a:lnTo>
                    <a:pt x="8859" y="9847"/>
                  </a:lnTo>
                  <a:lnTo>
                    <a:pt x="8847" y="9847"/>
                  </a:lnTo>
                  <a:lnTo>
                    <a:pt x="8513" y="9514"/>
                  </a:lnTo>
                  <a:cubicBezTo>
                    <a:pt x="8447" y="9448"/>
                    <a:pt x="8370" y="9415"/>
                    <a:pt x="8290" y="9415"/>
                  </a:cubicBezTo>
                  <a:cubicBezTo>
                    <a:pt x="8226" y="9415"/>
                    <a:pt x="8160" y="9436"/>
                    <a:pt x="8097" y="9478"/>
                  </a:cubicBezTo>
                  <a:cubicBezTo>
                    <a:pt x="7644" y="9776"/>
                    <a:pt x="7144" y="9966"/>
                    <a:pt x="6608" y="10085"/>
                  </a:cubicBezTo>
                  <a:cubicBezTo>
                    <a:pt x="6454" y="10109"/>
                    <a:pt x="6346" y="10252"/>
                    <a:pt x="6346" y="10407"/>
                  </a:cubicBezTo>
                  <a:lnTo>
                    <a:pt x="6346" y="10871"/>
                  </a:lnTo>
                  <a:cubicBezTo>
                    <a:pt x="6346" y="10871"/>
                    <a:pt x="6346" y="10883"/>
                    <a:pt x="6334" y="10883"/>
                  </a:cubicBezTo>
                  <a:lnTo>
                    <a:pt x="4930" y="10883"/>
                  </a:lnTo>
                  <a:cubicBezTo>
                    <a:pt x="4930" y="10883"/>
                    <a:pt x="4918" y="10883"/>
                    <a:pt x="4918" y="10871"/>
                  </a:cubicBezTo>
                  <a:lnTo>
                    <a:pt x="4918" y="10407"/>
                  </a:lnTo>
                  <a:cubicBezTo>
                    <a:pt x="4918" y="10252"/>
                    <a:pt x="4810" y="10109"/>
                    <a:pt x="4644" y="10085"/>
                  </a:cubicBezTo>
                  <a:cubicBezTo>
                    <a:pt x="4132" y="9966"/>
                    <a:pt x="3620" y="9752"/>
                    <a:pt x="3156" y="9478"/>
                  </a:cubicBezTo>
                  <a:cubicBezTo>
                    <a:pt x="3096" y="9442"/>
                    <a:pt x="3036" y="9419"/>
                    <a:pt x="2977" y="9419"/>
                  </a:cubicBezTo>
                  <a:cubicBezTo>
                    <a:pt x="2894" y="9419"/>
                    <a:pt x="2798" y="9442"/>
                    <a:pt x="2739" y="9514"/>
                  </a:cubicBezTo>
                  <a:lnTo>
                    <a:pt x="2417" y="9847"/>
                  </a:lnTo>
                  <a:lnTo>
                    <a:pt x="2405" y="9847"/>
                  </a:lnTo>
                  <a:lnTo>
                    <a:pt x="1405" y="8847"/>
                  </a:lnTo>
                  <a:lnTo>
                    <a:pt x="1405" y="8835"/>
                  </a:lnTo>
                  <a:lnTo>
                    <a:pt x="1727" y="8502"/>
                  </a:lnTo>
                  <a:cubicBezTo>
                    <a:pt x="1846" y="8383"/>
                    <a:pt x="1870" y="8228"/>
                    <a:pt x="1774" y="8085"/>
                  </a:cubicBezTo>
                  <a:cubicBezTo>
                    <a:pt x="1477" y="7621"/>
                    <a:pt x="1286" y="7133"/>
                    <a:pt x="1167" y="6597"/>
                  </a:cubicBezTo>
                  <a:cubicBezTo>
                    <a:pt x="1131" y="6430"/>
                    <a:pt x="1000" y="6335"/>
                    <a:pt x="834" y="6335"/>
                  </a:cubicBezTo>
                  <a:lnTo>
                    <a:pt x="381" y="6335"/>
                  </a:lnTo>
                  <a:cubicBezTo>
                    <a:pt x="381" y="6335"/>
                    <a:pt x="358" y="6335"/>
                    <a:pt x="358" y="6311"/>
                  </a:cubicBezTo>
                  <a:lnTo>
                    <a:pt x="358" y="4918"/>
                  </a:lnTo>
                  <a:cubicBezTo>
                    <a:pt x="358" y="4918"/>
                    <a:pt x="358" y="4906"/>
                    <a:pt x="381" y="4906"/>
                  </a:cubicBezTo>
                  <a:lnTo>
                    <a:pt x="834" y="4906"/>
                  </a:lnTo>
                  <a:cubicBezTo>
                    <a:pt x="1000" y="4906"/>
                    <a:pt x="1131" y="4799"/>
                    <a:pt x="1167" y="4632"/>
                  </a:cubicBezTo>
                  <a:cubicBezTo>
                    <a:pt x="1286" y="4108"/>
                    <a:pt x="1489" y="3608"/>
                    <a:pt x="1774" y="3144"/>
                  </a:cubicBezTo>
                  <a:cubicBezTo>
                    <a:pt x="1870" y="3013"/>
                    <a:pt x="1846" y="2834"/>
                    <a:pt x="1727" y="2727"/>
                  </a:cubicBezTo>
                  <a:lnTo>
                    <a:pt x="1405" y="2406"/>
                  </a:lnTo>
                  <a:lnTo>
                    <a:pt x="1405" y="2382"/>
                  </a:lnTo>
                  <a:lnTo>
                    <a:pt x="2405" y="1394"/>
                  </a:lnTo>
                  <a:lnTo>
                    <a:pt x="2417" y="1394"/>
                  </a:lnTo>
                  <a:lnTo>
                    <a:pt x="2739" y="1715"/>
                  </a:lnTo>
                  <a:cubicBezTo>
                    <a:pt x="2807" y="1784"/>
                    <a:pt x="2891" y="1817"/>
                    <a:pt x="2975" y="1817"/>
                  </a:cubicBezTo>
                  <a:cubicBezTo>
                    <a:pt x="3037" y="1817"/>
                    <a:pt x="3100" y="1798"/>
                    <a:pt x="3156" y="1763"/>
                  </a:cubicBezTo>
                  <a:cubicBezTo>
                    <a:pt x="3620" y="1465"/>
                    <a:pt x="4108" y="1275"/>
                    <a:pt x="4644" y="1156"/>
                  </a:cubicBezTo>
                  <a:cubicBezTo>
                    <a:pt x="4810" y="1120"/>
                    <a:pt x="4918" y="989"/>
                    <a:pt x="4918" y="822"/>
                  </a:cubicBezTo>
                  <a:lnTo>
                    <a:pt x="4918" y="358"/>
                  </a:lnTo>
                  <a:cubicBezTo>
                    <a:pt x="4918" y="358"/>
                    <a:pt x="4918" y="346"/>
                    <a:pt x="4930" y="346"/>
                  </a:cubicBezTo>
                  <a:close/>
                  <a:moveTo>
                    <a:pt x="4918" y="1"/>
                  </a:moveTo>
                  <a:cubicBezTo>
                    <a:pt x="4727" y="1"/>
                    <a:pt x="4572" y="156"/>
                    <a:pt x="4572" y="346"/>
                  </a:cubicBezTo>
                  <a:lnTo>
                    <a:pt x="4572" y="810"/>
                  </a:lnTo>
                  <a:cubicBezTo>
                    <a:pt x="4572" y="810"/>
                    <a:pt x="4572" y="822"/>
                    <a:pt x="4560" y="822"/>
                  </a:cubicBezTo>
                  <a:cubicBezTo>
                    <a:pt x="3989" y="941"/>
                    <a:pt x="3453" y="1168"/>
                    <a:pt x="2965" y="1477"/>
                  </a:cubicBezTo>
                  <a:lnTo>
                    <a:pt x="2953" y="1477"/>
                  </a:lnTo>
                  <a:lnTo>
                    <a:pt x="2620" y="1156"/>
                  </a:lnTo>
                  <a:cubicBezTo>
                    <a:pt x="2554" y="1090"/>
                    <a:pt x="2471" y="1057"/>
                    <a:pt x="2386" y="1057"/>
                  </a:cubicBezTo>
                  <a:cubicBezTo>
                    <a:pt x="2301" y="1057"/>
                    <a:pt x="2215" y="1090"/>
                    <a:pt x="2143" y="1156"/>
                  </a:cubicBezTo>
                  <a:lnTo>
                    <a:pt x="1155" y="2144"/>
                  </a:lnTo>
                  <a:cubicBezTo>
                    <a:pt x="1012" y="2287"/>
                    <a:pt x="1012" y="2489"/>
                    <a:pt x="1155" y="2620"/>
                  </a:cubicBezTo>
                  <a:lnTo>
                    <a:pt x="1477" y="2954"/>
                  </a:lnTo>
                  <a:lnTo>
                    <a:pt x="1477" y="2965"/>
                  </a:lnTo>
                  <a:cubicBezTo>
                    <a:pt x="1167" y="3454"/>
                    <a:pt x="941" y="3989"/>
                    <a:pt x="822" y="4561"/>
                  </a:cubicBezTo>
                  <a:cubicBezTo>
                    <a:pt x="822" y="4561"/>
                    <a:pt x="822" y="4573"/>
                    <a:pt x="810" y="4573"/>
                  </a:cubicBezTo>
                  <a:lnTo>
                    <a:pt x="346" y="4573"/>
                  </a:lnTo>
                  <a:cubicBezTo>
                    <a:pt x="155" y="4573"/>
                    <a:pt x="0" y="4728"/>
                    <a:pt x="0" y="4918"/>
                  </a:cubicBezTo>
                  <a:lnTo>
                    <a:pt x="0" y="6311"/>
                  </a:lnTo>
                  <a:cubicBezTo>
                    <a:pt x="0" y="6513"/>
                    <a:pt x="155" y="6656"/>
                    <a:pt x="346" y="6656"/>
                  </a:cubicBezTo>
                  <a:lnTo>
                    <a:pt x="810" y="6656"/>
                  </a:lnTo>
                  <a:cubicBezTo>
                    <a:pt x="810" y="6656"/>
                    <a:pt x="822" y="6656"/>
                    <a:pt x="822" y="6680"/>
                  </a:cubicBezTo>
                  <a:cubicBezTo>
                    <a:pt x="941" y="7240"/>
                    <a:pt x="1167" y="7776"/>
                    <a:pt x="1477" y="8264"/>
                  </a:cubicBezTo>
                  <a:lnTo>
                    <a:pt x="1477" y="8288"/>
                  </a:lnTo>
                  <a:lnTo>
                    <a:pt x="1155" y="8609"/>
                  </a:lnTo>
                  <a:cubicBezTo>
                    <a:pt x="1012" y="8740"/>
                    <a:pt x="1012" y="8954"/>
                    <a:pt x="1155" y="9085"/>
                  </a:cubicBezTo>
                  <a:lnTo>
                    <a:pt x="2143" y="10085"/>
                  </a:lnTo>
                  <a:cubicBezTo>
                    <a:pt x="2215" y="10151"/>
                    <a:pt x="2301" y="10184"/>
                    <a:pt x="2386" y="10184"/>
                  </a:cubicBezTo>
                  <a:cubicBezTo>
                    <a:pt x="2471" y="10184"/>
                    <a:pt x="2554" y="10151"/>
                    <a:pt x="2620" y="10085"/>
                  </a:cubicBezTo>
                  <a:lnTo>
                    <a:pt x="2953" y="9752"/>
                  </a:lnTo>
                  <a:lnTo>
                    <a:pt x="2965" y="9752"/>
                  </a:lnTo>
                  <a:cubicBezTo>
                    <a:pt x="3453" y="10073"/>
                    <a:pt x="3989" y="10288"/>
                    <a:pt x="4560" y="10407"/>
                  </a:cubicBezTo>
                  <a:cubicBezTo>
                    <a:pt x="4560" y="10407"/>
                    <a:pt x="4572" y="10407"/>
                    <a:pt x="4572" y="10431"/>
                  </a:cubicBezTo>
                  <a:lnTo>
                    <a:pt x="4572" y="10883"/>
                  </a:lnTo>
                  <a:cubicBezTo>
                    <a:pt x="4572" y="11085"/>
                    <a:pt x="4727" y="11228"/>
                    <a:pt x="4918" y="11228"/>
                  </a:cubicBezTo>
                  <a:lnTo>
                    <a:pt x="6311" y="11228"/>
                  </a:lnTo>
                  <a:cubicBezTo>
                    <a:pt x="6513" y="11228"/>
                    <a:pt x="6656" y="11085"/>
                    <a:pt x="6656" y="10883"/>
                  </a:cubicBezTo>
                  <a:lnTo>
                    <a:pt x="6656" y="10431"/>
                  </a:lnTo>
                  <a:cubicBezTo>
                    <a:pt x="6656" y="10431"/>
                    <a:pt x="6656" y="10407"/>
                    <a:pt x="6668" y="10407"/>
                  </a:cubicBezTo>
                  <a:cubicBezTo>
                    <a:pt x="7239" y="10288"/>
                    <a:pt x="7775" y="10062"/>
                    <a:pt x="8263" y="9752"/>
                  </a:cubicBezTo>
                  <a:lnTo>
                    <a:pt x="8275" y="9752"/>
                  </a:lnTo>
                  <a:lnTo>
                    <a:pt x="8609" y="10085"/>
                  </a:lnTo>
                  <a:cubicBezTo>
                    <a:pt x="8674" y="10151"/>
                    <a:pt x="8760" y="10184"/>
                    <a:pt x="8847" y="10184"/>
                  </a:cubicBezTo>
                  <a:cubicBezTo>
                    <a:pt x="8933" y="10184"/>
                    <a:pt x="9019" y="10151"/>
                    <a:pt x="9085" y="10085"/>
                  </a:cubicBezTo>
                  <a:lnTo>
                    <a:pt x="10085" y="9085"/>
                  </a:lnTo>
                  <a:cubicBezTo>
                    <a:pt x="10216" y="8954"/>
                    <a:pt x="10216" y="8740"/>
                    <a:pt x="10085" y="8609"/>
                  </a:cubicBezTo>
                  <a:lnTo>
                    <a:pt x="9752" y="8288"/>
                  </a:lnTo>
                  <a:lnTo>
                    <a:pt x="9752" y="8264"/>
                  </a:lnTo>
                  <a:cubicBezTo>
                    <a:pt x="10061" y="7776"/>
                    <a:pt x="10287" y="7240"/>
                    <a:pt x="10406" y="6680"/>
                  </a:cubicBezTo>
                  <a:cubicBezTo>
                    <a:pt x="10406" y="6680"/>
                    <a:pt x="10406" y="6656"/>
                    <a:pt x="10418" y="6656"/>
                  </a:cubicBezTo>
                  <a:lnTo>
                    <a:pt x="10883" y="6656"/>
                  </a:lnTo>
                  <a:cubicBezTo>
                    <a:pt x="11073" y="6656"/>
                    <a:pt x="11228" y="6513"/>
                    <a:pt x="11228" y="6311"/>
                  </a:cubicBezTo>
                  <a:lnTo>
                    <a:pt x="11228" y="4918"/>
                  </a:lnTo>
                  <a:cubicBezTo>
                    <a:pt x="11228" y="4728"/>
                    <a:pt x="11073" y="4573"/>
                    <a:pt x="10883" y="4573"/>
                  </a:cubicBezTo>
                  <a:lnTo>
                    <a:pt x="10418" y="4573"/>
                  </a:lnTo>
                  <a:cubicBezTo>
                    <a:pt x="10418" y="4573"/>
                    <a:pt x="10406" y="4573"/>
                    <a:pt x="10406" y="4561"/>
                  </a:cubicBezTo>
                  <a:cubicBezTo>
                    <a:pt x="10287" y="3989"/>
                    <a:pt x="10061" y="3454"/>
                    <a:pt x="9752" y="2965"/>
                  </a:cubicBezTo>
                  <a:lnTo>
                    <a:pt x="9752" y="2954"/>
                  </a:lnTo>
                  <a:lnTo>
                    <a:pt x="10085" y="2620"/>
                  </a:lnTo>
                  <a:cubicBezTo>
                    <a:pt x="10216" y="2489"/>
                    <a:pt x="10216" y="2287"/>
                    <a:pt x="10085" y="2144"/>
                  </a:cubicBezTo>
                  <a:lnTo>
                    <a:pt x="9085" y="1156"/>
                  </a:lnTo>
                  <a:cubicBezTo>
                    <a:pt x="9019" y="1090"/>
                    <a:pt x="8933" y="1057"/>
                    <a:pt x="8847" y="1057"/>
                  </a:cubicBezTo>
                  <a:cubicBezTo>
                    <a:pt x="8760" y="1057"/>
                    <a:pt x="8674" y="1090"/>
                    <a:pt x="8609" y="1156"/>
                  </a:cubicBezTo>
                  <a:lnTo>
                    <a:pt x="8275" y="1477"/>
                  </a:lnTo>
                  <a:lnTo>
                    <a:pt x="8263" y="1477"/>
                  </a:lnTo>
                  <a:cubicBezTo>
                    <a:pt x="7775" y="1168"/>
                    <a:pt x="7239" y="941"/>
                    <a:pt x="6668" y="822"/>
                  </a:cubicBezTo>
                  <a:cubicBezTo>
                    <a:pt x="6668" y="822"/>
                    <a:pt x="6656" y="822"/>
                    <a:pt x="6656" y="810"/>
                  </a:cubicBezTo>
                  <a:lnTo>
                    <a:pt x="6656" y="346"/>
                  </a:lnTo>
                  <a:cubicBezTo>
                    <a:pt x="6656" y="156"/>
                    <a:pt x="6513" y="1"/>
                    <a:pt x="6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2"/>
            <p:cNvSpPr/>
            <p:nvPr/>
          </p:nvSpPr>
          <p:spPr>
            <a:xfrm>
              <a:off x="5837429" y="1583070"/>
              <a:ext cx="185713" cy="183613"/>
            </a:xfrm>
            <a:custGeom>
              <a:rect b="b" l="l" r="r" t="t"/>
              <a:pathLst>
                <a:path extrusionOk="0" h="5769" w="5835">
                  <a:moveTo>
                    <a:pt x="3566" y="1"/>
                  </a:moveTo>
                  <a:cubicBezTo>
                    <a:pt x="3505" y="1"/>
                    <a:pt x="3443" y="3"/>
                    <a:pt x="3381" y="6"/>
                  </a:cubicBezTo>
                  <a:cubicBezTo>
                    <a:pt x="2512" y="54"/>
                    <a:pt x="1703" y="411"/>
                    <a:pt x="1072" y="1030"/>
                  </a:cubicBezTo>
                  <a:cubicBezTo>
                    <a:pt x="464" y="1649"/>
                    <a:pt x="95" y="2459"/>
                    <a:pt x="48" y="3340"/>
                  </a:cubicBezTo>
                  <a:cubicBezTo>
                    <a:pt x="0" y="4209"/>
                    <a:pt x="286" y="5054"/>
                    <a:pt x="822" y="5709"/>
                  </a:cubicBezTo>
                  <a:cubicBezTo>
                    <a:pt x="845" y="5757"/>
                    <a:pt x="893" y="5769"/>
                    <a:pt x="953" y="5769"/>
                  </a:cubicBezTo>
                  <a:cubicBezTo>
                    <a:pt x="988" y="5769"/>
                    <a:pt x="1024" y="5745"/>
                    <a:pt x="1060" y="5733"/>
                  </a:cubicBezTo>
                  <a:cubicBezTo>
                    <a:pt x="1131" y="5673"/>
                    <a:pt x="1131" y="5566"/>
                    <a:pt x="1084" y="5495"/>
                  </a:cubicBezTo>
                  <a:cubicBezTo>
                    <a:pt x="595" y="4888"/>
                    <a:pt x="345" y="4126"/>
                    <a:pt x="393" y="3352"/>
                  </a:cubicBezTo>
                  <a:cubicBezTo>
                    <a:pt x="429" y="2566"/>
                    <a:pt x="762" y="1816"/>
                    <a:pt x="1310" y="1268"/>
                  </a:cubicBezTo>
                  <a:cubicBezTo>
                    <a:pt x="1857" y="720"/>
                    <a:pt x="2608" y="399"/>
                    <a:pt x="3393" y="351"/>
                  </a:cubicBezTo>
                  <a:cubicBezTo>
                    <a:pt x="3456" y="348"/>
                    <a:pt x="3518" y="346"/>
                    <a:pt x="3580" y="346"/>
                  </a:cubicBezTo>
                  <a:cubicBezTo>
                    <a:pt x="4291" y="346"/>
                    <a:pt x="4989" y="593"/>
                    <a:pt x="5536" y="1042"/>
                  </a:cubicBezTo>
                  <a:cubicBezTo>
                    <a:pt x="5567" y="1068"/>
                    <a:pt x="5605" y="1080"/>
                    <a:pt x="5642" y="1080"/>
                  </a:cubicBezTo>
                  <a:cubicBezTo>
                    <a:pt x="5692" y="1080"/>
                    <a:pt x="5741" y="1059"/>
                    <a:pt x="5775" y="1018"/>
                  </a:cubicBezTo>
                  <a:cubicBezTo>
                    <a:pt x="5834" y="947"/>
                    <a:pt x="5822" y="840"/>
                    <a:pt x="5751" y="780"/>
                  </a:cubicBezTo>
                  <a:cubicBezTo>
                    <a:pt x="5121" y="283"/>
                    <a:pt x="4358" y="1"/>
                    <a:pt x="3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2"/>
            <p:cNvSpPr/>
            <p:nvPr/>
          </p:nvSpPr>
          <p:spPr>
            <a:xfrm>
              <a:off x="5876068" y="1616584"/>
              <a:ext cx="186859" cy="189501"/>
            </a:xfrm>
            <a:custGeom>
              <a:rect b="b" l="l" r="r" t="t"/>
              <a:pathLst>
                <a:path extrusionOk="0" h="5954" w="5871">
                  <a:moveTo>
                    <a:pt x="3406" y="322"/>
                  </a:moveTo>
                  <a:lnTo>
                    <a:pt x="3406" y="1013"/>
                  </a:lnTo>
                  <a:cubicBezTo>
                    <a:pt x="3406" y="1108"/>
                    <a:pt x="3370" y="1227"/>
                    <a:pt x="3322" y="1322"/>
                  </a:cubicBezTo>
                  <a:lnTo>
                    <a:pt x="3239" y="1489"/>
                  </a:lnTo>
                  <a:cubicBezTo>
                    <a:pt x="3227" y="1513"/>
                    <a:pt x="3227" y="1525"/>
                    <a:pt x="3227" y="1561"/>
                  </a:cubicBezTo>
                  <a:lnTo>
                    <a:pt x="3227" y="1918"/>
                  </a:lnTo>
                  <a:cubicBezTo>
                    <a:pt x="3227" y="2156"/>
                    <a:pt x="3132" y="2382"/>
                    <a:pt x="2953" y="2561"/>
                  </a:cubicBezTo>
                  <a:cubicBezTo>
                    <a:pt x="2775" y="2715"/>
                    <a:pt x="2548" y="2811"/>
                    <a:pt x="2310" y="2811"/>
                  </a:cubicBezTo>
                  <a:cubicBezTo>
                    <a:pt x="1834" y="2799"/>
                    <a:pt x="1453" y="2370"/>
                    <a:pt x="1453" y="1882"/>
                  </a:cubicBezTo>
                  <a:lnTo>
                    <a:pt x="1453" y="1572"/>
                  </a:lnTo>
                  <a:cubicBezTo>
                    <a:pt x="1453" y="1549"/>
                    <a:pt x="1453" y="1525"/>
                    <a:pt x="1441" y="1501"/>
                  </a:cubicBezTo>
                  <a:lnTo>
                    <a:pt x="1334" y="1287"/>
                  </a:lnTo>
                  <a:cubicBezTo>
                    <a:pt x="1298" y="1215"/>
                    <a:pt x="1274" y="1132"/>
                    <a:pt x="1274" y="1049"/>
                  </a:cubicBezTo>
                  <a:lnTo>
                    <a:pt x="1274" y="1037"/>
                  </a:lnTo>
                  <a:cubicBezTo>
                    <a:pt x="1274" y="644"/>
                    <a:pt x="1584" y="322"/>
                    <a:pt x="1989" y="322"/>
                  </a:cubicBezTo>
                  <a:close/>
                  <a:moveTo>
                    <a:pt x="1989" y="3073"/>
                  </a:moveTo>
                  <a:cubicBezTo>
                    <a:pt x="2084" y="3108"/>
                    <a:pt x="2191" y="3132"/>
                    <a:pt x="2310" y="3132"/>
                  </a:cubicBezTo>
                  <a:lnTo>
                    <a:pt x="2358" y="3132"/>
                  </a:lnTo>
                  <a:cubicBezTo>
                    <a:pt x="2477" y="3132"/>
                    <a:pt x="2608" y="3120"/>
                    <a:pt x="2715" y="3073"/>
                  </a:cubicBezTo>
                  <a:lnTo>
                    <a:pt x="2715" y="3073"/>
                  </a:lnTo>
                  <a:cubicBezTo>
                    <a:pt x="2703" y="3132"/>
                    <a:pt x="2715" y="3180"/>
                    <a:pt x="2727" y="3227"/>
                  </a:cubicBezTo>
                  <a:lnTo>
                    <a:pt x="2596" y="3358"/>
                  </a:lnTo>
                  <a:cubicBezTo>
                    <a:pt x="2525" y="3430"/>
                    <a:pt x="2429" y="3466"/>
                    <a:pt x="2346" y="3466"/>
                  </a:cubicBezTo>
                  <a:cubicBezTo>
                    <a:pt x="2251" y="3466"/>
                    <a:pt x="2144" y="3418"/>
                    <a:pt x="2084" y="3358"/>
                  </a:cubicBezTo>
                  <a:lnTo>
                    <a:pt x="1953" y="3227"/>
                  </a:lnTo>
                  <a:cubicBezTo>
                    <a:pt x="1965" y="3180"/>
                    <a:pt x="1989" y="3120"/>
                    <a:pt x="1989" y="3073"/>
                  </a:cubicBezTo>
                  <a:close/>
                  <a:moveTo>
                    <a:pt x="2953" y="3489"/>
                  </a:moveTo>
                  <a:cubicBezTo>
                    <a:pt x="3001" y="3525"/>
                    <a:pt x="3048" y="3537"/>
                    <a:pt x="3108" y="3549"/>
                  </a:cubicBezTo>
                  <a:lnTo>
                    <a:pt x="3703" y="3716"/>
                  </a:lnTo>
                  <a:cubicBezTo>
                    <a:pt x="3846" y="3763"/>
                    <a:pt x="3965" y="3906"/>
                    <a:pt x="3965" y="4061"/>
                  </a:cubicBezTo>
                  <a:lnTo>
                    <a:pt x="3965" y="5192"/>
                  </a:lnTo>
                  <a:lnTo>
                    <a:pt x="3941" y="5192"/>
                  </a:lnTo>
                  <a:cubicBezTo>
                    <a:pt x="3822" y="5263"/>
                    <a:pt x="3703" y="5323"/>
                    <a:pt x="3560" y="5371"/>
                  </a:cubicBezTo>
                  <a:lnTo>
                    <a:pt x="3560" y="4370"/>
                  </a:lnTo>
                  <a:cubicBezTo>
                    <a:pt x="3560" y="4287"/>
                    <a:pt x="3489" y="4204"/>
                    <a:pt x="3406" y="4204"/>
                  </a:cubicBezTo>
                  <a:cubicBezTo>
                    <a:pt x="3310" y="4204"/>
                    <a:pt x="3239" y="4287"/>
                    <a:pt x="3239" y="4370"/>
                  </a:cubicBezTo>
                  <a:lnTo>
                    <a:pt x="3239" y="5490"/>
                  </a:lnTo>
                  <a:cubicBezTo>
                    <a:pt x="3001" y="5561"/>
                    <a:pt x="2763" y="5597"/>
                    <a:pt x="2513" y="5609"/>
                  </a:cubicBezTo>
                  <a:lnTo>
                    <a:pt x="2346" y="5609"/>
                  </a:lnTo>
                  <a:cubicBezTo>
                    <a:pt x="2048" y="5609"/>
                    <a:pt x="1751" y="5561"/>
                    <a:pt x="1453" y="5478"/>
                  </a:cubicBezTo>
                  <a:lnTo>
                    <a:pt x="1453" y="4359"/>
                  </a:lnTo>
                  <a:cubicBezTo>
                    <a:pt x="1453" y="4263"/>
                    <a:pt x="1382" y="4192"/>
                    <a:pt x="1286" y="4192"/>
                  </a:cubicBezTo>
                  <a:cubicBezTo>
                    <a:pt x="1203" y="4192"/>
                    <a:pt x="1120" y="4263"/>
                    <a:pt x="1120" y="4359"/>
                  </a:cubicBezTo>
                  <a:lnTo>
                    <a:pt x="1120" y="5359"/>
                  </a:lnTo>
                  <a:cubicBezTo>
                    <a:pt x="989" y="5299"/>
                    <a:pt x="870" y="5240"/>
                    <a:pt x="751" y="5180"/>
                  </a:cubicBezTo>
                  <a:lnTo>
                    <a:pt x="751" y="4061"/>
                  </a:lnTo>
                  <a:cubicBezTo>
                    <a:pt x="751" y="3894"/>
                    <a:pt x="858" y="3763"/>
                    <a:pt x="1024" y="3716"/>
                  </a:cubicBezTo>
                  <a:lnTo>
                    <a:pt x="1620" y="3549"/>
                  </a:lnTo>
                  <a:cubicBezTo>
                    <a:pt x="1655" y="3537"/>
                    <a:pt x="1715" y="3513"/>
                    <a:pt x="1763" y="3489"/>
                  </a:cubicBezTo>
                  <a:lnTo>
                    <a:pt x="1870" y="3597"/>
                  </a:lnTo>
                  <a:cubicBezTo>
                    <a:pt x="2001" y="3727"/>
                    <a:pt x="2179" y="3811"/>
                    <a:pt x="2358" y="3811"/>
                  </a:cubicBezTo>
                  <a:cubicBezTo>
                    <a:pt x="2537" y="3811"/>
                    <a:pt x="2715" y="3727"/>
                    <a:pt x="2846" y="3597"/>
                  </a:cubicBezTo>
                  <a:lnTo>
                    <a:pt x="2953" y="3489"/>
                  </a:lnTo>
                  <a:close/>
                  <a:moveTo>
                    <a:pt x="1953" y="1"/>
                  </a:moveTo>
                  <a:cubicBezTo>
                    <a:pt x="1382" y="1"/>
                    <a:pt x="917" y="453"/>
                    <a:pt x="917" y="1037"/>
                  </a:cubicBezTo>
                  <a:lnTo>
                    <a:pt x="917" y="1049"/>
                  </a:lnTo>
                  <a:cubicBezTo>
                    <a:pt x="917" y="1191"/>
                    <a:pt x="941" y="1322"/>
                    <a:pt x="1001" y="1441"/>
                  </a:cubicBezTo>
                  <a:lnTo>
                    <a:pt x="1096" y="1608"/>
                  </a:lnTo>
                  <a:lnTo>
                    <a:pt x="1096" y="1870"/>
                  </a:lnTo>
                  <a:cubicBezTo>
                    <a:pt x="1096" y="2299"/>
                    <a:pt x="1298" y="2680"/>
                    <a:pt x="1620" y="2918"/>
                  </a:cubicBezTo>
                  <a:lnTo>
                    <a:pt x="1620" y="3061"/>
                  </a:lnTo>
                  <a:cubicBezTo>
                    <a:pt x="1620" y="3156"/>
                    <a:pt x="1548" y="3227"/>
                    <a:pt x="1477" y="3239"/>
                  </a:cubicBezTo>
                  <a:lnTo>
                    <a:pt x="882" y="3406"/>
                  </a:lnTo>
                  <a:cubicBezTo>
                    <a:pt x="584" y="3489"/>
                    <a:pt x="381" y="3763"/>
                    <a:pt x="381" y="4073"/>
                  </a:cubicBezTo>
                  <a:lnTo>
                    <a:pt x="381" y="4966"/>
                  </a:lnTo>
                  <a:cubicBezTo>
                    <a:pt x="346" y="4954"/>
                    <a:pt x="334" y="4918"/>
                    <a:pt x="298" y="4906"/>
                  </a:cubicBezTo>
                  <a:cubicBezTo>
                    <a:pt x="268" y="4881"/>
                    <a:pt x="232" y="4869"/>
                    <a:pt x="196" y="4869"/>
                  </a:cubicBezTo>
                  <a:cubicBezTo>
                    <a:pt x="146" y="4869"/>
                    <a:pt x="95" y="4893"/>
                    <a:pt x="60" y="4942"/>
                  </a:cubicBezTo>
                  <a:cubicBezTo>
                    <a:pt x="0" y="5013"/>
                    <a:pt x="24" y="5121"/>
                    <a:pt x="96" y="5180"/>
                  </a:cubicBezTo>
                  <a:cubicBezTo>
                    <a:pt x="727" y="5680"/>
                    <a:pt x="1501" y="5954"/>
                    <a:pt x="2298" y="5954"/>
                  </a:cubicBezTo>
                  <a:lnTo>
                    <a:pt x="2477" y="5954"/>
                  </a:lnTo>
                  <a:cubicBezTo>
                    <a:pt x="3334" y="5906"/>
                    <a:pt x="4156" y="5549"/>
                    <a:pt x="4787" y="4918"/>
                  </a:cubicBezTo>
                  <a:cubicBezTo>
                    <a:pt x="5394" y="4311"/>
                    <a:pt x="5763" y="3489"/>
                    <a:pt x="5811" y="2620"/>
                  </a:cubicBezTo>
                  <a:cubicBezTo>
                    <a:pt x="5870" y="1763"/>
                    <a:pt x="5596" y="918"/>
                    <a:pt x="5049" y="251"/>
                  </a:cubicBezTo>
                  <a:cubicBezTo>
                    <a:pt x="5014" y="209"/>
                    <a:pt x="4967" y="192"/>
                    <a:pt x="4917" y="192"/>
                  </a:cubicBezTo>
                  <a:cubicBezTo>
                    <a:pt x="4882" y="192"/>
                    <a:pt x="4845" y="200"/>
                    <a:pt x="4811" y="215"/>
                  </a:cubicBezTo>
                  <a:cubicBezTo>
                    <a:pt x="4739" y="275"/>
                    <a:pt x="4739" y="382"/>
                    <a:pt x="4787" y="453"/>
                  </a:cubicBezTo>
                  <a:cubicBezTo>
                    <a:pt x="5275" y="1072"/>
                    <a:pt x="5525" y="1822"/>
                    <a:pt x="5489" y="2596"/>
                  </a:cubicBezTo>
                  <a:cubicBezTo>
                    <a:pt x="5442" y="3394"/>
                    <a:pt x="5108" y="4132"/>
                    <a:pt x="4561" y="4680"/>
                  </a:cubicBezTo>
                  <a:cubicBezTo>
                    <a:pt x="4453" y="4787"/>
                    <a:pt x="4358" y="4882"/>
                    <a:pt x="4239" y="4966"/>
                  </a:cubicBezTo>
                  <a:lnTo>
                    <a:pt x="4239" y="4073"/>
                  </a:lnTo>
                  <a:cubicBezTo>
                    <a:pt x="4239" y="3763"/>
                    <a:pt x="4025" y="3489"/>
                    <a:pt x="3727" y="3406"/>
                  </a:cubicBezTo>
                  <a:lnTo>
                    <a:pt x="3132" y="3239"/>
                  </a:lnTo>
                  <a:cubicBezTo>
                    <a:pt x="3060" y="3216"/>
                    <a:pt x="3001" y="3144"/>
                    <a:pt x="3001" y="3061"/>
                  </a:cubicBezTo>
                  <a:lnTo>
                    <a:pt x="3001" y="2930"/>
                  </a:lnTo>
                  <a:cubicBezTo>
                    <a:pt x="3060" y="2882"/>
                    <a:pt x="3108" y="2858"/>
                    <a:pt x="3156" y="2799"/>
                  </a:cubicBezTo>
                  <a:cubicBezTo>
                    <a:pt x="3394" y="2561"/>
                    <a:pt x="3537" y="2263"/>
                    <a:pt x="3537" y="1918"/>
                  </a:cubicBezTo>
                  <a:lnTo>
                    <a:pt x="3537" y="1608"/>
                  </a:lnTo>
                  <a:lnTo>
                    <a:pt x="3596" y="1465"/>
                  </a:lnTo>
                  <a:cubicBezTo>
                    <a:pt x="3668" y="1322"/>
                    <a:pt x="3703" y="1168"/>
                    <a:pt x="3703" y="1013"/>
                  </a:cubicBezTo>
                  <a:lnTo>
                    <a:pt x="3703" y="156"/>
                  </a:lnTo>
                  <a:cubicBezTo>
                    <a:pt x="3703" y="72"/>
                    <a:pt x="3620" y="1"/>
                    <a:pt x="3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2"/>
            <p:cNvSpPr/>
            <p:nvPr/>
          </p:nvSpPr>
          <p:spPr>
            <a:xfrm>
              <a:off x="5928360" y="1644624"/>
              <a:ext cx="45131" cy="16328"/>
            </a:xfrm>
            <a:custGeom>
              <a:rect b="b" l="l" r="r" t="t"/>
              <a:pathLst>
                <a:path extrusionOk="0" h="513" w="1418">
                  <a:moveTo>
                    <a:pt x="167" y="1"/>
                  </a:moveTo>
                  <a:cubicBezTo>
                    <a:pt x="72" y="1"/>
                    <a:pt x="1" y="84"/>
                    <a:pt x="1" y="168"/>
                  </a:cubicBezTo>
                  <a:cubicBezTo>
                    <a:pt x="1" y="263"/>
                    <a:pt x="72" y="334"/>
                    <a:pt x="167" y="334"/>
                  </a:cubicBezTo>
                  <a:cubicBezTo>
                    <a:pt x="346" y="334"/>
                    <a:pt x="882" y="370"/>
                    <a:pt x="1144" y="501"/>
                  </a:cubicBezTo>
                  <a:cubicBezTo>
                    <a:pt x="1179" y="513"/>
                    <a:pt x="1191" y="513"/>
                    <a:pt x="1227" y="513"/>
                  </a:cubicBezTo>
                  <a:cubicBezTo>
                    <a:pt x="1286" y="513"/>
                    <a:pt x="1346" y="489"/>
                    <a:pt x="1370" y="430"/>
                  </a:cubicBezTo>
                  <a:cubicBezTo>
                    <a:pt x="1417" y="334"/>
                    <a:pt x="1370" y="227"/>
                    <a:pt x="1298" y="203"/>
                  </a:cubicBezTo>
                  <a:cubicBezTo>
                    <a:pt x="905" y="1"/>
                    <a:pt x="191"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22"/>
          <p:cNvGrpSpPr/>
          <p:nvPr/>
        </p:nvGrpSpPr>
        <p:grpSpPr>
          <a:xfrm>
            <a:off x="7915178" y="2638657"/>
            <a:ext cx="371395" cy="371809"/>
            <a:chOff x="7073928" y="2905757"/>
            <a:chExt cx="371395" cy="371809"/>
          </a:xfrm>
        </p:grpSpPr>
        <p:sp>
          <p:nvSpPr>
            <p:cNvPr id="3171" name="Google Shape;3171;p22"/>
            <p:cNvSpPr/>
            <p:nvPr/>
          </p:nvSpPr>
          <p:spPr>
            <a:xfrm>
              <a:off x="7073928" y="2905757"/>
              <a:ext cx="371395" cy="371809"/>
            </a:xfrm>
            <a:custGeom>
              <a:rect b="b" l="l" r="r" t="t"/>
              <a:pathLst>
                <a:path extrusionOk="0" h="11682" w="11669">
                  <a:moveTo>
                    <a:pt x="3608" y="1811"/>
                  </a:moveTo>
                  <a:cubicBezTo>
                    <a:pt x="3822" y="1811"/>
                    <a:pt x="3989" y="1977"/>
                    <a:pt x="3989" y="2192"/>
                  </a:cubicBezTo>
                  <a:lnTo>
                    <a:pt x="3989" y="2561"/>
                  </a:lnTo>
                  <a:cubicBezTo>
                    <a:pt x="3989" y="2870"/>
                    <a:pt x="3727" y="3120"/>
                    <a:pt x="3417" y="3120"/>
                  </a:cubicBezTo>
                  <a:cubicBezTo>
                    <a:pt x="3411" y="3120"/>
                    <a:pt x="3404" y="3121"/>
                    <a:pt x="3398" y="3121"/>
                  </a:cubicBezTo>
                  <a:cubicBezTo>
                    <a:pt x="3109" y="3121"/>
                    <a:pt x="2870" y="2863"/>
                    <a:pt x="2870" y="2561"/>
                  </a:cubicBezTo>
                  <a:lnTo>
                    <a:pt x="2870" y="2192"/>
                  </a:lnTo>
                  <a:cubicBezTo>
                    <a:pt x="2870" y="1977"/>
                    <a:pt x="3024" y="1811"/>
                    <a:pt x="3239" y="1811"/>
                  </a:cubicBezTo>
                  <a:close/>
                  <a:moveTo>
                    <a:pt x="3596" y="3454"/>
                  </a:moveTo>
                  <a:lnTo>
                    <a:pt x="3596" y="3466"/>
                  </a:lnTo>
                  <a:cubicBezTo>
                    <a:pt x="3632" y="3561"/>
                    <a:pt x="3643" y="3644"/>
                    <a:pt x="3667" y="3704"/>
                  </a:cubicBezTo>
                  <a:lnTo>
                    <a:pt x="3429" y="3942"/>
                  </a:lnTo>
                  <a:lnTo>
                    <a:pt x="3405" y="3942"/>
                  </a:lnTo>
                  <a:lnTo>
                    <a:pt x="3167" y="3704"/>
                  </a:lnTo>
                  <a:cubicBezTo>
                    <a:pt x="3191" y="3644"/>
                    <a:pt x="3215" y="3585"/>
                    <a:pt x="3215" y="3525"/>
                  </a:cubicBezTo>
                  <a:lnTo>
                    <a:pt x="3215" y="3454"/>
                  </a:lnTo>
                  <a:close/>
                  <a:moveTo>
                    <a:pt x="5632" y="5204"/>
                  </a:moveTo>
                  <a:lnTo>
                    <a:pt x="5632" y="7418"/>
                  </a:lnTo>
                  <a:lnTo>
                    <a:pt x="4525" y="8204"/>
                  </a:lnTo>
                  <a:lnTo>
                    <a:pt x="4525" y="5466"/>
                  </a:lnTo>
                  <a:cubicBezTo>
                    <a:pt x="4608" y="5525"/>
                    <a:pt x="4727" y="5573"/>
                    <a:pt x="4846" y="5585"/>
                  </a:cubicBezTo>
                  <a:lnTo>
                    <a:pt x="4977" y="5585"/>
                  </a:lnTo>
                  <a:cubicBezTo>
                    <a:pt x="5120" y="5561"/>
                    <a:pt x="5263" y="5525"/>
                    <a:pt x="5370" y="5418"/>
                  </a:cubicBezTo>
                  <a:lnTo>
                    <a:pt x="5632" y="5204"/>
                  </a:lnTo>
                  <a:close/>
                  <a:moveTo>
                    <a:pt x="2893" y="3930"/>
                  </a:moveTo>
                  <a:lnTo>
                    <a:pt x="3167" y="4204"/>
                  </a:lnTo>
                  <a:cubicBezTo>
                    <a:pt x="3227" y="4263"/>
                    <a:pt x="3310" y="4299"/>
                    <a:pt x="3417" y="4299"/>
                  </a:cubicBezTo>
                  <a:cubicBezTo>
                    <a:pt x="3524" y="4299"/>
                    <a:pt x="3596" y="4275"/>
                    <a:pt x="3667" y="4204"/>
                  </a:cubicBezTo>
                  <a:lnTo>
                    <a:pt x="3905" y="3966"/>
                  </a:lnTo>
                  <a:cubicBezTo>
                    <a:pt x="3989" y="3989"/>
                    <a:pt x="4060" y="4025"/>
                    <a:pt x="4144" y="4025"/>
                  </a:cubicBezTo>
                  <a:cubicBezTo>
                    <a:pt x="4203" y="4025"/>
                    <a:pt x="4263" y="4049"/>
                    <a:pt x="4298" y="4097"/>
                  </a:cubicBezTo>
                  <a:lnTo>
                    <a:pt x="4798" y="4716"/>
                  </a:lnTo>
                  <a:cubicBezTo>
                    <a:pt x="4833" y="4764"/>
                    <a:pt x="4884" y="4789"/>
                    <a:pt x="4935" y="4789"/>
                  </a:cubicBezTo>
                  <a:cubicBezTo>
                    <a:pt x="4971" y="4789"/>
                    <a:pt x="5007" y="4776"/>
                    <a:pt x="5036" y="4751"/>
                  </a:cubicBezTo>
                  <a:lnTo>
                    <a:pt x="5656" y="4263"/>
                  </a:lnTo>
                  <a:cubicBezTo>
                    <a:pt x="5694" y="4231"/>
                    <a:pt x="5747" y="4209"/>
                    <a:pt x="5798" y="4209"/>
                  </a:cubicBezTo>
                  <a:cubicBezTo>
                    <a:pt x="5842" y="4209"/>
                    <a:pt x="5885" y="4225"/>
                    <a:pt x="5918" y="4263"/>
                  </a:cubicBezTo>
                  <a:cubicBezTo>
                    <a:pt x="5965" y="4299"/>
                    <a:pt x="5989" y="4347"/>
                    <a:pt x="5977" y="4406"/>
                  </a:cubicBezTo>
                  <a:cubicBezTo>
                    <a:pt x="5989" y="4454"/>
                    <a:pt x="5965" y="4513"/>
                    <a:pt x="5918" y="4537"/>
                  </a:cubicBezTo>
                  <a:lnTo>
                    <a:pt x="5144" y="5156"/>
                  </a:lnTo>
                  <a:cubicBezTo>
                    <a:pt x="5084" y="5192"/>
                    <a:pt x="5013" y="5228"/>
                    <a:pt x="4929" y="5240"/>
                  </a:cubicBezTo>
                  <a:lnTo>
                    <a:pt x="4858" y="5240"/>
                  </a:lnTo>
                  <a:cubicBezTo>
                    <a:pt x="4751" y="5228"/>
                    <a:pt x="4667" y="5180"/>
                    <a:pt x="4608" y="5109"/>
                  </a:cubicBezTo>
                  <a:lnTo>
                    <a:pt x="4453" y="4930"/>
                  </a:lnTo>
                  <a:cubicBezTo>
                    <a:pt x="4425" y="4884"/>
                    <a:pt x="4369" y="4866"/>
                    <a:pt x="4312" y="4866"/>
                  </a:cubicBezTo>
                  <a:cubicBezTo>
                    <a:pt x="4295" y="4866"/>
                    <a:pt x="4279" y="4868"/>
                    <a:pt x="4263" y="4870"/>
                  </a:cubicBezTo>
                  <a:cubicBezTo>
                    <a:pt x="4191" y="4894"/>
                    <a:pt x="4144" y="4954"/>
                    <a:pt x="4144" y="5037"/>
                  </a:cubicBezTo>
                  <a:lnTo>
                    <a:pt x="4144" y="8454"/>
                  </a:lnTo>
                  <a:lnTo>
                    <a:pt x="3763" y="8740"/>
                  </a:lnTo>
                  <a:lnTo>
                    <a:pt x="3763" y="7145"/>
                  </a:lnTo>
                  <a:cubicBezTo>
                    <a:pt x="3763" y="7061"/>
                    <a:pt x="3691" y="6978"/>
                    <a:pt x="3596" y="6978"/>
                  </a:cubicBezTo>
                  <a:cubicBezTo>
                    <a:pt x="3512" y="6978"/>
                    <a:pt x="3429" y="7061"/>
                    <a:pt x="3429" y="7145"/>
                  </a:cubicBezTo>
                  <a:lnTo>
                    <a:pt x="3429" y="8978"/>
                  </a:lnTo>
                  <a:lnTo>
                    <a:pt x="2870" y="9383"/>
                  </a:lnTo>
                  <a:lnTo>
                    <a:pt x="2870" y="7180"/>
                  </a:lnTo>
                  <a:cubicBezTo>
                    <a:pt x="2870" y="7014"/>
                    <a:pt x="2822" y="6835"/>
                    <a:pt x="2750" y="6680"/>
                  </a:cubicBezTo>
                  <a:lnTo>
                    <a:pt x="2572" y="6347"/>
                  </a:lnTo>
                  <a:cubicBezTo>
                    <a:pt x="2524" y="6240"/>
                    <a:pt x="2500" y="6121"/>
                    <a:pt x="2500" y="6013"/>
                  </a:cubicBezTo>
                  <a:lnTo>
                    <a:pt x="2500" y="4263"/>
                  </a:lnTo>
                  <a:cubicBezTo>
                    <a:pt x="2500" y="4180"/>
                    <a:pt x="2536" y="4120"/>
                    <a:pt x="2596" y="4085"/>
                  </a:cubicBezTo>
                  <a:lnTo>
                    <a:pt x="2893" y="3930"/>
                  </a:lnTo>
                  <a:close/>
                  <a:moveTo>
                    <a:pt x="5810" y="1"/>
                  </a:moveTo>
                  <a:cubicBezTo>
                    <a:pt x="5727" y="1"/>
                    <a:pt x="5656" y="72"/>
                    <a:pt x="5656" y="167"/>
                  </a:cubicBezTo>
                  <a:lnTo>
                    <a:pt x="5656" y="3870"/>
                  </a:lnTo>
                  <a:cubicBezTo>
                    <a:pt x="5596" y="3882"/>
                    <a:pt x="5537" y="3930"/>
                    <a:pt x="5477" y="3977"/>
                  </a:cubicBezTo>
                  <a:lnTo>
                    <a:pt x="5001" y="4358"/>
                  </a:lnTo>
                  <a:lnTo>
                    <a:pt x="4596" y="3870"/>
                  </a:lnTo>
                  <a:cubicBezTo>
                    <a:pt x="4489" y="3739"/>
                    <a:pt x="4346" y="3668"/>
                    <a:pt x="4179" y="3668"/>
                  </a:cubicBezTo>
                  <a:cubicBezTo>
                    <a:pt x="4072" y="3668"/>
                    <a:pt x="3989" y="3573"/>
                    <a:pt x="3989" y="3466"/>
                  </a:cubicBezTo>
                  <a:lnTo>
                    <a:pt x="3989" y="3275"/>
                  </a:lnTo>
                  <a:cubicBezTo>
                    <a:pt x="4203" y="3108"/>
                    <a:pt x="4358" y="2846"/>
                    <a:pt x="4358" y="2549"/>
                  </a:cubicBezTo>
                  <a:lnTo>
                    <a:pt x="4358" y="2180"/>
                  </a:lnTo>
                  <a:cubicBezTo>
                    <a:pt x="4358" y="1775"/>
                    <a:pt x="4024" y="1465"/>
                    <a:pt x="3643" y="1465"/>
                  </a:cubicBezTo>
                  <a:lnTo>
                    <a:pt x="3274" y="1465"/>
                  </a:lnTo>
                  <a:cubicBezTo>
                    <a:pt x="2870" y="1465"/>
                    <a:pt x="2560" y="1787"/>
                    <a:pt x="2560" y="2180"/>
                  </a:cubicBezTo>
                  <a:lnTo>
                    <a:pt x="2560" y="2549"/>
                  </a:lnTo>
                  <a:cubicBezTo>
                    <a:pt x="2560" y="2846"/>
                    <a:pt x="2703" y="3108"/>
                    <a:pt x="2929" y="3275"/>
                  </a:cubicBezTo>
                  <a:lnTo>
                    <a:pt x="2929" y="3525"/>
                  </a:lnTo>
                  <a:lnTo>
                    <a:pt x="2929" y="3549"/>
                  </a:lnTo>
                  <a:lnTo>
                    <a:pt x="2500" y="3751"/>
                  </a:lnTo>
                  <a:cubicBezTo>
                    <a:pt x="2322" y="3847"/>
                    <a:pt x="2203" y="4037"/>
                    <a:pt x="2203" y="4228"/>
                  </a:cubicBezTo>
                  <a:lnTo>
                    <a:pt x="2203" y="5990"/>
                  </a:lnTo>
                  <a:cubicBezTo>
                    <a:pt x="2203" y="6144"/>
                    <a:pt x="2239" y="6323"/>
                    <a:pt x="2322" y="6478"/>
                  </a:cubicBezTo>
                  <a:lnTo>
                    <a:pt x="2500" y="6823"/>
                  </a:lnTo>
                  <a:cubicBezTo>
                    <a:pt x="2536" y="6918"/>
                    <a:pt x="2572" y="7037"/>
                    <a:pt x="2572" y="7145"/>
                  </a:cubicBezTo>
                  <a:lnTo>
                    <a:pt x="2572" y="9597"/>
                  </a:lnTo>
                  <a:lnTo>
                    <a:pt x="83" y="11371"/>
                  </a:lnTo>
                  <a:cubicBezTo>
                    <a:pt x="12" y="11431"/>
                    <a:pt x="0" y="11538"/>
                    <a:pt x="36" y="11609"/>
                  </a:cubicBezTo>
                  <a:cubicBezTo>
                    <a:pt x="74" y="11655"/>
                    <a:pt x="133" y="11682"/>
                    <a:pt x="188" y="11682"/>
                  </a:cubicBezTo>
                  <a:cubicBezTo>
                    <a:pt x="219" y="11682"/>
                    <a:pt x="249" y="11674"/>
                    <a:pt x="274" y="11657"/>
                  </a:cubicBezTo>
                  <a:lnTo>
                    <a:pt x="5846" y="7716"/>
                  </a:lnTo>
                  <a:lnTo>
                    <a:pt x="11406" y="11657"/>
                  </a:lnTo>
                  <a:cubicBezTo>
                    <a:pt x="11442" y="11669"/>
                    <a:pt x="11466" y="11681"/>
                    <a:pt x="11513" y="11681"/>
                  </a:cubicBezTo>
                  <a:cubicBezTo>
                    <a:pt x="11573" y="11681"/>
                    <a:pt x="11621" y="11657"/>
                    <a:pt x="11644" y="11609"/>
                  </a:cubicBezTo>
                  <a:cubicBezTo>
                    <a:pt x="11668" y="11538"/>
                    <a:pt x="11644" y="11431"/>
                    <a:pt x="11573" y="11371"/>
                  </a:cubicBezTo>
                  <a:lnTo>
                    <a:pt x="5977" y="7395"/>
                  </a:lnTo>
                  <a:lnTo>
                    <a:pt x="5977" y="4930"/>
                  </a:lnTo>
                  <a:lnTo>
                    <a:pt x="6144" y="4787"/>
                  </a:lnTo>
                  <a:cubicBezTo>
                    <a:pt x="6263" y="4692"/>
                    <a:pt x="6334" y="4549"/>
                    <a:pt x="6346" y="4394"/>
                  </a:cubicBezTo>
                  <a:cubicBezTo>
                    <a:pt x="6346" y="4228"/>
                    <a:pt x="6287" y="4073"/>
                    <a:pt x="6168" y="3977"/>
                  </a:cubicBezTo>
                  <a:cubicBezTo>
                    <a:pt x="6108" y="3930"/>
                    <a:pt x="6049" y="3882"/>
                    <a:pt x="5977" y="3870"/>
                  </a:cubicBezTo>
                  <a:lnTo>
                    <a:pt x="5977" y="715"/>
                  </a:lnTo>
                  <a:lnTo>
                    <a:pt x="8275" y="715"/>
                  </a:lnTo>
                  <a:lnTo>
                    <a:pt x="8037" y="1191"/>
                  </a:lnTo>
                  <a:cubicBezTo>
                    <a:pt x="8001" y="1239"/>
                    <a:pt x="8001" y="1299"/>
                    <a:pt x="8037" y="1334"/>
                  </a:cubicBezTo>
                  <a:lnTo>
                    <a:pt x="8275" y="1811"/>
                  </a:lnTo>
                  <a:lnTo>
                    <a:pt x="6549" y="1811"/>
                  </a:lnTo>
                  <a:cubicBezTo>
                    <a:pt x="6453" y="1811"/>
                    <a:pt x="6382" y="1894"/>
                    <a:pt x="6382" y="1977"/>
                  </a:cubicBezTo>
                  <a:cubicBezTo>
                    <a:pt x="6382" y="2072"/>
                    <a:pt x="6453" y="2144"/>
                    <a:pt x="6549" y="2144"/>
                  </a:cubicBezTo>
                  <a:lnTo>
                    <a:pt x="8549" y="2144"/>
                  </a:lnTo>
                  <a:cubicBezTo>
                    <a:pt x="8608" y="2144"/>
                    <a:pt x="8668" y="2108"/>
                    <a:pt x="8704" y="2072"/>
                  </a:cubicBezTo>
                  <a:cubicBezTo>
                    <a:pt x="8727" y="2025"/>
                    <a:pt x="8727" y="1953"/>
                    <a:pt x="8716" y="1906"/>
                  </a:cubicBezTo>
                  <a:lnTo>
                    <a:pt x="8394" y="1251"/>
                  </a:lnTo>
                  <a:lnTo>
                    <a:pt x="8716" y="596"/>
                  </a:lnTo>
                  <a:cubicBezTo>
                    <a:pt x="8751" y="537"/>
                    <a:pt x="8751" y="477"/>
                    <a:pt x="8704" y="429"/>
                  </a:cubicBezTo>
                  <a:cubicBezTo>
                    <a:pt x="8668" y="394"/>
                    <a:pt x="8608" y="358"/>
                    <a:pt x="8549" y="358"/>
                  </a:cubicBezTo>
                  <a:lnTo>
                    <a:pt x="5977" y="358"/>
                  </a:lnTo>
                  <a:lnTo>
                    <a:pt x="5977" y="167"/>
                  </a:lnTo>
                  <a:cubicBezTo>
                    <a:pt x="5977" y="72"/>
                    <a:pt x="5906" y="1"/>
                    <a:pt x="5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2"/>
            <p:cNvSpPr/>
            <p:nvPr/>
          </p:nvSpPr>
          <p:spPr>
            <a:xfrm>
              <a:off x="7281188" y="3188513"/>
              <a:ext cx="65596" cy="48473"/>
            </a:xfrm>
            <a:custGeom>
              <a:rect b="b" l="l" r="r" t="t"/>
              <a:pathLst>
                <a:path extrusionOk="0" h="1523" w="2061">
                  <a:moveTo>
                    <a:pt x="204" y="1"/>
                  </a:moveTo>
                  <a:cubicBezTo>
                    <a:pt x="151" y="1"/>
                    <a:pt x="97" y="27"/>
                    <a:pt x="60" y="70"/>
                  </a:cubicBezTo>
                  <a:cubicBezTo>
                    <a:pt x="1" y="154"/>
                    <a:pt x="37" y="261"/>
                    <a:pt x="108" y="320"/>
                  </a:cubicBezTo>
                  <a:lnTo>
                    <a:pt x="1775" y="1487"/>
                  </a:lnTo>
                  <a:cubicBezTo>
                    <a:pt x="1799" y="1511"/>
                    <a:pt x="1834" y="1523"/>
                    <a:pt x="1882" y="1523"/>
                  </a:cubicBezTo>
                  <a:cubicBezTo>
                    <a:pt x="1942" y="1523"/>
                    <a:pt x="1977" y="1487"/>
                    <a:pt x="2013" y="1451"/>
                  </a:cubicBezTo>
                  <a:cubicBezTo>
                    <a:pt x="2061" y="1368"/>
                    <a:pt x="2037" y="1261"/>
                    <a:pt x="1965" y="1213"/>
                  </a:cubicBezTo>
                  <a:lnTo>
                    <a:pt x="299" y="35"/>
                  </a:lnTo>
                  <a:cubicBezTo>
                    <a:pt x="271" y="11"/>
                    <a:pt x="237" y="1"/>
                    <a:pt x="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2"/>
            <p:cNvSpPr/>
            <p:nvPr/>
          </p:nvSpPr>
          <p:spPr>
            <a:xfrm>
              <a:off x="7252034" y="3168080"/>
              <a:ext cx="24634" cy="19287"/>
            </a:xfrm>
            <a:custGeom>
              <a:rect b="b" l="l" r="r" t="t"/>
              <a:pathLst>
                <a:path extrusionOk="0" h="606" w="774">
                  <a:moveTo>
                    <a:pt x="201" y="1"/>
                  </a:moveTo>
                  <a:cubicBezTo>
                    <a:pt x="148" y="1"/>
                    <a:pt x="97" y="29"/>
                    <a:pt x="60" y="81"/>
                  </a:cubicBezTo>
                  <a:cubicBezTo>
                    <a:pt x="0" y="153"/>
                    <a:pt x="24" y="260"/>
                    <a:pt x="95" y="319"/>
                  </a:cubicBezTo>
                  <a:lnTo>
                    <a:pt x="476" y="569"/>
                  </a:lnTo>
                  <a:cubicBezTo>
                    <a:pt x="500" y="581"/>
                    <a:pt x="536" y="605"/>
                    <a:pt x="572" y="605"/>
                  </a:cubicBezTo>
                  <a:cubicBezTo>
                    <a:pt x="631" y="605"/>
                    <a:pt x="679" y="569"/>
                    <a:pt x="714" y="522"/>
                  </a:cubicBezTo>
                  <a:cubicBezTo>
                    <a:pt x="774" y="450"/>
                    <a:pt x="750" y="343"/>
                    <a:pt x="667" y="284"/>
                  </a:cubicBezTo>
                  <a:lnTo>
                    <a:pt x="298" y="34"/>
                  </a:lnTo>
                  <a:cubicBezTo>
                    <a:pt x="266" y="11"/>
                    <a:pt x="233" y="1"/>
                    <a:pt x="2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4" name="Google Shape;3174;p22"/>
          <p:cNvSpPr/>
          <p:nvPr/>
        </p:nvSpPr>
        <p:spPr>
          <a:xfrm>
            <a:off x="7790501" y="3916186"/>
            <a:ext cx="350548" cy="350548"/>
          </a:xfrm>
          <a:custGeom>
            <a:rect b="b" l="l" r="r" t="t"/>
            <a:pathLst>
              <a:path extrusionOk="0" h="11014" w="11014">
                <a:moveTo>
                  <a:pt x="3739" y="358"/>
                </a:moveTo>
                <a:cubicBezTo>
                  <a:pt x="4048" y="358"/>
                  <a:pt x="4298" y="608"/>
                  <a:pt x="4298" y="917"/>
                </a:cubicBezTo>
                <a:cubicBezTo>
                  <a:pt x="4298" y="1131"/>
                  <a:pt x="4203" y="1310"/>
                  <a:pt x="4024" y="1405"/>
                </a:cubicBezTo>
                <a:cubicBezTo>
                  <a:pt x="3953" y="1441"/>
                  <a:pt x="3929" y="1501"/>
                  <a:pt x="3929" y="1560"/>
                </a:cubicBezTo>
                <a:lnTo>
                  <a:pt x="3929" y="1965"/>
                </a:lnTo>
                <a:cubicBezTo>
                  <a:pt x="3929" y="2048"/>
                  <a:pt x="4001" y="2143"/>
                  <a:pt x="4108" y="2143"/>
                </a:cubicBezTo>
                <a:lnTo>
                  <a:pt x="5334" y="2143"/>
                </a:lnTo>
                <a:lnTo>
                  <a:pt x="5334" y="3358"/>
                </a:lnTo>
                <a:cubicBezTo>
                  <a:pt x="5334" y="3453"/>
                  <a:pt x="5406" y="3536"/>
                  <a:pt x="5513" y="3536"/>
                </a:cubicBezTo>
                <a:lnTo>
                  <a:pt x="5906" y="3536"/>
                </a:lnTo>
                <a:cubicBezTo>
                  <a:pt x="5965" y="3536"/>
                  <a:pt x="6025" y="3513"/>
                  <a:pt x="6060" y="3453"/>
                </a:cubicBezTo>
                <a:cubicBezTo>
                  <a:pt x="6168" y="3275"/>
                  <a:pt x="6358" y="3167"/>
                  <a:pt x="6549" y="3167"/>
                </a:cubicBezTo>
                <a:cubicBezTo>
                  <a:pt x="6858" y="3167"/>
                  <a:pt x="7120" y="3417"/>
                  <a:pt x="7120" y="3727"/>
                </a:cubicBezTo>
                <a:cubicBezTo>
                  <a:pt x="7120" y="4048"/>
                  <a:pt x="6858" y="4298"/>
                  <a:pt x="6549" y="4298"/>
                </a:cubicBezTo>
                <a:cubicBezTo>
                  <a:pt x="6346" y="4298"/>
                  <a:pt x="6168" y="4191"/>
                  <a:pt x="6060" y="4013"/>
                </a:cubicBezTo>
                <a:cubicBezTo>
                  <a:pt x="6025" y="3953"/>
                  <a:pt x="5965" y="3929"/>
                  <a:pt x="5906" y="3929"/>
                </a:cubicBezTo>
                <a:lnTo>
                  <a:pt x="5513" y="3929"/>
                </a:lnTo>
                <a:cubicBezTo>
                  <a:pt x="5417" y="3929"/>
                  <a:pt x="5334" y="4001"/>
                  <a:pt x="5334" y="4108"/>
                </a:cubicBezTo>
                <a:lnTo>
                  <a:pt x="5334" y="5322"/>
                </a:lnTo>
                <a:lnTo>
                  <a:pt x="4286" y="5322"/>
                </a:lnTo>
                <a:lnTo>
                  <a:pt x="4286" y="5191"/>
                </a:lnTo>
                <a:cubicBezTo>
                  <a:pt x="4513" y="5013"/>
                  <a:pt x="4655" y="4739"/>
                  <a:pt x="4655" y="4465"/>
                </a:cubicBezTo>
                <a:cubicBezTo>
                  <a:pt x="4655" y="3953"/>
                  <a:pt x="4239" y="3536"/>
                  <a:pt x="3739" y="3536"/>
                </a:cubicBezTo>
                <a:cubicBezTo>
                  <a:pt x="3227" y="3536"/>
                  <a:pt x="2810" y="3953"/>
                  <a:pt x="2810" y="4465"/>
                </a:cubicBezTo>
                <a:cubicBezTo>
                  <a:pt x="2810" y="4739"/>
                  <a:pt x="2953" y="5025"/>
                  <a:pt x="3191" y="5191"/>
                </a:cubicBezTo>
                <a:lnTo>
                  <a:pt x="3191" y="5322"/>
                </a:lnTo>
                <a:lnTo>
                  <a:pt x="2143" y="5322"/>
                </a:lnTo>
                <a:lnTo>
                  <a:pt x="2143" y="2143"/>
                </a:lnTo>
                <a:lnTo>
                  <a:pt x="3370" y="2143"/>
                </a:lnTo>
                <a:cubicBezTo>
                  <a:pt x="3453" y="2143"/>
                  <a:pt x="3548" y="2060"/>
                  <a:pt x="3548" y="1965"/>
                </a:cubicBezTo>
                <a:lnTo>
                  <a:pt x="3548" y="1560"/>
                </a:lnTo>
                <a:cubicBezTo>
                  <a:pt x="3548" y="1501"/>
                  <a:pt x="3512" y="1441"/>
                  <a:pt x="3453" y="1405"/>
                </a:cubicBezTo>
                <a:cubicBezTo>
                  <a:pt x="3274" y="1298"/>
                  <a:pt x="3167" y="1108"/>
                  <a:pt x="3167" y="917"/>
                </a:cubicBezTo>
                <a:cubicBezTo>
                  <a:pt x="3167" y="608"/>
                  <a:pt x="3429" y="358"/>
                  <a:pt x="3739" y="358"/>
                </a:cubicBezTo>
                <a:close/>
                <a:moveTo>
                  <a:pt x="8870" y="5644"/>
                </a:moveTo>
                <a:lnTo>
                  <a:pt x="8870" y="7632"/>
                </a:lnTo>
                <a:lnTo>
                  <a:pt x="8870" y="7858"/>
                </a:lnTo>
                <a:lnTo>
                  <a:pt x="8870" y="8870"/>
                </a:lnTo>
                <a:lnTo>
                  <a:pt x="7656" y="8870"/>
                </a:lnTo>
                <a:cubicBezTo>
                  <a:pt x="7561" y="8870"/>
                  <a:pt x="7477" y="8942"/>
                  <a:pt x="7477" y="9049"/>
                </a:cubicBezTo>
                <a:lnTo>
                  <a:pt x="7477" y="9442"/>
                </a:lnTo>
                <a:cubicBezTo>
                  <a:pt x="7477" y="9502"/>
                  <a:pt x="7501" y="9561"/>
                  <a:pt x="7561" y="9597"/>
                </a:cubicBezTo>
                <a:cubicBezTo>
                  <a:pt x="7739" y="9704"/>
                  <a:pt x="7846" y="9894"/>
                  <a:pt x="7846" y="10085"/>
                </a:cubicBezTo>
                <a:cubicBezTo>
                  <a:pt x="7846" y="10394"/>
                  <a:pt x="7596" y="10656"/>
                  <a:pt x="7275" y="10656"/>
                </a:cubicBezTo>
                <a:cubicBezTo>
                  <a:pt x="6965" y="10656"/>
                  <a:pt x="6715" y="10394"/>
                  <a:pt x="6715" y="10085"/>
                </a:cubicBezTo>
                <a:cubicBezTo>
                  <a:pt x="6715" y="9883"/>
                  <a:pt x="6822" y="9704"/>
                  <a:pt x="7001" y="9597"/>
                </a:cubicBezTo>
                <a:cubicBezTo>
                  <a:pt x="7061" y="9561"/>
                  <a:pt x="7084" y="9502"/>
                  <a:pt x="7084" y="9442"/>
                </a:cubicBezTo>
                <a:lnTo>
                  <a:pt x="7084" y="9049"/>
                </a:lnTo>
                <a:cubicBezTo>
                  <a:pt x="7084" y="8954"/>
                  <a:pt x="7013" y="8870"/>
                  <a:pt x="6906" y="8870"/>
                </a:cubicBezTo>
                <a:lnTo>
                  <a:pt x="5691" y="8870"/>
                </a:lnTo>
                <a:lnTo>
                  <a:pt x="5691" y="7644"/>
                </a:lnTo>
                <a:cubicBezTo>
                  <a:pt x="5691" y="7549"/>
                  <a:pt x="5608" y="7466"/>
                  <a:pt x="5513" y="7466"/>
                </a:cubicBezTo>
                <a:lnTo>
                  <a:pt x="5108" y="7466"/>
                </a:lnTo>
                <a:cubicBezTo>
                  <a:pt x="5048" y="7466"/>
                  <a:pt x="4989" y="7489"/>
                  <a:pt x="4953" y="7549"/>
                </a:cubicBezTo>
                <a:cubicBezTo>
                  <a:pt x="4846" y="7739"/>
                  <a:pt x="4655" y="7835"/>
                  <a:pt x="4465" y="7835"/>
                </a:cubicBezTo>
                <a:cubicBezTo>
                  <a:pt x="4155" y="7835"/>
                  <a:pt x="3905" y="7585"/>
                  <a:pt x="3905" y="7251"/>
                </a:cubicBezTo>
                <a:cubicBezTo>
                  <a:pt x="3905" y="6942"/>
                  <a:pt x="4155" y="6680"/>
                  <a:pt x="4465" y="6680"/>
                </a:cubicBezTo>
                <a:cubicBezTo>
                  <a:pt x="4679" y="6680"/>
                  <a:pt x="4846" y="6787"/>
                  <a:pt x="4953" y="6954"/>
                </a:cubicBezTo>
                <a:cubicBezTo>
                  <a:pt x="4989" y="7013"/>
                  <a:pt x="5048" y="7049"/>
                  <a:pt x="5108" y="7049"/>
                </a:cubicBezTo>
                <a:lnTo>
                  <a:pt x="5513" y="7049"/>
                </a:lnTo>
                <a:cubicBezTo>
                  <a:pt x="5596" y="7049"/>
                  <a:pt x="5691" y="6977"/>
                  <a:pt x="5691" y="6870"/>
                </a:cubicBezTo>
                <a:lnTo>
                  <a:pt x="5691" y="5644"/>
                </a:lnTo>
                <a:lnTo>
                  <a:pt x="6727" y="5644"/>
                </a:lnTo>
                <a:lnTo>
                  <a:pt x="6727" y="5787"/>
                </a:lnTo>
                <a:cubicBezTo>
                  <a:pt x="6501" y="5965"/>
                  <a:pt x="6358" y="6227"/>
                  <a:pt x="6358" y="6513"/>
                </a:cubicBezTo>
                <a:cubicBezTo>
                  <a:pt x="6358" y="7013"/>
                  <a:pt x="6775" y="7430"/>
                  <a:pt x="7275" y="7430"/>
                </a:cubicBezTo>
                <a:cubicBezTo>
                  <a:pt x="7787" y="7430"/>
                  <a:pt x="8204" y="7013"/>
                  <a:pt x="8204" y="6513"/>
                </a:cubicBezTo>
                <a:cubicBezTo>
                  <a:pt x="8204" y="6227"/>
                  <a:pt x="8073" y="5942"/>
                  <a:pt x="7834" y="5787"/>
                </a:cubicBezTo>
                <a:lnTo>
                  <a:pt x="7834" y="5644"/>
                </a:lnTo>
                <a:close/>
                <a:moveTo>
                  <a:pt x="3739" y="0"/>
                </a:moveTo>
                <a:cubicBezTo>
                  <a:pt x="3227" y="0"/>
                  <a:pt x="2810" y="405"/>
                  <a:pt x="2810" y="917"/>
                </a:cubicBezTo>
                <a:cubicBezTo>
                  <a:pt x="2810" y="1203"/>
                  <a:pt x="2941" y="1489"/>
                  <a:pt x="3179" y="1643"/>
                </a:cubicBezTo>
                <a:lnTo>
                  <a:pt x="3179" y="1786"/>
                </a:lnTo>
                <a:lnTo>
                  <a:pt x="1965" y="1786"/>
                </a:lnTo>
                <a:cubicBezTo>
                  <a:pt x="1869" y="1786"/>
                  <a:pt x="1786" y="1858"/>
                  <a:pt x="1786" y="1965"/>
                </a:cubicBezTo>
                <a:lnTo>
                  <a:pt x="1786" y="5501"/>
                </a:lnTo>
                <a:lnTo>
                  <a:pt x="1786" y="6727"/>
                </a:lnTo>
                <a:lnTo>
                  <a:pt x="1655" y="6727"/>
                </a:lnTo>
                <a:cubicBezTo>
                  <a:pt x="1476" y="6501"/>
                  <a:pt x="1203" y="6346"/>
                  <a:pt x="917" y="6346"/>
                </a:cubicBezTo>
                <a:cubicBezTo>
                  <a:pt x="417" y="6346"/>
                  <a:pt x="0" y="6763"/>
                  <a:pt x="0" y="7275"/>
                </a:cubicBezTo>
                <a:cubicBezTo>
                  <a:pt x="0" y="7775"/>
                  <a:pt x="417" y="8192"/>
                  <a:pt x="917" y="8192"/>
                </a:cubicBezTo>
                <a:cubicBezTo>
                  <a:pt x="1203" y="8192"/>
                  <a:pt x="1488" y="8061"/>
                  <a:pt x="1655" y="7823"/>
                </a:cubicBezTo>
                <a:lnTo>
                  <a:pt x="1786" y="7823"/>
                </a:lnTo>
                <a:lnTo>
                  <a:pt x="1786" y="9049"/>
                </a:lnTo>
                <a:cubicBezTo>
                  <a:pt x="1786" y="9132"/>
                  <a:pt x="1857" y="9228"/>
                  <a:pt x="1965" y="9228"/>
                </a:cubicBezTo>
                <a:lnTo>
                  <a:pt x="2584" y="9228"/>
                </a:lnTo>
                <a:cubicBezTo>
                  <a:pt x="2679" y="9228"/>
                  <a:pt x="2762" y="9144"/>
                  <a:pt x="2762" y="9049"/>
                </a:cubicBezTo>
                <a:cubicBezTo>
                  <a:pt x="2762" y="8942"/>
                  <a:pt x="2691" y="8870"/>
                  <a:pt x="2584" y="8870"/>
                </a:cubicBezTo>
                <a:lnTo>
                  <a:pt x="2143" y="8870"/>
                </a:lnTo>
                <a:lnTo>
                  <a:pt x="2143" y="7644"/>
                </a:lnTo>
                <a:cubicBezTo>
                  <a:pt x="2143" y="7561"/>
                  <a:pt x="2072" y="7466"/>
                  <a:pt x="1965" y="7466"/>
                </a:cubicBezTo>
                <a:lnTo>
                  <a:pt x="1560" y="7466"/>
                </a:lnTo>
                <a:cubicBezTo>
                  <a:pt x="1500" y="7466"/>
                  <a:pt x="1441" y="7501"/>
                  <a:pt x="1417" y="7561"/>
                </a:cubicBezTo>
                <a:cubicBezTo>
                  <a:pt x="1310" y="7739"/>
                  <a:pt x="1119" y="7835"/>
                  <a:pt x="917" y="7835"/>
                </a:cubicBezTo>
                <a:cubicBezTo>
                  <a:pt x="607" y="7835"/>
                  <a:pt x="357" y="7585"/>
                  <a:pt x="357" y="7275"/>
                </a:cubicBezTo>
                <a:cubicBezTo>
                  <a:pt x="357" y="6965"/>
                  <a:pt x="607" y="6704"/>
                  <a:pt x="917" y="6704"/>
                </a:cubicBezTo>
                <a:cubicBezTo>
                  <a:pt x="1131" y="6704"/>
                  <a:pt x="1310" y="6811"/>
                  <a:pt x="1417" y="6989"/>
                </a:cubicBezTo>
                <a:cubicBezTo>
                  <a:pt x="1441" y="7049"/>
                  <a:pt x="1500" y="7085"/>
                  <a:pt x="1560" y="7085"/>
                </a:cubicBezTo>
                <a:lnTo>
                  <a:pt x="1965" y="7085"/>
                </a:lnTo>
                <a:cubicBezTo>
                  <a:pt x="2048" y="7085"/>
                  <a:pt x="2143" y="7001"/>
                  <a:pt x="2143" y="6906"/>
                </a:cubicBezTo>
                <a:lnTo>
                  <a:pt x="2143" y="5680"/>
                </a:lnTo>
                <a:lnTo>
                  <a:pt x="3358" y="5680"/>
                </a:lnTo>
                <a:cubicBezTo>
                  <a:pt x="3453" y="5680"/>
                  <a:pt x="3536" y="5608"/>
                  <a:pt x="3536" y="5501"/>
                </a:cubicBezTo>
                <a:lnTo>
                  <a:pt x="3536" y="5096"/>
                </a:lnTo>
                <a:cubicBezTo>
                  <a:pt x="3536" y="5037"/>
                  <a:pt x="3512" y="4977"/>
                  <a:pt x="3453" y="4953"/>
                </a:cubicBezTo>
                <a:cubicBezTo>
                  <a:pt x="3274" y="4846"/>
                  <a:pt x="3167" y="4656"/>
                  <a:pt x="3167" y="4465"/>
                </a:cubicBezTo>
                <a:cubicBezTo>
                  <a:pt x="3167" y="4144"/>
                  <a:pt x="3417" y="3894"/>
                  <a:pt x="3739" y="3894"/>
                </a:cubicBezTo>
                <a:cubicBezTo>
                  <a:pt x="4048" y="3894"/>
                  <a:pt x="4298" y="4144"/>
                  <a:pt x="4298" y="4465"/>
                </a:cubicBezTo>
                <a:cubicBezTo>
                  <a:pt x="4298" y="4668"/>
                  <a:pt x="4191" y="4846"/>
                  <a:pt x="4013" y="4953"/>
                </a:cubicBezTo>
                <a:cubicBezTo>
                  <a:pt x="3953" y="4977"/>
                  <a:pt x="3929" y="5037"/>
                  <a:pt x="3929" y="5096"/>
                </a:cubicBezTo>
                <a:lnTo>
                  <a:pt x="3929" y="5501"/>
                </a:lnTo>
                <a:cubicBezTo>
                  <a:pt x="3929" y="5596"/>
                  <a:pt x="4001" y="5680"/>
                  <a:pt x="4108" y="5680"/>
                </a:cubicBezTo>
                <a:lnTo>
                  <a:pt x="5322" y="5680"/>
                </a:lnTo>
                <a:lnTo>
                  <a:pt x="5322" y="6727"/>
                </a:lnTo>
                <a:lnTo>
                  <a:pt x="5191" y="6727"/>
                </a:lnTo>
                <a:cubicBezTo>
                  <a:pt x="5013" y="6501"/>
                  <a:pt x="4751" y="6346"/>
                  <a:pt x="4465" y="6346"/>
                </a:cubicBezTo>
                <a:cubicBezTo>
                  <a:pt x="3953" y="6346"/>
                  <a:pt x="3536" y="6763"/>
                  <a:pt x="3536" y="7275"/>
                </a:cubicBezTo>
                <a:cubicBezTo>
                  <a:pt x="3536" y="7775"/>
                  <a:pt x="3953" y="8192"/>
                  <a:pt x="4465" y="8192"/>
                </a:cubicBezTo>
                <a:cubicBezTo>
                  <a:pt x="4751" y="8192"/>
                  <a:pt x="5025" y="8061"/>
                  <a:pt x="5191" y="7823"/>
                </a:cubicBezTo>
                <a:lnTo>
                  <a:pt x="5322" y="7823"/>
                </a:lnTo>
                <a:lnTo>
                  <a:pt x="5322" y="8870"/>
                </a:lnTo>
                <a:lnTo>
                  <a:pt x="3120" y="8870"/>
                </a:lnTo>
                <a:cubicBezTo>
                  <a:pt x="3036" y="8870"/>
                  <a:pt x="2941" y="8942"/>
                  <a:pt x="2941" y="9049"/>
                </a:cubicBezTo>
                <a:cubicBezTo>
                  <a:pt x="2941" y="9144"/>
                  <a:pt x="3024" y="9228"/>
                  <a:pt x="3120" y="9228"/>
                </a:cubicBezTo>
                <a:lnTo>
                  <a:pt x="6727" y="9228"/>
                </a:lnTo>
                <a:lnTo>
                  <a:pt x="6727" y="9359"/>
                </a:lnTo>
                <a:cubicBezTo>
                  <a:pt x="6501" y="9537"/>
                  <a:pt x="6358" y="9799"/>
                  <a:pt x="6358" y="10085"/>
                </a:cubicBezTo>
                <a:cubicBezTo>
                  <a:pt x="6358" y="10597"/>
                  <a:pt x="6775" y="11014"/>
                  <a:pt x="7275" y="11014"/>
                </a:cubicBezTo>
                <a:cubicBezTo>
                  <a:pt x="7787" y="11014"/>
                  <a:pt x="8204" y="10597"/>
                  <a:pt x="8204" y="10085"/>
                </a:cubicBezTo>
                <a:cubicBezTo>
                  <a:pt x="8204" y="9799"/>
                  <a:pt x="8061" y="9525"/>
                  <a:pt x="7823" y="9359"/>
                </a:cubicBezTo>
                <a:lnTo>
                  <a:pt x="7823" y="9228"/>
                </a:lnTo>
                <a:lnTo>
                  <a:pt x="9049" y="9228"/>
                </a:lnTo>
                <a:cubicBezTo>
                  <a:pt x="9132" y="9228"/>
                  <a:pt x="9227" y="9144"/>
                  <a:pt x="9227" y="9049"/>
                </a:cubicBezTo>
                <a:lnTo>
                  <a:pt x="9227" y="7858"/>
                </a:lnTo>
                <a:lnTo>
                  <a:pt x="9227" y="7632"/>
                </a:lnTo>
                <a:lnTo>
                  <a:pt x="9227" y="5501"/>
                </a:lnTo>
                <a:lnTo>
                  <a:pt x="9227" y="4287"/>
                </a:lnTo>
                <a:lnTo>
                  <a:pt x="9358" y="4287"/>
                </a:lnTo>
                <a:cubicBezTo>
                  <a:pt x="9537" y="4501"/>
                  <a:pt x="9811" y="4656"/>
                  <a:pt x="10097" y="4656"/>
                </a:cubicBezTo>
                <a:cubicBezTo>
                  <a:pt x="10597" y="4656"/>
                  <a:pt x="11013" y="4239"/>
                  <a:pt x="11013" y="3727"/>
                </a:cubicBezTo>
                <a:cubicBezTo>
                  <a:pt x="11013" y="3227"/>
                  <a:pt x="10597" y="2810"/>
                  <a:pt x="10097" y="2810"/>
                </a:cubicBezTo>
                <a:cubicBezTo>
                  <a:pt x="9811" y="2810"/>
                  <a:pt x="9525" y="2941"/>
                  <a:pt x="9358" y="3179"/>
                </a:cubicBezTo>
                <a:lnTo>
                  <a:pt x="9227" y="3179"/>
                </a:lnTo>
                <a:lnTo>
                  <a:pt x="9227" y="1965"/>
                </a:lnTo>
                <a:cubicBezTo>
                  <a:pt x="9227" y="1870"/>
                  <a:pt x="9156" y="1786"/>
                  <a:pt x="9049" y="1786"/>
                </a:cubicBezTo>
                <a:lnTo>
                  <a:pt x="8465" y="1786"/>
                </a:lnTo>
                <a:cubicBezTo>
                  <a:pt x="8382" y="1786"/>
                  <a:pt x="8287" y="1858"/>
                  <a:pt x="8287" y="1965"/>
                </a:cubicBezTo>
                <a:cubicBezTo>
                  <a:pt x="8287" y="2048"/>
                  <a:pt x="8358" y="2143"/>
                  <a:pt x="8465" y="2143"/>
                </a:cubicBezTo>
                <a:lnTo>
                  <a:pt x="8870" y="2143"/>
                </a:lnTo>
                <a:lnTo>
                  <a:pt x="8870" y="3358"/>
                </a:lnTo>
                <a:cubicBezTo>
                  <a:pt x="8870" y="3453"/>
                  <a:pt x="8942" y="3536"/>
                  <a:pt x="9049" y="3536"/>
                </a:cubicBezTo>
                <a:lnTo>
                  <a:pt x="9454" y="3536"/>
                </a:lnTo>
                <a:cubicBezTo>
                  <a:pt x="9513" y="3536"/>
                  <a:pt x="9573" y="3513"/>
                  <a:pt x="9597" y="3453"/>
                </a:cubicBezTo>
                <a:cubicBezTo>
                  <a:pt x="9704" y="3275"/>
                  <a:pt x="9894" y="3167"/>
                  <a:pt x="10085" y="3167"/>
                </a:cubicBezTo>
                <a:cubicBezTo>
                  <a:pt x="10406" y="3167"/>
                  <a:pt x="10656" y="3417"/>
                  <a:pt x="10656" y="3727"/>
                </a:cubicBezTo>
                <a:cubicBezTo>
                  <a:pt x="10656" y="4048"/>
                  <a:pt x="10406" y="4298"/>
                  <a:pt x="10085" y="4298"/>
                </a:cubicBezTo>
                <a:cubicBezTo>
                  <a:pt x="9882" y="4298"/>
                  <a:pt x="9704" y="4191"/>
                  <a:pt x="9597" y="4013"/>
                </a:cubicBezTo>
                <a:cubicBezTo>
                  <a:pt x="9573" y="3953"/>
                  <a:pt x="9513" y="3929"/>
                  <a:pt x="9454" y="3929"/>
                </a:cubicBezTo>
                <a:lnTo>
                  <a:pt x="9049" y="3929"/>
                </a:lnTo>
                <a:cubicBezTo>
                  <a:pt x="8966" y="3929"/>
                  <a:pt x="8870" y="4001"/>
                  <a:pt x="8870" y="4108"/>
                </a:cubicBezTo>
                <a:lnTo>
                  <a:pt x="8870" y="5322"/>
                </a:lnTo>
                <a:lnTo>
                  <a:pt x="7644" y="5322"/>
                </a:lnTo>
                <a:cubicBezTo>
                  <a:pt x="7561" y="5322"/>
                  <a:pt x="7465" y="5394"/>
                  <a:pt x="7465" y="5501"/>
                </a:cubicBezTo>
                <a:lnTo>
                  <a:pt x="7465" y="5906"/>
                </a:lnTo>
                <a:cubicBezTo>
                  <a:pt x="7465" y="5965"/>
                  <a:pt x="7501" y="6025"/>
                  <a:pt x="7561" y="6049"/>
                </a:cubicBezTo>
                <a:cubicBezTo>
                  <a:pt x="7739" y="6156"/>
                  <a:pt x="7846" y="6346"/>
                  <a:pt x="7846" y="6549"/>
                </a:cubicBezTo>
                <a:cubicBezTo>
                  <a:pt x="7846" y="6858"/>
                  <a:pt x="7584" y="7108"/>
                  <a:pt x="7275" y="7108"/>
                </a:cubicBezTo>
                <a:cubicBezTo>
                  <a:pt x="6965" y="7108"/>
                  <a:pt x="6715" y="6858"/>
                  <a:pt x="6715" y="6549"/>
                </a:cubicBezTo>
                <a:cubicBezTo>
                  <a:pt x="6715" y="6334"/>
                  <a:pt x="6810" y="6156"/>
                  <a:pt x="7001" y="6049"/>
                </a:cubicBezTo>
                <a:cubicBezTo>
                  <a:pt x="7061" y="6025"/>
                  <a:pt x="7084" y="5965"/>
                  <a:pt x="7084" y="5906"/>
                </a:cubicBezTo>
                <a:lnTo>
                  <a:pt x="7084" y="5501"/>
                </a:lnTo>
                <a:cubicBezTo>
                  <a:pt x="7084" y="5418"/>
                  <a:pt x="7013" y="5322"/>
                  <a:pt x="6906" y="5322"/>
                </a:cubicBezTo>
                <a:lnTo>
                  <a:pt x="5679" y="5322"/>
                </a:lnTo>
                <a:lnTo>
                  <a:pt x="5679" y="4287"/>
                </a:lnTo>
                <a:lnTo>
                  <a:pt x="5822" y="4287"/>
                </a:lnTo>
                <a:cubicBezTo>
                  <a:pt x="6001" y="4501"/>
                  <a:pt x="6263" y="4656"/>
                  <a:pt x="6549" y="4656"/>
                </a:cubicBezTo>
                <a:cubicBezTo>
                  <a:pt x="7061" y="4656"/>
                  <a:pt x="7477" y="4239"/>
                  <a:pt x="7477" y="3727"/>
                </a:cubicBezTo>
                <a:cubicBezTo>
                  <a:pt x="7477" y="3227"/>
                  <a:pt x="7061" y="2810"/>
                  <a:pt x="6549" y="2810"/>
                </a:cubicBezTo>
                <a:cubicBezTo>
                  <a:pt x="6263" y="2810"/>
                  <a:pt x="5989" y="2941"/>
                  <a:pt x="5822" y="3179"/>
                </a:cubicBezTo>
                <a:lnTo>
                  <a:pt x="5679" y="3179"/>
                </a:lnTo>
                <a:lnTo>
                  <a:pt x="5679" y="2143"/>
                </a:lnTo>
                <a:lnTo>
                  <a:pt x="7882" y="2143"/>
                </a:lnTo>
                <a:cubicBezTo>
                  <a:pt x="7977" y="2143"/>
                  <a:pt x="8061" y="2060"/>
                  <a:pt x="8061" y="1965"/>
                </a:cubicBezTo>
                <a:cubicBezTo>
                  <a:pt x="8061" y="1870"/>
                  <a:pt x="7989" y="1786"/>
                  <a:pt x="7882" y="1786"/>
                </a:cubicBezTo>
                <a:lnTo>
                  <a:pt x="4286" y="1786"/>
                </a:lnTo>
                <a:lnTo>
                  <a:pt x="4286" y="1643"/>
                </a:lnTo>
                <a:cubicBezTo>
                  <a:pt x="4513" y="1465"/>
                  <a:pt x="4655" y="1203"/>
                  <a:pt x="4655" y="917"/>
                </a:cubicBezTo>
                <a:cubicBezTo>
                  <a:pt x="4655" y="417"/>
                  <a:pt x="4239" y="0"/>
                  <a:pt x="37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8" name="Shape 3178"/>
        <p:cNvGrpSpPr/>
        <p:nvPr/>
      </p:nvGrpSpPr>
      <p:grpSpPr>
        <a:xfrm>
          <a:off x="0" y="0"/>
          <a:ext cx="0" cy="0"/>
          <a:chOff x="0" y="0"/>
          <a:chExt cx="0" cy="0"/>
        </a:xfrm>
      </p:grpSpPr>
      <p:sp>
        <p:nvSpPr>
          <p:cNvPr id="3179" name="Google Shape;3179;p2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a:t>
            </a:r>
            <a:r>
              <a:rPr lang="en">
                <a:solidFill>
                  <a:schemeClr val="lt2"/>
                </a:solidFill>
              </a:rPr>
              <a:t>2023</a:t>
            </a:r>
            <a:endParaRPr>
              <a:solidFill>
                <a:schemeClr val="lt2"/>
              </a:solidFill>
            </a:endParaRPr>
          </a:p>
        </p:txBody>
      </p:sp>
      <p:graphicFrame>
        <p:nvGraphicFramePr>
          <p:cNvPr id="3180" name="Google Shape;3180;p23"/>
          <p:cNvGraphicFramePr/>
          <p:nvPr/>
        </p:nvGraphicFramePr>
        <p:xfrm>
          <a:off x="4925325" y="1290875"/>
          <a:ext cx="3000000" cy="3000000"/>
        </p:xfrm>
        <a:graphic>
          <a:graphicData uri="http://schemas.openxmlformats.org/drawingml/2006/table">
            <a:tbl>
              <a:tblPr>
                <a:noFill/>
                <a:tableStyleId>{6BAD8D43-8DAA-483E-8F5A-A4730001C242}</a:tableStyleId>
              </a:tblPr>
              <a:tblGrid>
                <a:gridCol w="3498675"/>
              </a:tblGrid>
              <a:tr h="426700">
                <a:tc>
                  <a:txBody>
                    <a:bodyPr/>
                    <a:lstStyle/>
                    <a:p>
                      <a:pPr indent="0" lvl="0" marL="0" rtl="0" algn="ctr">
                        <a:spcBef>
                          <a:spcPts val="0"/>
                        </a:spcBef>
                        <a:spcAft>
                          <a:spcPts val="0"/>
                        </a:spcAft>
                        <a:buClr>
                          <a:srgbClr val="000000"/>
                        </a:buClr>
                        <a:buSzPts val="1100"/>
                        <a:buFont typeface="Arial"/>
                        <a:buNone/>
                      </a:pPr>
                      <a:r>
                        <a:rPr lang="en" sz="1600">
                          <a:solidFill>
                            <a:schemeClr val="lt1"/>
                          </a:solidFill>
                          <a:latin typeface="Abril Fatface"/>
                          <a:ea typeface="Abril Fatface"/>
                          <a:cs typeface="Abril Fatface"/>
                          <a:sym typeface="Abril Fatface"/>
                        </a:rPr>
                        <a:t>Notes</a:t>
                      </a:r>
                      <a:endParaRPr>
                        <a:solidFill>
                          <a:schemeClr val="lt1"/>
                        </a:solidFill>
                        <a:latin typeface="Abril Fatface"/>
                        <a:ea typeface="Abril Fatface"/>
                        <a:cs typeface="Abril Fatface"/>
                        <a:sym typeface="Abril Fatfac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r>
              <a:tr h="2792900">
                <a:tc>
                  <a:txBody>
                    <a:bodyPr/>
                    <a:lstStyle/>
                    <a:p>
                      <a:pPr indent="0" lvl="0" marL="0" rtl="0" algn="ctr">
                        <a:spcBef>
                          <a:spcPts val="0"/>
                        </a:spcBef>
                        <a:spcAft>
                          <a:spcPts val="0"/>
                        </a:spcAft>
                        <a:buClr>
                          <a:srgbClr val="000000"/>
                        </a:buClr>
                        <a:buSzPts val="1100"/>
                        <a:buFont typeface="Arial"/>
                        <a:buNone/>
                      </a:pPr>
                      <a:r>
                        <a:t/>
                      </a:r>
                      <a:endParaRPr>
                        <a:solidFill>
                          <a:srgbClr val="000000"/>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grpSp>
        <p:nvGrpSpPr>
          <p:cNvPr id="3181" name="Google Shape;3181;p23"/>
          <p:cNvGrpSpPr/>
          <p:nvPr/>
        </p:nvGrpSpPr>
        <p:grpSpPr>
          <a:xfrm>
            <a:off x="5105513" y="1963050"/>
            <a:ext cx="3138300" cy="2352838"/>
            <a:chOff x="5236925" y="2054900"/>
            <a:chExt cx="3138300" cy="2352838"/>
          </a:xfrm>
        </p:grpSpPr>
        <p:cxnSp>
          <p:nvCxnSpPr>
            <p:cNvPr id="3182" name="Google Shape;3182;p23"/>
            <p:cNvCxnSpPr/>
            <p:nvPr/>
          </p:nvCxnSpPr>
          <p:spPr>
            <a:xfrm>
              <a:off x="5236925" y="2482689"/>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3" name="Google Shape;3183;p23"/>
            <p:cNvCxnSpPr/>
            <p:nvPr/>
          </p:nvCxnSpPr>
          <p:spPr>
            <a:xfrm>
              <a:off x="5236925" y="2696583"/>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4" name="Google Shape;3184;p23"/>
            <p:cNvCxnSpPr/>
            <p:nvPr/>
          </p:nvCxnSpPr>
          <p:spPr>
            <a:xfrm>
              <a:off x="5236925" y="2910477"/>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5" name="Google Shape;3185;p23"/>
            <p:cNvCxnSpPr/>
            <p:nvPr/>
          </p:nvCxnSpPr>
          <p:spPr>
            <a:xfrm>
              <a:off x="5236925" y="3124372"/>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6" name="Google Shape;3186;p23"/>
            <p:cNvCxnSpPr/>
            <p:nvPr/>
          </p:nvCxnSpPr>
          <p:spPr>
            <a:xfrm>
              <a:off x="5236925" y="3338266"/>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7" name="Google Shape;3187;p23"/>
            <p:cNvCxnSpPr/>
            <p:nvPr/>
          </p:nvCxnSpPr>
          <p:spPr>
            <a:xfrm>
              <a:off x="5236925" y="3552160"/>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8" name="Google Shape;3188;p23"/>
            <p:cNvCxnSpPr/>
            <p:nvPr/>
          </p:nvCxnSpPr>
          <p:spPr>
            <a:xfrm>
              <a:off x="5236925" y="3766055"/>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89" name="Google Shape;3189;p23"/>
            <p:cNvCxnSpPr/>
            <p:nvPr/>
          </p:nvCxnSpPr>
          <p:spPr>
            <a:xfrm>
              <a:off x="5236925" y="3979949"/>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90" name="Google Shape;3190;p23"/>
            <p:cNvCxnSpPr/>
            <p:nvPr/>
          </p:nvCxnSpPr>
          <p:spPr>
            <a:xfrm>
              <a:off x="5236925" y="4193843"/>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91" name="Google Shape;3191;p23"/>
            <p:cNvCxnSpPr/>
            <p:nvPr/>
          </p:nvCxnSpPr>
          <p:spPr>
            <a:xfrm>
              <a:off x="5236925" y="4407738"/>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92" name="Google Shape;3192;p23"/>
            <p:cNvCxnSpPr/>
            <p:nvPr/>
          </p:nvCxnSpPr>
          <p:spPr>
            <a:xfrm>
              <a:off x="5236925" y="2268794"/>
              <a:ext cx="3138300" cy="0"/>
            </a:xfrm>
            <a:prstGeom prst="straightConnector1">
              <a:avLst/>
            </a:prstGeom>
            <a:noFill/>
            <a:ln cap="flat" cmpd="sng" w="9525">
              <a:solidFill>
                <a:schemeClr val="accent4"/>
              </a:solidFill>
              <a:prstDash val="solid"/>
              <a:round/>
              <a:headEnd len="med" w="med" type="none"/>
              <a:tailEnd len="med" w="med" type="none"/>
            </a:ln>
          </p:spPr>
        </p:cxnSp>
        <p:cxnSp>
          <p:nvCxnSpPr>
            <p:cNvPr id="3193" name="Google Shape;3193;p23"/>
            <p:cNvCxnSpPr/>
            <p:nvPr/>
          </p:nvCxnSpPr>
          <p:spPr>
            <a:xfrm>
              <a:off x="5236925" y="2054900"/>
              <a:ext cx="3138300" cy="0"/>
            </a:xfrm>
            <a:prstGeom prst="straightConnector1">
              <a:avLst/>
            </a:prstGeom>
            <a:noFill/>
            <a:ln cap="flat" cmpd="sng" w="9525">
              <a:solidFill>
                <a:schemeClr val="accent4"/>
              </a:solidFill>
              <a:prstDash val="solid"/>
              <a:round/>
              <a:headEnd len="med" w="med" type="none"/>
              <a:tailEnd len="med" w="med" type="none"/>
            </a:ln>
          </p:spPr>
        </p:cxnSp>
      </p:grpSp>
      <p:sp>
        <p:nvSpPr>
          <p:cNvPr id="3194" name="Google Shape;3194;p23"/>
          <p:cNvSpPr txBox="1"/>
          <p:nvPr/>
        </p:nvSpPr>
        <p:spPr>
          <a:xfrm>
            <a:off x="5024513" y="1786471"/>
            <a:ext cx="3300300" cy="190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a:ea typeface="Barlow Semi Condensed"/>
                <a:cs typeface="Barlow Semi Condensed"/>
                <a:sym typeface="Barlow Semi Condensed"/>
              </a:rPr>
              <a:t>Mercury is the closest planet to the Sun and the smallest one of all the planets in the Solar System. This planet's name has nothing to do with the liquid metal, since Mercury was named after the Roman messenger god</a:t>
            </a:r>
            <a:endParaRPr>
              <a:solidFill>
                <a:schemeClr val="dk1"/>
              </a:solidFill>
              <a:latin typeface="Barlow Semi Condensed"/>
              <a:ea typeface="Barlow Semi Condensed"/>
              <a:cs typeface="Barlow Semi Condensed"/>
              <a:sym typeface="Barlow Semi Condensed"/>
            </a:endParaRPr>
          </a:p>
        </p:txBody>
      </p:sp>
      <p:graphicFrame>
        <p:nvGraphicFramePr>
          <p:cNvPr id="3195" name="Google Shape;3195;p23"/>
          <p:cNvGraphicFramePr/>
          <p:nvPr/>
        </p:nvGraphicFramePr>
        <p:xfrm>
          <a:off x="720000" y="1290875"/>
          <a:ext cx="3000000" cy="3000000"/>
        </p:xfrm>
        <a:graphic>
          <a:graphicData uri="http://schemas.openxmlformats.org/drawingml/2006/table">
            <a:tbl>
              <a:tblPr>
                <a:noFill/>
                <a:tableStyleId>{6BAD8D43-8DAA-483E-8F5A-A4730001C242}</a:tableStyleId>
              </a:tblPr>
              <a:tblGrid>
                <a:gridCol w="553700"/>
                <a:gridCol w="553700"/>
                <a:gridCol w="553700"/>
                <a:gridCol w="553700"/>
                <a:gridCol w="553700"/>
                <a:gridCol w="553700"/>
                <a:gridCol w="553700"/>
              </a:tblGrid>
              <a:tr h="426275">
                <a:tc gridSpan="7">
                  <a:txBody>
                    <a:bodyPr/>
                    <a:lstStyle/>
                    <a:p>
                      <a:pPr indent="0" lvl="0" marL="0" rtl="0" algn="ctr">
                        <a:spcBef>
                          <a:spcPts val="0"/>
                        </a:spcBef>
                        <a:spcAft>
                          <a:spcPts val="0"/>
                        </a:spcAft>
                        <a:buNone/>
                      </a:pPr>
                      <a:r>
                        <a:rPr lang="en" sz="1600">
                          <a:solidFill>
                            <a:schemeClr val="lt1"/>
                          </a:solidFill>
                          <a:latin typeface="Abril Fatface"/>
                          <a:ea typeface="Abril Fatface"/>
                          <a:cs typeface="Abril Fatface"/>
                          <a:sym typeface="Abril Fatface"/>
                        </a:rPr>
                        <a:t>January</a:t>
                      </a:r>
                      <a:endParaRPr sz="1600">
                        <a:solidFill>
                          <a:schemeClr val="lt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hMerge="1"/>
                <a:tc hMerge="1"/>
                <a:tc hMerge="1"/>
                <a:tc hMerge="1"/>
                <a:tc hMerge="1"/>
                <a:tc hMerge="1"/>
              </a:tr>
              <a:tr h="398975">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Mon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Tue</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Wed</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Thu</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Fri</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Sat</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Abril Fatface"/>
                          <a:ea typeface="Abril Fatface"/>
                          <a:cs typeface="Abril Fatface"/>
                          <a:sym typeface="Abril Fatface"/>
                        </a:rPr>
                        <a:t>Sun</a:t>
                      </a:r>
                      <a:endParaRPr>
                        <a:solidFill>
                          <a:schemeClr val="dk1"/>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8975">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05</a:t>
                      </a:r>
                      <a:endParaRPr b="1" sz="1200">
                        <a:solidFill>
                          <a:schemeClr val="lt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09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19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24</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25</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26</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27</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28</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29</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398975">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30</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dk1"/>
                          </a:solidFill>
                          <a:latin typeface="Barlow Semi Condensed"/>
                          <a:ea typeface="Barlow Semi Condensed"/>
                          <a:cs typeface="Barlow Semi Condensed"/>
                          <a:sym typeface="Barlow Semi Condensed"/>
                        </a:rPr>
                        <a:t>31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anuary Daily Slides Infographics by Slidesgo">
  <a:themeElements>
    <a:clrScheme name="Simple Light">
      <a:dk1>
        <a:srgbClr val="272727"/>
      </a:dk1>
      <a:lt1>
        <a:srgbClr val="FFFFFF"/>
      </a:lt1>
      <a:dk2>
        <a:srgbClr val="DB634D"/>
      </a:dk2>
      <a:lt2>
        <a:srgbClr val="F38065"/>
      </a:lt2>
      <a:accent1>
        <a:srgbClr val="FFCDB8"/>
      </a:accent1>
      <a:accent2>
        <a:srgbClr val="FFE5DB"/>
      </a:accent2>
      <a:accent3>
        <a:srgbClr val="E6EDF3"/>
      </a:accent3>
      <a:accent4>
        <a:srgbClr val="B1C5DA"/>
      </a:accent4>
      <a:accent5>
        <a:srgbClr val="96ABC0"/>
      </a:accent5>
      <a:accent6>
        <a:srgbClr val="687D9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