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308" r:id="rId3"/>
    <p:sldId id="259" r:id="rId4"/>
    <p:sldId id="260" r:id="rId5"/>
    <p:sldId id="262" r:id="rId6"/>
    <p:sldId id="306" r:id="rId7"/>
    <p:sldId id="263" r:id="rId8"/>
    <p:sldId id="307" r:id="rId9"/>
    <p:sldId id="267" r:id="rId10"/>
    <p:sldId id="311" r:id="rId11"/>
    <p:sldId id="309" r:id="rId12"/>
    <p:sldId id="310" r:id="rId13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52077-798A-453C-ABEB-8623BC4DA835}">
  <a:tblStyle styleId="{6C252077-798A-453C-ABEB-8623BC4DA8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7" autoAdjust="0"/>
  </p:normalViewPr>
  <p:slideViewPr>
    <p:cSldViewPr snapToGrid="0">
      <p:cViewPr varScale="1">
        <p:scale>
          <a:sx n="112" d="100"/>
          <a:sy n="112" d="100"/>
        </p:scale>
        <p:origin x="71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2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81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080b61eb8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080b61eb8_3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783285" flipH="1">
            <a:off x="-385508" y="-12432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>
            <a:off x="-243963" y="-2457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 flipH="1">
            <a:off x="80715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7173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650200"/>
            <a:ext cx="3876000" cy="23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966325" flipH="1">
            <a:off x="-97652" y="-885201"/>
            <a:ext cx="1064941" cy="3438159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rot="-784685" flipH="1">
            <a:off x="7733575" y="-8974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1783285">
            <a:off x="7922631" y="-13956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flipH="1">
            <a:off x="-331801" y="-16813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243700" y="1478750"/>
            <a:ext cx="31803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532380">
            <a:off x="-984785" y="2504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747850" y="-340664"/>
            <a:ext cx="2293271" cy="3283712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 rot="1315565" flipH="1">
            <a:off x="7997421" y="-481925"/>
            <a:ext cx="2374167" cy="2805933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2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wabanapapun.com/apa-itu-rtp-dalam-jaringan-komputer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Jaringan Komputer</a:t>
            </a:r>
            <a:endParaRPr dirty="0"/>
          </a:p>
        </p:txBody>
      </p:sp>
      <p:cxnSp>
        <p:nvCxnSpPr>
          <p:cNvPr id="234" name="Google Shape;234;p33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F0A44C-D4BF-FEFC-FD91-A5B8CF62A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https://jawabanapapun.com/apa-itu-rtp-dalam-jaringan-komputer/</a:t>
            </a:r>
            <a:endParaRPr lang="en-ID" dirty="0"/>
          </a:p>
          <a:p>
            <a:endParaRPr lang="en-ID" dirty="0"/>
          </a:p>
          <a:p>
            <a:r>
              <a:rPr lang="en-ID" dirty="0"/>
              <a:t>https://diskominfo.kuburayakab.go.id/read/58/bingung-apa-itu-dns-perhatikan-penjelasan-fungsi-dan-cara-kerjanya/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1DE93-B66B-3C04-AC3C-2DDB4A4D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15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FADD-EE0A-C8D8-3027-322EE24B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</p:spPr>
        <p:txBody>
          <a:bodyPr/>
          <a:lstStyle/>
          <a:p>
            <a:r>
              <a:rPr lang="en-US" dirty="0"/>
              <a:t>SESI DISKUSI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491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8D7F-69D0-1238-2635-0E351C93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89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49A-23E1-F8FD-CB18-F107D183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2205551093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509B-96E5-0A90-D496-D035B9433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Putu Nanda Febian </a:t>
            </a:r>
            <a:r>
              <a:rPr lang="en-US" dirty="0" err="1"/>
              <a:t>Danan</a:t>
            </a:r>
            <a:r>
              <a:rPr lang="en-US" dirty="0"/>
              <a:t> Jaya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524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720000" y="655839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Topik Pembahasan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"/>
          </p:nvPr>
        </p:nvSpPr>
        <p:spPr>
          <a:xfrm>
            <a:off x="1483363" y="2931398"/>
            <a:ext cx="3032974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Time Transport Protokol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(RTP)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720000" y="3086648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6"/>
          </p:nvPr>
        </p:nvSpPr>
        <p:spPr>
          <a:xfrm>
            <a:off x="5937900" y="2931398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Name Server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(DNS)</a:t>
            </a:r>
            <a:endParaRPr dirty="0"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8"/>
          </p:nvPr>
        </p:nvSpPr>
        <p:spPr>
          <a:xfrm>
            <a:off x="4986065" y="3086648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cxnSp>
        <p:nvCxnSpPr>
          <p:cNvPr id="269" name="Google Shape;269;p36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7;p36">
            <a:extLst>
              <a:ext uri="{FF2B5EF4-FFF2-40B4-BE49-F238E27FC236}">
                <a16:creationId xmlns:a16="http://schemas.microsoft.com/office/drawing/2014/main" id="{BA93C6FC-43EB-D570-3185-039E1C1A1BE0}"/>
              </a:ext>
            </a:extLst>
          </p:cNvPr>
          <p:cNvSpPr txBox="1">
            <a:spLocks/>
          </p:cNvSpPr>
          <p:nvPr/>
        </p:nvSpPr>
        <p:spPr>
          <a:xfrm>
            <a:off x="4179220" y="1784324"/>
            <a:ext cx="3032974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dirty="0"/>
              <a:t>TCP/IP</a:t>
            </a:r>
          </a:p>
        </p:txBody>
      </p:sp>
      <p:sp>
        <p:nvSpPr>
          <p:cNvPr id="4" name="Google Shape;259;p36">
            <a:extLst>
              <a:ext uri="{FF2B5EF4-FFF2-40B4-BE49-F238E27FC236}">
                <a16:creationId xmlns:a16="http://schemas.microsoft.com/office/drawing/2014/main" id="{8F1FFDF4-DCD0-EC5D-F279-B2CC4DFBB4AC}"/>
              </a:ext>
            </a:extLst>
          </p:cNvPr>
          <p:cNvSpPr txBox="1">
            <a:spLocks/>
          </p:cNvSpPr>
          <p:nvPr/>
        </p:nvSpPr>
        <p:spPr>
          <a:xfrm>
            <a:off x="3380320" y="1935906"/>
            <a:ext cx="798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/>
              <a:t>01.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7" grpId="0" build="p"/>
      <p:bldP spid="259" grpId="0"/>
      <p:bldP spid="263" grpId="0" build="p"/>
      <p:bldP spid="265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TCP/IP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cxnSp>
        <p:nvCxnSpPr>
          <p:cNvPr id="278" name="Google Shape;278;p37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TCP/IP</a:t>
            </a:r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Protokol yang terdiri dari 2 protokol tersebut yang digunakan di seluruh jaringan komputer dan internet dan dikembangkan untuk menghubungkan berbagai jaringan secara cepat</a:t>
            </a:r>
            <a:endParaRPr dirty="0"/>
          </a:p>
        </p:txBody>
      </p:sp>
      <p:cxnSp>
        <p:nvCxnSpPr>
          <p:cNvPr id="300" name="Google Shape;300;p39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/>
      <p:bldP spid="2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9" y="2195100"/>
            <a:ext cx="5928307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Real Time Transport Protocol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cxnSp>
        <p:nvCxnSpPr>
          <p:cNvPr id="278" name="Google Shape;278;p37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778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RTP</a:t>
            </a:r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719999" y="1504752"/>
            <a:ext cx="4017005" cy="23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1"/>
                </a:solidFill>
              </a:rPr>
              <a:t>RTP </a:t>
            </a:r>
            <a:r>
              <a:rPr lang="en-ID" sz="1600" dirty="0" err="1">
                <a:solidFill>
                  <a:schemeClr val="dk1"/>
                </a:solidFill>
              </a:rPr>
              <a:t>Adalah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protokol</a:t>
            </a:r>
            <a:r>
              <a:rPr lang="en-ID" sz="1600" dirty="0">
                <a:solidFill>
                  <a:schemeClr val="dk1"/>
                </a:solidFill>
              </a:rPr>
              <a:t> yang </a:t>
            </a:r>
            <a:r>
              <a:rPr lang="en-ID" sz="1600" dirty="0" err="1">
                <a:solidFill>
                  <a:schemeClr val="dk1"/>
                </a:solidFill>
              </a:rPr>
              <a:t>dibuat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untuk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mengganti</a:t>
            </a:r>
            <a:r>
              <a:rPr lang="en-ID" sz="1600" dirty="0">
                <a:solidFill>
                  <a:schemeClr val="dk1"/>
                </a:solidFill>
              </a:rPr>
              <a:t> jitter dan </a:t>
            </a:r>
            <a:r>
              <a:rPr lang="en-ID" sz="1600" dirty="0" err="1">
                <a:solidFill>
                  <a:schemeClr val="dk1"/>
                </a:solidFill>
              </a:rPr>
              <a:t>desequencing</a:t>
            </a:r>
            <a:r>
              <a:rPr lang="en-ID" sz="1600" dirty="0">
                <a:solidFill>
                  <a:schemeClr val="dk1"/>
                </a:solidFill>
              </a:rPr>
              <a:t> yang </a:t>
            </a:r>
            <a:r>
              <a:rPr lang="en-ID" sz="1600" dirty="0" err="1">
                <a:solidFill>
                  <a:schemeClr val="dk1"/>
                </a:solidFill>
              </a:rPr>
              <a:t>terjadi</a:t>
            </a:r>
            <a:r>
              <a:rPr lang="en-ID" sz="1600" dirty="0">
                <a:solidFill>
                  <a:schemeClr val="dk1"/>
                </a:solidFill>
              </a:rPr>
              <a:t> pada </a:t>
            </a:r>
            <a:r>
              <a:rPr lang="en-ID" sz="1600" dirty="0" err="1">
                <a:solidFill>
                  <a:schemeClr val="dk1"/>
                </a:solidFill>
              </a:rPr>
              <a:t>jaringan</a:t>
            </a:r>
            <a:r>
              <a:rPr lang="en-ID" sz="1600" dirty="0">
                <a:solidFill>
                  <a:schemeClr val="dk1"/>
                </a:solidFill>
              </a:rPr>
              <a:t> IP. RTP </a:t>
            </a:r>
            <a:r>
              <a:rPr lang="en-ID" sz="1600" dirty="0" err="1">
                <a:solidFill>
                  <a:schemeClr val="dk1"/>
                </a:solidFill>
              </a:rPr>
              <a:t>dapat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digunakan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untuk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beberapa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macam</a:t>
            </a:r>
            <a:r>
              <a:rPr lang="en-ID" sz="1600" dirty="0">
                <a:solidFill>
                  <a:schemeClr val="dk1"/>
                </a:solidFill>
              </a:rPr>
              <a:t> data stream yang </a:t>
            </a:r>
            <a:r>
              <a:rPr lang="en-ID" sz="1600" dirty="0" err="1">
                <a:solidFill>
                  <a:schemeClr val="dk1"/>
                </a:solidFill>
              </a:rPr>
              <a:t>realtime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seperti</a:t>
            </a:r>
            <a:r>
              <a:rPr lang="en-ID" sz="1600" dirty="0">
                <a:solidFill>
                  <a:schemeClr val="dk1"/>
                </a:solidFill>
              </a:rPr>
              <a:t> data </a:t>
            </a:r>
            <a:r>
              <a:rPr lang="en-ID" sz="1600" dirty="0" err="1">
                <a:solidFill>
                  <a:schemeClr val="dk1"/>
                </a:solidFill>
              </a:rPr>
              <a:t>suara</a:t>
            </a:r>
            <a:r>
              <a:rPr lang="en-ID" sz="1600" dirty="0">
                <a:solidFill>
                  <a:schemeClr val="dk1"/>
                </a:solidFill>
              </a:rPr>
              <a:t> dan data video </a:t>
            </a:r>
            <a:r>
              <a:rPr lang="en-ID" sz="1600" dirty="0" err="1">
                <a:solidFill>
                  <a:schemeClr val="dk1"/>
                </a:solidFill>
              </a:rPr>
              <a:t>dalam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layanan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jaringan</a:t>
            </a:r>
            <a:r>
              <a:rPr lang="en-ID" sz="1600" dirty="0">
                <a:solidFill>
                  <a:schemeClr val="dk1"/>
                </a:solidFill>
              </a:rPr>
              <a:t> multicast </a:t>
            </a:r>
            <a:r>
              <a:rPr lang="en-ID" sz="1600" dirty="0" err="1">
                <a:solidFill>
                  <a:schemeClr val="dk1"/>
                </a:solidFill>
              </a:rPr>
              <a:t>atau</a:t>
            </a:r>
            <a:r>
              <a:rPr lang="en-ID" sz="1600" dirty="0">
                <a:solidFill>
                  <a:schemeClr val="dk1"/>
                </a:solidFill>
              </a:rPr>
              <a:t> unicast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309" name="Google Shape;309;p40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RTP Real time Transport Protocol – CCNA TUTORIALS">
            <a:extLst>
              <a:ext uri="{FF2B5EF4-FFF2-40B4-BE49-F238E27FC236}">
                <a16:creationId xmlns:a16="http://schemas.microsoft.com/office/drawing/2014/main" id="{690B7126-2703-6FB8-9667-40FE4FF7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22" y="1795803"/>
            <a:ext cx="3699238" cy="204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719999" y="2195100"/>
            <a:ext cx="5928307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-ID" dirty="0" err="1"/>
              <a:t>omain</a:t>
            </a:r>
            <a:r>
              <a:rPr lang="en-ID" dirty="0"/>
              <a:t> Name Server</a:t>
            </a:r>
            <a:endParaRPr dirty="0"/>
          </a:p>
        </p:txBody>
      </p:sp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cxnSp>
        <p:nvCxnSpPr>
          <p:cNvPr id="278" name="Google Shape;278;p37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47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DNS</a:t>
            </a:r>
            <a:endParaRPr b="0" dirty="0"/>
          </a:p>
        </p:txBody>
      </p:sp>
      <p:cxnSp>
        <p:nvCxnSpPr>
          <p:cNvPr id="399" name="Google Shape;399;p44"/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44"/>
          <p:cNvSpPr txBox="1">
            <a:spLocks noGrp="1"/>
          </p:cNvSpPr>
          <p:nvPr>
            <p:ph type="subTitle" idx="1"/>
          </p:nvPr>
        </p:nvSpPr>
        <p:spPr>
          <a:xfrm>
            <a:off x="5243700" y="1730806"/>
            <a:ext cx="31803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 yang </a:t>
            </a:r>
            <a:r>
              <a:rPr lang="en-ID" sz="1800" dirty="0" err="1"/>
              <a:t>bertugas</a:t>
            </a:r>
            <a:r>
              <a:rPr lang="en-ID" sz="1800" dirty="0"/>
              <a:t>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informasi</a:t>
            </a:r>
            <a:r>
              <a:rPr lang="en-ID" sz="1800" dirty="0"/>
              <a:t> data domain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jaringan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adanya</a:t>
            </a:r>
            <a:r>
              <a:rPr lang="en-ID" sz="1800" dirty="0"/>
              <a:t> DNS, domain </a:t>
            </a:r>
            <a:r>
              <a:rPr lang="en-ID" sz="1800" dirty="0" err="1"/>
              <a:t>atau</a:t>
            </a:r>
            <a:r>
              <a:rPr lang="en-ID" sz="1800" dirty="0"/>
              <a:t> hostname yang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diterjemahkan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alamat</a:t>
            </a:r>
            <a:r>
              <a:rPr lang="en-ID" sz="1800" dirty="0"/>
              <a:t> IP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diakses</a:t>
            </a:r>
            <a:r>
              <a:rPr lang="en-ID" sz="1800" dirty="0"/>
              <a:t>.</a:t>
            </a:r>
            <a:endParaRPr sz="1800" dirty="0"/>
          </a:p>
        </p:txBody>
      </p:sp>
      <p:pic>
        <p:nvPicPr>
          <p:cNvPr id="2050" name="Picture 2" descr="Working of Domain Name System (DNS) Server - GeeksforGeeks">
            <a:extLst>
              <a:ext uri="{FF2B5EF4-FFF2-40B4-BE49-F238E27FC236}">
                <a16:creationId xmlns:a16="http://schemas.microsoft.com/office/drawing/2014/main" id="{71D16772-DB3E-E1BA-77BD-B34722878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60209"/>
            <a:ext cx="3580902" cy="28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/>
      <p:bldP spid="401" grpId="0" build="p"/>
    </p:bldLst>
  </p:timing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177</Words>
  <Application>Microsoft Office PowerPoint</Application>
  <PresentationFormat>On-screen Show (16:9)</PresentationFormat>
  <Paragraphs>30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Abril Fatface</vt:lpstr>
      <vt:lpstr>Arial</vt:lpstr>
      <vt:lpstr>Nunito</vt:lpstr>
      <vt:lpstr>Playfair Display</vt:lpstr>
      <vt:lpstr>Elegant Lines Pitch Deck by Slidesgo</vt:lpstr>
      <vt:lpstr>Jaringan Komputer</vt:lpstr>
      <vt:lpstr>2205551093</vt:lpstr>
      <vt:lpstr>Topik Pembahasan</vt:lpstr>
      <vt:lpstr>TCP/IP</vt:lpstr>
      <vt:lpstr>Apa itu TCP/IP</vt:lpstr>
      <vt:lpstr>Real Time Transport Protocol</vt:lpstr>
      <vt:lpstr>RTP</vt:lpstr>
      <vt:lpstr>Domain Name Server</vt:lpstr>
      <vt:lpstr>DNS</vt:lpstr>
      <vt:lpstr>Referensi</vt:lpstr>
      <vt:lpstr>SESI DISKUSI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cp:lastModifiedBy>Nanda Febian</cp:lastModifiedBy>
  <cp:revision>4</cp:revision>
  <dcterms:modified xsi:type="dcterms:W3CDTF">2022-10-05T15:56:58Z</dcterms:modified>
</cp:coreProperties>
</file>