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9" r:id="rId3"/>
    <p:sldId id="260" r:id="rId4"/>
    <p:sldId id="258" r:id="rId5"/>
    <p:sldId id="261" r:id="rId6"/>
    <p:sldId id="262" r:id="rId7"/>
    <p:sldId id="305" r:id="rId8"/>
    <p:sldId id="304" r:id="rId9"/>
    <p:sldId id="295" r:id="rId10"/>
    <p:sldId id="308" r:id="rId11"/>
    <p:sldId id="309" r:id="rId12"/>
    <p:sldId id="311" r:id="rId13"/>
    <p:sldId id="303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984B7-E1B8-4C9B-8820-F55097BF7989}" v="26" dt="2022-09-20T12:24:29.966"/>
  </p1510:revLst>
</p1510:revInfo>
</file>

<file path=ppt/tableStyles.xml><?xml version="1.0" encoding="utf-8"?>
<a:tblStyleLst xmlns:a="http://schemas.openxmlformats.org/drawingml/2006/main" def="{15D36125-ED5A-442D-9A39-B2871758C1FF}">
  <a:tblStyle styleId="{15D36125-ED5A-442D-9A39-B2871758C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7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65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1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57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98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67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92000">
              <a:srgbClr val="7030A0"/>
            </a:gs>
            <a:gs pos="24000">
              <a:schemeClr val="bg1"/>
            </a:gs>
            <a:gs pos="100000">
              <a:srgbClr val="7030A0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7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750518" y="1660622"/>
            <a:ext cx="5642964" cy="1298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JARINGAN KOMPUTER</a:t>
            </a:r>
            <a:endParaRPr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9BEEA-298D-8CE2-A246-DC9B43E8D0EA}"/>
              </a:ext>
            </a:extLst>
          </p:cNvPr>
          <p:cNvSpPr txBox="1"/>
          <p:nvPr/>
        </p:nvSpPr>
        <p:spPr>
          <a:xfrm>
            <a:off x="1656080" y="3504478"/>
            <a:ext cx="58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 Putu Nanda Febian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Danan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Jaya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2205551093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2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11" dur="19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4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2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11" dur="19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4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5FE031E-16AC-8151-985F-8F9F68F7ABCD}"/>
              </a:ext>
            </a:extLst>
          </p:cNvPr>
          <p:cNvSpPr txBox="1"/>
          <p:nvPr/>
        </p:nvSpPr>
        <p:spPr>
          <a:xfrm>
            <a:off x="866274" y="830088"/>
            <a:ext cx="692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Statistical Multiplexing</a:t>
            </a:r>
            <a:endParaRPr lang="en-ID"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A41DB-9A00-2349-5A80-02E4729BA456}"/>
              </a:ext>
            </a:extLst>
          </p:cNvPr>
          <p:cNvSpPr txBox="1"/>
          <p:nvPr/>
        </p:nvSpPr>
        <p:spPr>
          <a:xfrm>
            <a:off x="866274" y="1844527"/>
            <a:ext cx="692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Flow Control</a:t>
            </a:r>
            <a:endParaRPr lang="en-ID"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8E33D-D96C-883F-1123-4008C5272F34}"/>
              </a:ext>
            </a:extLst>
          </p:cNvPr>
          <p:cNvSpPr txBox="1"/>
          <p:nvPr/>
        </p:nvSpPr>
        <p:spPr>
          <a:xfrm>
            <a:off x="866274" y="3105119"/>
            <a:ext cx="692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QoS (Quality Of Service)</a:t>
            </a:r>
            <a:endParaRPr lang="en-ID"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E24FF-AD91-9AEF-D425-C9B89A9AA7D0}"/>
              </a:ext>
            </a:extLst>
          </p:cNvPr>
          <p:cNvSpPr txBox="1"/>
          <p:nvPr/>
        </p:nvSpPr>
        <p:spPr>
          <a:xfrm>
            <a:off x="866274" y="1116855"/>
            <a:ext cx="438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Hubungan</a:t>
            </a:r>
            <a:r>
              <a:rPr lang="en-ID" dirty="0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komunikasi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bisa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saling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berbagi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Saluran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komunikasi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dibagi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beberapa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saluran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aliran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data.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98775-45D3-C3F8-DD07-22C68404C896}"/>
              </a:ext>
            </a:extLst>
          </p:cNvPr>
          <p:cNvSpPr txBox="1"/>
          <p:nvPr/>
        </p:nvSpPr>
        <p:spPr>
          <a:xfrm>
            <a:off x="866273" y="2151566"/>
            <a:ext cx="67308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Mengatur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serta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mengelola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pengiriman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pemancar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penerima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dilakukan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cara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satu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persatu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tujuan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membatasi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jumlah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dikirimkan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Mekanisme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dirty="0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mengatur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kecepatan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transmisi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kepada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pengirim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penerima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ID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EBF12-F3C3-C9AA-03B9-94F94ECB01EA}"/>
              </a:ext>
            </a:extLst>
          </p:cNvPr>
          <p:cNvSpPr txBox="1"/>
          <p:nvPr/>
        </p:nvSpPr>
        <p:spPr>
          <a:xfrm>
            <a:off x="876585" y="3428285"/>
            <a:ext cx="671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lalu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lintas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dikelola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mengurangi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kehilangan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paket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(Packet Loss), Jitter(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penghitung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delay), dan latency(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penundaan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waktu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paket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data). QoS juga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berfungsi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mengukur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kualitas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di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terima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secara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objektif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2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786105" y="3033744"/>
            <a:ext cx="5571787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KEAMANAN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08307" y="1227573"/>
            <a:ext cx="1317048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848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5FE031E-16AC-8151-985F-8F9F68F7ABCD}"/>
              </a:ext>
            </a:extLst>
          </p:cNvPr>
          <p:cNvSpPr txBox="1"/>
          <p:nvPr/>
        </p:nvSpPr>
        <p:spPr>
          <a:xfrm>
            <a:off x="866274" y="830088"/>
            <a:ext cx="692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Confidentiality</a:t>
            </a:r>
            <a:endParaRPr lang="en-ID"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A41DB-9A00-2349-5A80-02E4729BA456}"/>
              </a:ext>
            </a:extLst>
          </p:cNvPr>
          <p:cNvSpPr txBox="1"/>
          <p:nvPr/>
        </p:nvSpPr>
        <p:spPr>
          <a:xfrm>
            <a:off x="866274" y="1942231"/>
            <a:ext cx="692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Integrity</a:t>
            </a:r>
            <a:endParaRPr lang="en-ID"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8E33D-D96C-883F-1123-4008C5272F34}"/>
              </a:ext>
            </a:extLst>
          </p:cNvPr>
          <p:cNvSpPr txBox="1"/>
          <p:nvPr/>
        </p:nvSpPr>
        <p:spPr>
          <a:xfrm>
            <a:off x="866274" y="2923009"/>
            <a:ext cx="692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Authentication</a:t>
            </a:r>
            <a:endParaRPr lang="en-ID"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E24FF-AD91-9AEF-D425-C9B89A9AA7D0}"/>
              </a:ext>
            </a:extLst>
          </p:cNvPr>
          <p:cNvSpPr txBox="1"/>
          <p:nvPr/>
        </p:nvSpPr>
        <p:spPr>
          <a:xfrm>
            <a:off x="866274" y="1116855"/>
            <a:ext cx="7356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saha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menjaga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kerahasiaan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informasi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informasi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dipastikan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hanya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diakses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oleh orang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memiliki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akses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berwenang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agar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menjamin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kerahasiaan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disimpan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diterima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dikirim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98775-45D3-C3F8-DD07-22C68404C896}"/>
              </a:ext>
            </a:extLst>
          </p:cNvPr>
          <p:cNvSpPr txBox="1"/>
          <p:nvPr/>
        </p:nvSpPr>
        <p:spPr>
          <a:xfrm>
            <a:off x="866273" y="2249270"/>
            <a:ext cx="6730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saha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menjaga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agar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informasi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pribadi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seseorang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tidak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diubah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diedit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oleh orang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tidak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diberikan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akses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ID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EBF12-F3C3-C9AA-03B9-94F94ECB01EA}"/>
              </a:ext>
            </a:extLst>
          </p:cNvPr>
          <p:cNvSpPr txBox="1"/>
          <p:nvPr/>
        </p:nvSpPr>
        <p:spPr>
          <a:xfrm>
            <a:off x="876585" y="3246175"/>
            <a:ext cx="73461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etode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memeriksa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kebenaran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identitas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pengakses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lebih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sekali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Pada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saat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pengguna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ingin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login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membuka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sesuatu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terenskripsi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terkunci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maka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pengguna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di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arahkan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memasukan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username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serta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password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pengguna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setelah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itu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pengguna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ditanyakan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hal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berkaitan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tentang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identitas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asli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pengguna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sebelum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bisa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mengakses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file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terenskripsi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tersebut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3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38B8B5-57B8-F874-302C-8411674C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750" y="2332800"/>
            <a:ext cx="5734500" cy="4779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915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 idx="4294967295"/>
          </p:nvPr>
        </p:nvSpPr>
        <p:spPr>
          <a:xfrm>
            <a:off x="5183892" y="1459418"/>
            <a:ext cx="3050470" cy="477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4294967295"/>
          </p:nvPr>
        </p:nvSpPr>
        <p:spPr>
          <a:xfrm>
            <a:off x="5280144" y="2445118"/>
            <a:ext cx="2954218" cy="924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I Putu Nanda Febian Danan Jaya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2205551093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5634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5634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595A726-F441-BDD9-FA20-1C054B1F1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97" b="17667"/>
          <a:stretch/>
        </p:blipFill>
        <p:spPr>
          <a:xfrm>
            <a:off x="1115632" y="1310285"/>
            <a:ext cx="2543381" cy="2496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/>
      <p:bldP spid="96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SAYA -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o The Best</a:t>
            </a:r>
            <a:endParaRPr dirty="0"/>
          </a:p>
        </p:txBody>
      </p: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1000"/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" grpId="0"/>
      <p:bldP spid="9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595775" y="1700954"/>
            <a:ext cx="3797469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Reliabiliti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586423" y="1227782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01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835486" y="1700954"/>
            <a:ext cx="3885037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Perubahan</a:t>
            </a:r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Jaringan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835486" y="1220389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02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1766135" y="375275"/>
            <a:ext cx="561173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PROTOKOL JARINGAN</a:t>
            </a:r>
            <a:endParaRPr sz="3600" dirty="0"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3826146" y="3483275"/>
            <a:ext cx="1734216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Keamanan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3826146" y="3124169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04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Google Shape;911;p35">
            <a:extLst>
              <a:ext uri="{FF2B5EF4-FFF2-40B4-BE49-F238E27FC236}">
                <a16:creationId xmlns:a16="http://schemas.microsoft.com/office/drawing/2014/main" id="{DE96598A-F6D4-8A06-1FFE-E87F2526ED69}"/>
              </a:ext>
            </a:extLst>
          </p:cNvPr>
          <p:cNvSpPr txBox="1">
            <a:spLocks/>
          </p:cNvSpPr>
          <p:nvPr/>
        </p:nvSpPr>
        <p:spPr>
          <a:xfrm>
            <a:off x="586423" y="3483275"/>
            <a:ext cx="3618727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Alokasi</a:t>
            </a:r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Sumber</a:t>
            </a:r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Daya</a:t>
            </a:r>
            <a:endParaRPr lang="en-ID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Google Shape;912;p35">
            <a:extLst>
              <a:ext uri="{FF2B5EF4-FFF2-40B4-BE49-F238E27FC236}">
                <a16:creationId xmlns:a16="http://schemas.microsoft.com/office/drawing/2014/main" id="{EB0398FB-B2F5-5ADD-9037-CC4CABCA978C}"/>
              </a:ext>
            </a:extLst>
          </p:cNvPr>
          <p:cNvSpPr txBox="1">
            <a:spLocks/>
          </p:cNvSpPr>
          <p:nvPr/>
        </p:nvSpPr>
        <p:spPr>
          <a:xfrm>
            <a:off x="586435" y="3124169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0AE25-D5FE-8A88-D8B9-13AEA338573C}"/>
              </a:ext>
            </a:extLst>
          </p:cNvPr>
          <p:cNvSpPr txBox="1"/>
          <p:nvPr/>
        </p:nvSpPr>
        <p:spPr>
          <a:xfrm>
            <a:off x="586423" y="2088769"/>
            <a:ext cx="2564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Error Detection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Error Correction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Routing</a:t>
            </a:r>
            <a:endParaRPr lang="en-ID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0E625-9021-C98B-60D7-CD47A2C8EC4C}"/>
              </a:ext>
            </a:extLst>
          </p:cNvPr>
          <p:cNvSpPr txBox="1"/>
          <p:nvPr/>
        </p:nvSpPr>
        <p:spPr>
          <a:xfrm>
            <a:off x="3849236" y="2088769"/>
            <a:ext cx="25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Addressing</a:t>
            </a:r>
            <a:endParaRPr lang="en-ID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B98A5-BED3-F9DD-8489-C8196DF920C6}"/>
              </a:ext>
            </a:extLst>
          </p:cNvPr>
          <p:cNvSpPr txBox="1"/>
          <p:nvPr/>
        </p:nvSpPr>
        <p:spPr>
          <a:xfrm>
            <a:off x="586422" y="3878353"/>
            <a:ext cx="2564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Statistical Multiplexing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Flow Control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QoS</a:t>
            </a:r>
            <a:endParaRPr lang="en-ID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566F7-06E9-FD8B-318A-A0F02030CD20}"/>
              </a:ext>
            </a:extLst>
          </p:cNvPr>
          <p:cNvSpPr txBox="1"/>
          <p:nvPr/>
        </p:nvSpPr>
        <p:spPr>
          <a:xfrm>
            <a:off x="3835486" y="3879446"/>
            <a:ext cx="2564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Confidentiality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Integrity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Authentication</a:t>
            </a:r>
            <a:endParaRPr lang="en-ID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" grpId="0"/>
      <p:bldP spid="909" grpId="0"/>
      <p:bldP spid="911" grpId="0"/>
      <p:bldP spid="912" grpId="0"/>
      <p:bldP spid="915" grpId="0"/>
      <p:bldP spid="91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630908" y="2926107"/>
            <a:ext cx="5908671" cy="818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RELIABILITI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5FE031E-16AC-8151-985F-8F9F68F7ABCD}"/>
              </a:ext>
            </a:extLst>
          </p:cNvPr>
          <p:cNvSpPr txBox="1"/>
          <p:nvPr/>
        </p:nvSpPr>
        <p:spPr>
          <a:xfrm>
            <a:off x="873149" y="726960"/>
            <a:ext cx="692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Error Detection</a:t>
            </a:r>
            <a:endParaRPr lang="en-ID"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A41DB-9A00-2349-5A80-02E4729BA456}"/>
              </a:ext>
            </a:extLst>
          </p:cNvPr>
          <p:cNvSpPr txBox="1"/>
          <p:nvPr/>
        </p:nvSpPr>
        <p:spPr>
          <a:xfrm>
            <a:off x="873149" y="1536947"/>
            <a:ext cx="692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Error Correction</a:t>
            </a:r>
            <a:endParaRPr lang="en-ID"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8E33D-D96C-883F-1123-4008C5272F34}"/>
              </a:ext>
            </a:extLst>
          </p:cNvPr>
          <p:cNvSpPr txBox="1"/>
          <p:nvPr/>
        </p:nvSpPr>
        <p:spPr>
          <a:xfrm>
            <a:off x="873149" y="3001991"/>
            <a:ext cx="692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Routing</a:t>
            </a:r>
            <a:endParaRPr lang="en-ID"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E24FF-AD91-9AEF-D425-C9B89A9AA7D0}"/>
              </a:ext>
            </a:extLst>
          </p:cNvPr>
          <p:cNvSpPr txBox="1"/>
          <p:nvPr/>
        </p:nvSpPr>
        <p:spPr>
          <a:xfrm>
            <a:off x="873149" y="1013727"/>
            <a:ext cx="36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uatu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kegiatan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memastikan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bahwa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diterima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sama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dikirim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98775-45D3-C3F8-DD07-22C68404C896}"/>
              </a:ext>
            </a:extLst>
          </p:cNvPr>
          <p:cNvSpPr txBox="1"/>
          <p:nvPr/>
        </p:nvSpPr>
        <p:spPr>
          <a:xfrm>
            <a:off x="873148" y="1843986"/>
            <a:ext cx="67308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eteksi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kesalahan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rekonstruksi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asli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bebas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kesalahan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data.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Penyebab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eror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karena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noise,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baik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black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maupun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white noise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akibatnya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karena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berubah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0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menjadi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1,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sedangkan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1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menjadi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0.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deteksi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kesalahan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rekonstruksi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asli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bebas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kesalahan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data.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Penyebab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eror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karena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noise,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baik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black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maupun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white noise dan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akibatnya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karena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berubah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0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menjadi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1,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sedangkan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1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menjadi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0.</a:t>
            </a:r>
            <a:endParaRPr lang="en-ID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EBF12-F3C3-C9AA-03B9-94F94ECB01EA}"/>
              </a:ext>
            </a:extLst>
          </p:cNvPr>
          <p:cNvSpPr txBox="1"/>
          <p:nvPr/>
        </p:nvSpPr>
        <p:spPr>
          <a:xfrm>
            <a:off x="883460" y="3325157"/>
            <a:ext cx="671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DCDDD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roses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mengirim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maupun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informasi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meneruskan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paket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ditransfer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satu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lainnya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Sementara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itu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router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sebuah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alat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mengirimkan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paket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melalui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sebuah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internet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menuju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tujuannya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yakni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melalui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sebuah</a:t>
            </a:r>
            <a:r>
              <a:rPr lang="en-ID" b="0" i="0" dirty="0">
                <a:solidFill>
                  <a:srgbClr val="DCDDD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proses routing.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630908" y="2926107"/>
            <a:ext cx="5908671" cy="818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PERUBAHAN JARINGAN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18283" y="1227573"/>
            <a:ext cx="1271447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191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1275965" y="11822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Apa Itu Addressing?</a:t>
            </a:r>
            <a:endParaRPr sz="3200"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1275965" y="1492600"/>
            <a:ext cx="6169864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Proses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menempatkan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bilangan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dalam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header,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dimana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bilangan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tersebut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mendefinisikan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ke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mana data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dikirim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dalam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paket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secara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singkat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sebagai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pengenal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identitas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komputer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lain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untuk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komunikasi</a:t>
            </a:r>
            <a:r>
              <a:rPr lang="en-US" sz="2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76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786105" y="3033744"/>
            <a:ext cx="5571787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ALOKASI SUMBER DAYA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8701"/>
            <a:ext cx="1271447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94677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454</Words>
  <Application>Microsoft Office PowerPoint</Application>
  <PresentationFormat>On-screen Show (16:9)</PresentationFormat>
  <Paragraphs>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Bebas Neue</vt:lpstr>
      <vt:lpstr>Lato</vt:lpstr>
      <vt:lpstr>Montserrat</vt:lpstr>
      <vt:lpstr>Source Sans Pro</vt:lpstr>
      <vt:lpstr>Electronic Circuit Style CV by Slidesgo</vt:lpstr>
      <vt:lpstr>JARINGAN KOMPUTER</vt:lpstr>
      <vt:lpstr>ABOUT ME</vt:lpstr>
      <vt:lpstr>- SAYA -</vt:lpstr>
      <vt:lpstr>Reliabiliti</vt:lpstr>
      <vt:lpstr>RELIABILITI</vt:lpstr>
      <vt:lpstr>PowerPoint Presentation</vt:lpstr>
      <vt:lpstr>PERUBAHAN JARINGAN</vt:lpstr>
      <vt:lpstr>Apa Itu Addressing?</vt:lpstr>
      <vt:lpstr>ALOKASI SUMBER DAYA</vt:lpstr>
      <vt:lpstr>PowerPoint Presentation</vt:lpstr>
      <vt:lpstr>KEAMANAN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nanda</dc:creator>
  <cp:lastModifiedBy>Nanda Febian</cp:lastModifiedBy>
  <cp:revision>12</cp:revision>
  <dcterms:modified xsi:type="dcterms:W3CDTF">2022-09-23T15:41:06Z</dcterms:modified>
</cp:coreProperties>
</file>