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91" r:id="rId3"/>
    <p:sldId id="272" r:id="rId4"/>
    <p:sldId id="260" r:id="rId5"/>
    <p:sldId id="293" r:id="rId6"/>
    <p:sldId id="277" r:id="rId7"/>
    <p:sldId id="294" r:id="rId8"/>
    <p:sldId id="296" r:id="rId9"/>
    <p:sldId id="266" r:id="rId10"/>
    <p:sldId id="259" r:id="rId11"/>
    <p:sldId id="295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Fredoka One" panose="02000000000000000000" pitchFamily="2" charset="0"/>
      <p:regular r:id="rId18"/>
    </p:embeddedFont>
    <p:embeddedFont>
      <p:font typeface="Karla" pitchFamily="2" charset="0"/>
      <p:regular r:id="rId19"/>
      <p:bold r:id="rId20"/>
    </p:embeddedFont>
    <p:embeddedFont>
      <p:font typeface="Karla Medium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EMBUKAAN" id="{2E9218B3-9459-4F64-8834-5337558AF5AA}">
          <p14:sldIdLst>
            <p14:sldId id="256"/>
            <p14:sldId id="291"/>
            <p14:sldId id="272"/>
          </p14:sldIdLst>
        </p14:section>
        <p14:section name="HTTP" id="{28A51823-0C09-4C84-ADB3-9555383FD3CE}">
          <p14:sldIdLst>
            <p14:sldId id="260"/>
            <p14:sldId id="293"/>
            <p14:sldId id="277"/>
            <p14:sldId id="294"/>
          </p14:sldIdLst>
        </p14:section>
        <p14:section name="SMTP" id="{98FDADB7-3454-4369-9A3B-6671E3B10A91}">
          <p14:sldIdLst>
            <p14:sldId id="296"/>
            <p14:sldId id="266"/>
            <p14:sldId id="259"/>
          </p14:sldIdLst>
        </p14:section>
        <p14:section name="PENUTUP" id="{811A62BF-8A1A-4B7A-8928-219CAE5264F5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6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CE1"/>
    <a:srgbClr val="415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>
        <p:guide orient="horz" pos="5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427d2c2c71_0_2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427d2c2c71_0_2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451fb3a4a2_2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451fb3a4a2_2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27d2c2c71_0_3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427d2c2c71_0_3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13733b7ed56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13733b7ed56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41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4528b3de8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14528b3de8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13733b7ed56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13733b7ed56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0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27d2c2c71_0_3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427d2c2c71_0_3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1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451fb3a4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451fb3a4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427d2c2c71_0_3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427d2c2c71_0_3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10" name="Google Shape;10;p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58250" y="1349600"/>
            <a:ext cx="58275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81100" y="3570807"/>
            <a:ext cx="4381800" cy="4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2" hasCustomPrompt="1"/>
          </p:nvPr>
        </p:nvSpPr>
        <p:spPr>
          <a:xfrm>
            <a:off x="921239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1881707" y="2100854"/>
            <a:ext cx="2560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3" hasCustomPrompt="1"/>
          </p:nvPr>
        </p:nvSpPr>
        <p:spPr>
          <a:xfrm>
            <a:off x="4753750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4" hasCustomPrompt="1"/>
          </p:nvPr>
        </p:nvSpPr>
        <p:spPr>
          <a:xfrm>
            <a:off x="921239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50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6"/>
          </p:nvPr>
        </p:nvSpPr>
        <p:spPr>
          <a:xfrm>
            <a:off x="5714200" y="2100849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7"/>
          </p:nvPr>
        </p:nvSpPr>
        <p:spPr>
          <a:xfrm>
            <a:off x="1881707" y="3611225"/>
            <a:ext cx="255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8"/>
          </p:nvPr>
        </p:nvSpPr>
        <p:spPr>
          <a:xfrm>
            <a:off x="5714200" y="3611225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9"/>
          </p:nvPr>
        </p:nvSpPr>
        <p:spPr>
          <a:xfrm>
            <a:off x="1884493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3"/>
          </p:nvPr>
        </p:nvSpPr>
        <p:spPr>
          <a:xfrm>
            <a:off x="5714207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14"/>
          </p:nvPr>
        </p:nvSpPr>
        <p:spPr>
          <a:xfrm>
            <a:off x="1884491" y="3217500"/>
            <a:ext cx="25548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15"/>
          </p:nvPr>
        </p:nvSpPr>
        <p:spPr>
          <a:xfrm>
            <a:off x="5714207" y="32175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>
            <a:off x="-349737" y="4357734"/>
            <a:ext cx="1270989" cy="793909"/>
            <a:chOff x="-349737" y="4357734"/>
            <a:chExt cx="1270989" cy="793909"/>
          </a:xfrm>
        </p:grpSpPr>
        <p:sp>
          <p:nvSpPr>
            <p:cNvPr id="138" name="Google Shape;138;p13"/>
            <p:cNvSpPr/>
            <p:nvPr/>
          </p:nvSpPr>
          <p:spPr>
            <a:xfrm rot="10800000" flipH="1">
              <a:off x="-308999" y="4357734"/>
              <a:ext cx="1230250" cy="793909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10800000" flipH="1">
              <a:off x="-34973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 rot="-5400000">
            <a:off x="6417983" y="-50208"/>
            <a:ext cx="2670850" cy="2772117"/>
            <a:chOff x="4653747" y="483110"/>
            <a:chExt cx="4490333" cy="4660586"/>
          </a:xfrm>
        </p:grpSpPr>
        <p:sp>
          <p:nvSpPr>
            <p:cNvPr id="141" name="Google Shape;141;p13"/>
            <p:cNvSpPr/>
            <p:nvPr/>
          </p:nvSpPr>
          <p:spPr>
            <a:xfrm>
              <a:off x="4653747" y="483110"/>
              <a:ext cx="4490333" cy="466058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-601878" y="2660425"/>
            <a:ext cx="1256977" cy="1227202"/>
            <a:chOff x="2180272" y="-464800"/>
            <a:chExt cx="1256977" cy="1227202"/>
          </a:xfrm>
        </p:grpSpPr>
        <p:sp>
          <p:nvSpPr>
            <p:cNvPr id="144" name="Google Shape;144;p1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3"/>
          <p:cNvSpPr/>
          <p:nvPr/>
        </p:nvSpPr>
        <p:spPr>
          <a:xfrm>
            <a:off x="363038" y="12270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941713" y="447371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14"/>
          <p:cNvGrpSpPr/>
          <p:nvPr/>
        </p:nvGrpSpPr>
        <p:grpSpPr>
          <a:xfrm>
            <a:off x="-93650" y="4686460"/>
            <a:ext cx="9331728" cy="492579"/>
            <a:chOff x="-38" y="4570722"/>
            <a:chExt cx="9331728" cy="572700"/>
          </a:xfrm>
        </p:grpSpPr>
        <p:sp>
          <p:nvSpPr>
            <p:cNvPr id="151" name="Google Shape;151;p14"/>
            <p:cNvSpPr/>
            <p:nvPr/>
          </p:nvSpPr>
          <p:spPr>
            <a:xfrm>
              <a:off x="-38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72809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45656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18503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491350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864197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237044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609891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982738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55585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728432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101279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474126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846973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219820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592667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965514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338361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711208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084055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7456902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829749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202596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575443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948290" y="4570722"/>
              <a:ext cx="383400" cy="5727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4"/>
          <p:cNvSpPr/>
          <p:nvPr/>
        </p:nvSpPr>
        <p:spPr>
          <a:xfrm>
            <a:off x="236050" y="3782102"/>
            <a:ext cx="245625" cy="27485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14"/>
          <p:cNvGrpSpPr/>
          <p:nvPr/>
        </p:nvGrpSpPr>
        <p:grpSpPr>
          <a:xfrm>
            <a:off x="-550856" y="2219442"/>
            <a:ext cx="1206195" cy="1177623"/>
            <a:chOff x="2180272" y="-464800"/>
            <a:chExt cx="1256977" cy="1227202"/>
          </a:xfrm>
        </p:grpSpPr>
        <p:sp>
          <p:nvSpPr>
            <p:cNvPr id="178" name="Google Shape;178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8538144" y="3876829"/>
            <a:ext cx="1206195" cy="1177623"/>
            <a:chOff x="2180272" y="-464800"/>
            <a:chExt cx="1256977" cy="1227202"/>
          </a:xfrm>
        </p:grpSpPr>
        <p:sp>
          <p:nvSpPr>
            <p:cNvPr id="181" name="Google Shape;181;p14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4"/>
          <p:cNvSpPr/>
          <p:nvPr/>
        </p:nvSpPr>
        <p:spPr>
          <a:xfrm>
            <a:off x="538825" y="1257602"/>
            <a:ext cx="245625" cy="27485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7888218" y="135711"/>
            <a:ext cx="951323" cy="492598"/>
            <a:chOff x="6691856" y="4179277"/>
            <a:chExt cx="1300688" cy="673500"/>
          </a:xfrm>
        </p:grpSpPr>
        <p:sp>
          <p:nvSpPr>
            <p:cNvPr id="185" name="Google Shape;185;p14"/>
            <p:cNvSpPr/>
            <p:nvPr/>
          </p:nvSpPr>
          <p:spPr>
            <a:xfrm rot="-1917045" flipH="1">
              <a:off x="74786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-1917045" flipH="1">
              <a:off x="7250027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1917045" flipH="1">
              <a:off x="701508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-1917045" flipH="1">
              <a:off x="6805539" y="4243947"/>
              <a:ext cx="400234" cy="544161"/>
            </a:xfrm>
            <a:prstGeom prst="upArrow">
              <a:avLst>
                <a:gd name="adj1" fmla="val 25005"/>
                <a:gd name="adj2" fmla="val 100000"/>
              </a:avLst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3000000" algn="bl" rotWithShape="0">
                <a:schemeClr val="lt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-66775" y="4410300"/>
            <a:ext cx="1136175" cy="733200"/>
            <a:chOff x="-67787" y="4410300"/>
            <a:chExt cx="1136175" cy="733200"/>
          </a:xfrm>
        </p:grpSpPr>
        <p:sp>
          <p:nvSpPr>
            <p:cNvPr id="192" name="Google Shape;192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 rot="10800000">
            <a:off x="8074600" y="0"/>
            <a:ext cx="1136175" cy="733200"/>
            <a:chOff x="-67787" y="4410300"/>
            <a:chExt cx="1136175" cy="733200"/>
          </a:xfrm>
        </p:grpSpPr>
        <p:sp>
          <p:nvSpPr>
            <p:cNvPr id="195" name="Google Shape;195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 rot="-5400000" flipH="1">
            <a:off x="6657723" y="2657126"/>
            <a:ext cx="2420761" cy="255180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8387944" y="2510767"/>
            <a:ext cx="1206195" cy="1177623"/>
            <a:chOff x="2180272" y="-464800"/>
            <a:chExt cx="1256977" cy="1227202"/>
          </a:xfrm>
        </p:grpSpPr>
        <p:sp>
          <p:nvSpPr>
            <p:cNvPr id="199" name="Google Shape;199;p1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/>
          <p:nvPr/>
        </p:nvSpPr>
        <p:spPr>
          <a:xfrm>
            <a:off x="-66787" y="1776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283438" y="3433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6"/>
          <p:cNvGrpSpPr/>
          <p:nvPr/>
        </p:nvGrpSpPr>
        <p:grpSpPr>
          <a:xfrm flipH="1">
            <a:off x="342" y="651959"/>
            <a:ext cx="4327446" cy="4491635"/>
            <a:chOff x="4707900" y="539325"/>
            <a:chExt cx="4436131" cy="4604444"/>
          </a:xfrm>
        </p:grpSpPr>
        <p:sp>
          <p:nvSpPr>
            <p:cNvPr id="205" name="Google Shape;205;p16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6"/>
          <p:cNvSpPr/>
          <p:nvPr/>
        </p:nvSpPr>
        <p:spPr>
          <a:xfrm rot="-5400000">
            <a:off x="7470861" y="-44028"/>
            <a:ext cx="1629042" cy="171716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216600" y="19860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210" name="Google Shape;210;p16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16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16"/>
          <p:cNvSpPr txBox="1">
            <a:spLocks noGrp="1"/>
          </p:cNvSpPr>
          <p:nvPr>
            <p:ph type="subTitle" idx="1"/>
          </p:nvPr>
        </p:nvSpPr>
        <p:spPr>
          <a:xfrm>
            <a:off x="1734025" y="1921313"/>
            <a:ext cx="5675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2568675" y="3214313"/>
            <a:ext cx="4006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3204525" y="1923000"/>
            <a:ext cx="27351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>
            <a:off x="3204400" y="2548025"/>
            <a:ext cx="27351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17"/>
          <p:cNvSpPr/>
          <p:nvPr/>
        </p:nvSpPr>
        <p:spPr>
          <a:xfrm flipH="1">
            <a:off x="98" y="272838"/>
            <a:ext cx="4621164" cy="487077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5549875" y="1727350"/>
            <a:ext cx="25359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1"/>
          </p:nvPr>
        </p:nvSpPr>
        <p:spPr>
          <a:xfrm>
            <a:off x="5550755" y="2787925"/>
            <a:ext cx="25359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 rot="5400000">
            <a:off x="6014086" y="2013397"/>
            <a:ext cx="5143349" cy="1116501"/>
            <a:chOff x="908176" y="3090407"/>
            <a:chExt cx="5089905" cy="1104900"/>
          </a:xfrm>
        </p:grpSpPr>
        <p:sp>
          <p:nvSpPr>
            <p:cNvPr id="228" name="Google Shape;228;p18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18"/>
          <p:cNvSpPr/>
          <p:nvPr/>
        </p:nvSpPr>
        <p:spPr>
          <a:xfrm rot="5400000">
            <a:off x="106603" y="1097056"/>
            <a:ext cx="3939905" cy="4152943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69372" y="23073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4960447" y="453617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4247022" y="371751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 rot="5400000">
            <a:off x="130676" y="177575"/>
            <a:ext cx="4835168" cy="509672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42" name="Google Shape;242;p19"/>
            <p:cNvSpPr/>
            <p:nvPr/>
          </p:nvSpPr>
          <p:spPr>
            <a:xfrm rot="10800000" flipH="1">
              <a:off x="6949193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 rot="10800000" flipH="1">
              <a:off x="6949180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5635275" y="2233800"/>
            <a:ext cx="27942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1"/>
          </p:nvPr>
        </p:nvSpPr>
        <p:spPr>
          <a:xfrm>
            <a:off x="5636476" y="3342000"/>
            <a:ext cx="27942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1"/>
          </p:nvPr>
        </p:nvSpPr>
        <p:spPr>
          <a:xfrm>
            <a:off x="1747313" y="4028159"/>
            <a:ext cx="248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title" idx="2"/>
          </p:nvPr>
        </p:nvSpPr>
        <p:spPr>
          <a:xfrm>
            <a:off x="1748663" y="3639736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3"/>
          </p:nvPr>
        </p:nvSpPr>
        <p:spPr>
          <a:xfrm>
            <a:off x="4915988" y="4028151"/>
            <a:ext cx="248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title" idx="4"/>
          </p:nvPr>
        </p:nvSpPr>
        <p:spPr>
          <a:xfrm>
            <a:off x="4917325" y="3639736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3" name="Google Shape;253;p20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8538410" y="618588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1"/>
          <p:cNvGrpSpPr/>
          <p:nvPr/>
        </p:nvGrpSpPr>
        <p:grpSpPr>
          <a:xfrm>
            <a:off x="5616649" y="275"/>
            <a:ext cx="3527415" cy="2125145"/>
            <a:chOff x="6949180" y="267"/>
            <a:chExt cx="2194622" cy="2273856"/>
          </a:xfrm>
        </p:grpSpPr>
        <p:sp>
          <p:nvSpPr>
            <p:cNvPr id="258" name="Google Shape;258;p21"/>
            <p:cNvSpPr/>
            <p:nvPr/>
          </p:nvSpPr>
          <p:spPr>
            <a:xfrm rot="10800000" flipH="1">
              <a:off x="6949193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 rot="10800000" flipH="1">
              <a:off x="6949180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1"/>
          </p:nvPr>
        </p:nvSpPr>
        <p:spPr>
          <a:xfrm>
            <a:off x="994838" y="2346359"/>
            <a:ext cx="2480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title" idx="2"/>
          </p:nvPr>
        </p:nvSpPr>
        <p:spPr>
          <a:xfrm>
            <a:off x="996188" y="1957936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3"/>
          </p:nvPr>
        </p:nvSpPr>
        <p:spPr>
          <a:xfrm>
            <a:off x="4915988" y="2934276"/>
            <a:ext cx="2480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idx="4"/>
          </p:nvPr>
        </p:nvSpPr>
        <p:spPr>
          <a:xfrm>
            <a:off x="4917325" y="2545861"/>
            <a:ext cx="2478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2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2261496"/>
            <a:ext cx="3916572" cy="2889942"/>
            <a:chOff x="0" y="2261496"/>
            <a:chExt cx="3916572" cy="2889942"/>
          </a:xfrm>
        </p:grpSpPr>
        <p:sp>
          <p:nvSpPr>
            <p:cNvPr id="20" name="Google Shape;20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-131328" y="1098083"/>
            <a:ext cx="282148" cy="315759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subTitle" idx="1"/>
          </p:nvPr>
        </p:nvSpPr>
        <p:spPr>
          <a:xfrm>
            <a:off x="713400" y="3636859"/>
            <a:ext cx="2480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title" idx="2"/>
          </p:nvPr>
        </p:nvSpPr>
        <p:spPr>
          <a:xfrm>
            <a:off x="714750" y="33189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subTitle" idx="3"/>
          </p:nvPr>
        </p:nvSpPr>
        <p:spPr>
          <a:xfrm>
            <a:off x="3331750" y="3636851"/>
            <a:ext cx="2480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title" idx="4"/>
          </p:nvPr>
        </p:nvSpPr>
        <p:spPr>
          <a:xfrm>
            <a:off x="3333088" y="33189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ubTitle" idx="5"/>
          </p:nvPr>
        </p:nvSpPr>
        <p:spPr>
          <a:xfrm>
            <a:off x="5950081" y="3636851"/>
            <a:ext cx="2480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title" idx="6"/>
          </p:nvPr>
        </p:nvSpPr>
        <p:spPr>
          <a:xfrm>
            <a:off x="5951425" y="3318975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 flipH="1">
            <a:off x="-5" y="326"/>
            <a:ext cx="1993342" cy="1891079"/>
            <a:chOff x="7146070" y="326"/>
            <a:chExt cx="1993342" cy="1891079"/>
          </a:xfrm>
        </p:grpSpPr>
        <p:sp>
          <p:nvSpPr>
            <p:cNvPr id="276" name="Google Shape;276;p22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2"/>
          <p:cNvGrpSpPr/>
          <p:nvPr/>
        </p:nvGrpSpPr>
        <p:grpSpPr>
          <a:xfrm flipH="1">
            <a:off x="-537394" y="2459229"/>
            <a:ext cx="1206195" cy="1177623"/>
            <a:chOff x="2180272" y="-464800"/>
            <a:chExt cx="1256977" cy="1227202"/>
          </a:xfrm>
        </p:grpSpPr>
        <p:sp>
          <p:nvSpPr>
            <p:cNvPr id="279" name="Google Shape;279;p2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22"/>
          <p:cNvSpPr/>
          <p:nvPr/>
        </p:nvSpPr>
        <p:spPr>
          <a:xfrm rot="-5400000" flipH="1">
            <a:off x="7943005" y="3942442"/>
            <a:ext cx="1169449" cy="1232763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/>
          <p:nvPr/>
        </p:nvSpPr>
        <p:spPr>
          <a:xfrm rot="-5400000" flipH="1">
            <a:off x="5814510" y="1813924"/>
            <a:ext cx="3241824" cy="3417383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subTitle" idx="1"/>
          </p:nvPr>
        </p:nvSpPr>
        <p:spPr>
          <a:xfrm>
            <a:off x="878363" y="2483529"/>
            <a:ext cx="2331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title" idx="2"/>
          </p:nvPr>
        </p:nvSpPr>
        <p:spPr>
          <a:xfrm>
            <a:off x="879563" y="2165645"/>
            <a:ext cx="232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subTitle" idx="3"/>
          </p:nvPr>
        </p:nvSpPr>
        <p:spPr>
          <a:xfrm>
            <a:off x="3608200" y="2769100"/>
            <a:ext cx="1927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88" name="Google Shape;288;p23"/>
          <p:cNvSpPr txBox="1">
            <a:spLocks noGrp="1"/>
          </p:cNvSpPr>
          <p:nvPr>
            <p:ph type="title" idx="4"/>
          </p:nvPr>
        </p:nvSpPr>
        <p:spPr>
          <a:xfrm>
            <a:off x="3609250" y="2451225"/>
            <a:ext cx="1925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5"/>
          </p:nvPr>
        </p:nvSpPr>
        <p:spPr>
          <a:xfrm>
            <a:off x="5934213" y="2483520"/>
            <a:ext cx="2331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 idx="6"/>
          </p:nvPr>
        </p:nvSpPr>
        <p:spPr>
          <a:xfrm>
            <a:off x="5935413" y="2165645"/>
            <a:ext cx="232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1" name="Google Shape;291;p23"/>
          <p:cNvGrpSpPr/>
          <p:nvPr/>
        </p:nvGrpSpPr>
        <p:grpSpPr>
          <a:xfrm flipH="1">
            <a:off x="-5" y="326"/>
            <a:ext cx="1993342" cy="1891079"/>
            <a:chOff x="7146070" y="326"/>
            <a:chExt cx="1993342" cy="1891079"/>
          </a:xfrm>
        </p:grpSpPr>
        <p:sp>
          <p:nvSpPr>
            <p:cNvPr id="292" name="Google Shape;292;p23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3"/>
          <p:cNvGrpSpPr/>
          <p:nvPr/>
        </p:nvGrpSpPr>
        <p:grpSpPr>
          <a:xfrm flipH="1">
            <a:off x="-326619" y="3811504"/>
            <a:ext cx="1206195" cy="1177623"/>
            <a:chOff x="2180272" y="-464800"/>
            <a:chExt cx="1256977" cy="1227202"/>
          </a:xfrm>
        </p:grpSpPr>
        <p:sp>
          <p:nvSpPr>
            <p:cNvPr id="295" name="Google Shape;295;p2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 rot="5400000">
            <a:off x="89857" y="1730883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 rot="-5400000">
            <a:off x="5728732" y="-89917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subTitle" idx="1"/>
          </p:nvPr>
        </p:nvSpPr>
        <p:spPr>
          <a:xfrm>
            <a:off x="2117612" y="2225083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title" idx="2"/>
          </p:nvPr>
        </p:nvSpPr>
        <p:spPr>
          <a:xfrm>
            <a:off x="2120114" y="190720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3"/>
          </p:nvPr>
        </p:nvSpPr>
        <p:spPr>
          <a:xfrm>
            <a:off x="2117600" y="3669901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title" idx="4"/>
          </p:nvPr>
        </p:nvSpPr>
        <p:spPr>
          <a:xfrm>
            <a:off x="2117600" y="3352018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5"/>
          </p:nvPr>
        </p:nvSpPr>
        <p:spPr>
          <a:xfrm>
            <a:off x="5638875" y="2225075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title" idx="6"/>
          </p:nvPr>
        </p:nvSpPr>
        <p:spPr>
          <a:xfrm>
            <a:off x="5641388" y="190720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subTitle" idx="7"/>
          </p:nvPr>
        </p:nvSpPr>
        <p:spPr>
          <a:xfrm>
            <a:off x="5638875" y="3669900"/>
            <a:ext cx="22995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8"/>
          </p:nvPr>
        </p:nvSpPr>
        <p:spPr>
          <a:xfrm>
            <a:off x="5638874" y="3352020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264622" y="23073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8675197" y="46436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/>
          <p:nvPr/>
        </p:nvSpPr>
        <p:spPr>
          <a:xfrm rot="5400000">
            <a:off x="89857" y="1730883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"/>
          <p:cNvSpPr/>
          <p:nvPr/>
        </p:nvSpPr>
        <p:spPr>
          <a:xfrm rot="-5400000">
            <a:off x="5728732" y="-89917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52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subTitle" idx="1"/>
          </p:nvPr>
        </p:nvSpPr>
        <p:spPr>
          <a:xfrm>
            <a:off x="1947662" y="2011045"/>
            <a:ext cx="2299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title" idx="2"/>
          </p:nvPr>
        </p:nvSpPr>
        <p:spPr>
          <a:xfrm>
            <a:off x="1947662" y="1693163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subTitle" idx="3"/>
          </p:nvPr>
        </p:nvSpPr>
        <p:spPr>
          <a:xfrm>
            <a:off x="1947662" y="3831826"/>
            <a:ext cx="2299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title" idx="4"/>
          </p:nvPr>
        </p:nvSpPr>
        <p:spPr>
          <a:xfrm>
            <a:off x="1947662" y="3513943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subTitle" idx="5"/>
          </p:nvPr>
        </p:nvSpPr>
        <p:spPr>
          <a:xfrm>
            <a:off x="5792775" y="2011038"/>
            <a:ext cx="2299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title" idx="6"/>
          </p:nvPr>
        </p:nvSpPr>
        <p:spPr>
          <a:xfrm>
            <a:off x="5792775" y="1693163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subTitle" idx="7"/>
          </p:nvPr>
        </p:nvSpPr>
        <p:spPr>
          <a:xfrm>
            <a:off x="5792775" y="3831825"/>
            <a:ext cx="2299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title" idx="8"/>
          </p:nvPr>
        </p:nvSpPr>
        <p:spPr>
          <a:xfrm>
            <a:off x="5792775" y="3513945"/>
            <a:ext cx="2297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264622" y="23073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8675197" y="46436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title" idx="9" hasCustomPrompt="1"/>
          </p:nvPr>
        </p:nvSpPr>
        <p:spPr>
          <a:xfrm>
            <a:off x="1023023" y="1878850"/>
            <a:ext cx="6759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5"/>
          <p:cNvSpPr txBox="1">
            <a:spLocks noGrp="1"/>
          </p:cNvSpPr>
          <p:nvPr>
            <p:ph type="title" idx="13" hasCustomPrompt="1"/>
          </p:nvPr>
        </p:nvSpPr>
        <p:spPr>
          <a:xfrm>
            <a:off x="4858213" y="1878850"/>
            <a:ext cx="6759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>
            <a:spLocks noGrp="1"/>
          </p:cNvSpPr>
          <p:nvPr>
            <p:ph type="title" idx="14" hasCustomPrompt="1"/>
          </p:nvPr>
        </p:nvSpPr>
        <p:spPr>
          <a:xfrm>
            <a:off x="1023013" y="3688600"/>
            <a:ext cx="6759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15" hasCustomPrompt="1"/>
          </p:nvPr>
        </p:nvSpPr>
        <p:spPr>
          <a:xfrm>
            <a:off x="4858213" y="3688600"/>
            <a:ext cx="6759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6949180" y="267"/>
            <a:ext cx="2194622" cy="2273856"/>
            <a:chOff x="6949180" y="267"/>
            <a:chExt cx="2194622" cy="2273856"/>
          </a:xfrm>
        </p:grpSpPr>
        <p:sp>
          <p:nvSpPr>
            <p:cNvPr id="331" name="Google Shape;331;p26"/>
            <p:cNvSpPr/>
            <p:nvPr/>
          </p:nvSpPr>
          <p:spPr>
            <a:xfrm rot="10800000" flipH="1">
              <a:off x="6949193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rot="10800000" flipH="1">
              <a:off x="6949180" y="267"/>
              <a:ext cx="2194609" cy="227385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6"/>
          <p:cNvSpPr txBox="1">
            <a:spLocks noGrp="1"/>
          </p:cNvSpPr>
          <p:nvPr>
            <p:ph type="subTitle" idx="1"/>
          </p:nvPr>
        </p:nvSpPr>
        <p:spPr>
          <a:xfrm>
            <a:off x="713412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34" name="Google Shape;334;p26"/>
          <p:cNvSpPr txBox="1">
            <a:spLocks noGrp="1"/>
          </p:cNvSpPr>
          <p:nvPr>
            <p:ph type="title"/>
          </p:nvPr>
        </p:nvSpPr>
        <p:spPr>
          <a:xfrm>
            <a:off x="715914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subTitle" idx="2"/>
          </p:nvPr>
        </p:nvSpPr>
        <p:spPr>
          <a:xfrm>
            <a:off x="713400" y="3927001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title" idx="3"/>
          </p:nvPr>
        </p:nvSpPr>
        <p:spPr>
          <a:xfrm>
            <a:off x="713400" y="3532918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4"/>
          </p:nvPr>
        </p:nvSpPr>
        <p:spPr>
          <a:xfrm>
            <a:off x="3422261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title" idx="5"/>
          </p:nvPr>
        </p:nvSpPr>
        <p:spPr>
          <a:xfrm>
            <a:off x="3424775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subTitle" idx="6"/>
          </p:nvPr>
        </p:nvSpPr>
        <p:spPr>
          <a:xfrm>
            <a:off x="3422250" y="3927003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title" idx="7"/>
          </p:nvPr>
        </p:nvSpPr>
        <p:spPr>
          <a:xfrm>
            <a:off x="3422250" y="3532926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9"/>
          </p:nvPr>
        </p:nvSpPr>
        <p:spPr>
          <a:xfrm>
            <a:off x="6131111" y="2253408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 idx="13"/>
          </p:nvPr>
        </p:nvSpPr>
        <p:spPr>
          <a:xfrm>
            <a:off x="6133625" y="1859325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14"/>
          </p:nvPr>
        </p:nvSpPr>
        <p:spPr>
          <a:xfrm>
            <a:off x="6131099" y="3927003"/>
            <a:ext cx="2299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title" idx="15"/>
          </p:nvPr>
        </p:nvSpPr>
        <p:spPr>
          <a:xfrm>
            <a:off x="6131100" y="3532926"/>
            <a:ext cx="22971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 flipH="1">
            <a:off x="-284616" y="4350283"/>
            <a:ext cx="1105134" cy="1078956"/>
            <a:chOff x="2180272" y="-464800"/>
            <a:chExt cx="1256977" cy="1227202"/>
          </a:xfrm>
        </p:grpSpPr>
        <p:sp>
          <p:nvSpPr>
            <p:cNvPr id="347" name="Google Shape;347;p2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26"/>
          <p:cNvSpPr/>
          <p:nvPr/>
        </p:nvSpPr>
        <p:spPr>
          <a:xfrm>
            <a:off x="195424" y="1542502"/>
            <a:ext cx="232899" cy="26062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5_1_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/>
          <p:nvPr/>
        </p:nvSpPr>
        <p:spPr>
          <a:xfrm rot="5400000">
            <a:off x="855654" y="3246186"/>
            <a:ext cx="1041608" cy="275293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7"/>
          <p:cNvSpPr/>
          <p:nvPr/>
        </p:nvSpPr>
        <p:spPr>
          <a:xfrm rot="-5400000">
            <a:off x="6446116" y="-1216769"/>
            <a:ext cx="1481202" cy="391458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ubTitle" idx="1"/>
          </p:nvPr>
        </p:nvSpPr>
        <p:spPr>
          <a:xfrm>
            <a:off x="3086233" y="1862557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title"/>
          </p:nvPr>
        </p:nvSpPr>
        <p:spPr>
          <a:xfrm>
            <a:off x="3087966" y="1468475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subTitle" idx="2"/>
          </p:nvPr>
        </p:nvSpPr>
        <p:spPr>
          <a:xfrm>
            <a:off x="3086225" y="3536148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56" name="Google Shape;356;p27"/>
          <p:cNvSpPr txBox="1">
            <a:spLocks noGrp="1"/>
          </p:cNvSpPr>
          <p:nvPr>
            <p:ph type="title" idx="3"/>
          </p:nvPr>
        </p:nvSpPr>
        <p:spPr>
          <a:xfrm>
            <a:off x="3086225" y="3142066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subTitle" idx="4"/>
          </p:nvPr>
        </p:nvSpPr>
        <p:spPr>
          <a:xfrm>
            <a:off x="4962250" y="1862548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title" idx="5"/>
          </p:nvPr>
        </p:nvSpPr>
        <p:spPr>
          <a:xfrm>
            <a:off x="4963991" y="1468475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9" name="Google Shape;359;p27"/>
          <p:cNvSpPr txBox="1">
            <a:spLocks noGrp="1"/>
          </p:cNvSpPr>
          <p:nvPr>
            <p:ph type="subTitle" idx="6"/>
          </p:nvPr>
        </p:nvSpPr>
        <p:spPr>
          <a:xfrm>
            <a:off x="4962250" y="3536150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0" name="Google Shape;360;p27"/>
          <p:cNvSpPr txBox="1">
            <a:spLocks noGrp="1"/>
          </p:cNvSpPr>
          <p:nvPr>
            <p:ph type="title" idx="7"/>
          </p:nvPr>
        </p:nvSpPr>
        <p:spPr>
          <a:xfrm>
            <a:off x="4962243" y="3142073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title" idx="8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subTitle" idx="9"/>
          </p:nvPr>
        </p:nvSpPr>
        <p:spPr>
          <a:xfrm>
            <a:off x="6838272" y="1862548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3" name="Google Shape;363;p27"/>
          <p:cNvSpPr txBox="1">
            <a:spLocks noGrp="1"/>
          </p:cNvSpPr>
          <p:nvPr>
            <p:ph type="title" idx="13"/>
          </p:nvPr>
        </p:nvSpPr>
        <p:spPr>
          <a:xfrm>
            <a:off x="6840009" y="1468475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subTitle" idx="14"/>
          </p:nvPr>
        </p:nvSpPr>
        <p:spPr>
          <a:xfrm>
            <a:off x="6838258" y="3536150"/>
            <a:ext cx="1592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5" name="Google Shape;365;p27"/>
          <p:cNvSpPr txBox="1">
            <a:spLocks noGrp="1"/>
          </p:cNvSpPr>
          <p:nvPr>
            <p:ph type="title" idx="15"/>
          </p:nvPr>
        </p:nvSpPr>
        <p:spPr>
          <a:xfrm>
            <a:off x="6838260" y="3142073"/>
            <a:ext cx="1590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66" name="Google Shape;366;p27"/>
          <p:cNvGrpSpPr/>
          <p:nvPr/>
        </p:nvGrpSpPr>
        <p:grpSpPr>
          <a:xfrm flipH="1">
            <a:off x="-284616" y="4350283"/>
            <a:ext cx="1105134" cy="1078956"/>
            <a:chOff x="2180272" y="-464800"/>
            <a:chExt cx="1256977" cy="1227202"/>
          </a:xfrm>
        </p:grpSpPr>
        <p:sp>
          <p:nvSpPr>
            <p:cNvPr id="367" name="Google Shape;367;p2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7"/>
          <p:cNvSpPr/>
          <p:nvPr/>
        </p:nvSpPr>
        <p:spPr>
          <a:xfrm>
            <a:off x="195424" y="1542502"/>
            <a:ext cx="232899" cy="26062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27"/>
          <p:cNvGrpSpPr/>
          <p:nvPr/>
        </p:nvGrpSpPr>
        <p:grpSpPr>
          <a:xfrm flipH="1">
            <a:off x="8287884" y="-12817"/>
            <a:ext cx="1105134" cy="1078956"/>
            <a:chOff x="2180272" y="-464800"/>
            <a:chExt cx="1256977" cy="1227202"/>
          </a:xfrm>
        </p:grpSpPr>
        <p:sp>
          <p:nvSpPr>
            <p:cNvPr id="371" name="Google Shape;371;p2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7"/>
          <p:cNvSpPr/>
          <p:nvPr/>
        </p:nvSpPr>
        <p:spPr>
          <a:xfrm>
            <a:off x="8714249" y="3844440"/>
            <a:ext cx="232899" cy="26062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6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 hasCustomPrompt="1"/>
          </p:nvPr>
        </p:nvSpPr>
        <p:spPr>
          <a:xfrm>
            <a:off x="4922488" y="1091465"/>
            <a:ext cx="21489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6" name="Google Shape;376;p28"/>
          <p:cNvSpPr txBox="1">
            <a:spLocks noGrp="1"/>
          </p:cNvSpPr>
          <p:nvPr>
            <p:ph type="subTitle" idx="1"/>
          </p:nvPr>
        </p:nvSpPr>
        <p:spPr>
          <a:xfrm>
            <a:off x="4927888" y="1583380"/>
            <a:ext cx="2138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title" idx="2" hasCustomPrompt="1"/>
          </p:nvPr>
        </p:nvSpPr>
        <p:spPr>
          <a:xfrm>
            <a:off x="2074563" y="1091465"/>
            <a:ext cx="21450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3"/>
          </p:nvPr>
        </p:nvSpPr>
        <p:spPr>
          <a:xfrm>
            <a:off x="2076964" y="1583380"/>
            <a:ext cx="21414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 idx="4" hasCustomPrompt="1"/>
          </p:nvPr>
        </p:nvSpPr>
        <p:spPr>
          <a:xfrm>
            <a:off x="3499488" y="3183113"/>
            <a:ext cx="21450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5"/>
          </p:nvPr>
        </p:nvSpPr>
        <p:spPr>
          <a:xfrm>
            <a:off x="3502788" y="3675036"/>
            <a:ext cx="2141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81" name="Google Shape;381;p28"/>
          <p:cNvGrpSpPr/>
          <p:nvPr/>
        </p:nvGrpSpPr>
        <p:grpSpPr>
          <a:xfrm flipH="1">
            <a:off x="347" y="1425498"/>
            <a:ext cx="3582176" cy="3718089"/>
            <a:chOff x="4707900" y="539325"/>
            <a:chExt cx="4436131" cy="4604444"/>
          </a:xfrm>
        </p:grpSpPr>
        <p:sp>
          <p:nvSpPr>
            <p:cNvPr id="382" name="Google Shape;382;p28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8"/>
          <p:cNvGrpSpPr/>
          <p:nvPr/>
        </p:nvGrpSpPr>
        <p:grpSpPr>
          <a:xfrm rot="10800000" flipH="1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385" name="Google Shape;385;p28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1">
  <p:cSld name="CUSTOM_6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9"/>
          <p:cNvGrpSpPr/>
          <p:nvPr/>
        </p:nvGrpSpPr>
        <p:grpSpPr>
          <a:xfrm>
            <a:off x="334091" y="136138"/>
            <a:ext cx="8475817" cy="1293175"/>
            <a:chOff x="908176" y="3090407"/>
            <a:chExt cx="7241813" cy="1104900"/>
          </a:xfrm>
        </p:grpSpPr>
        <p:sp>
          <p:nvSpPr>
            <p:cNvPr id="389" name="Google Shape;389;p29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29"/>
          <p:cNvSpPr txBox="1">
            <a:spLocks noGrp="1"/>
          </p:cNvSpPr>
          <p:nvPr>
            <p:ph type="title" hasCustomPrompt="1"/>
          </p:nvPr>
        </p:nvSpPr>
        <p:spPr>
          <a:xfrm>
            <a:off x="1342213" y="2283479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0" name="Google Shape;400;p29"/>
          <p:cNvSpPr txBox="1">
            <a:spLocks noGrp="1"/>
          </p:cNvSpPr>
          <p:nvPr>
            <p:ph type="subTitle" idx="1"/>
          </p:nvPr>
        </p:nvSpPr>
        <p:spPr>
          <a:xfrm>
            <a:off x="720313" y="3957612"/>
            <a:ext cx="245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1" name="Google Shape;401;p29"/>
          <p:cNvSpPr txBox="1">
            <a:spLocks noGrp="1"/>
          </p:cNvSpPr>
          <p:nvPr>
            <p:ph type="title" idx="2"/>
          </p:nvPr>
        </p:nvSpPr>
        <p:spPr>
          <a:xfrm>
            <a:off x="720313" y="3645597"/>
            <a:ext cx="2450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title" idx="3" hasCustomPrompt="1"/>
          </p:nvPr>
        </p:nvSpPr>
        <p:spPr>
          <a:xfrm>
            <a:off x="3971888" y="2283479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3" name="Google Shape;403;p29"/>
          <p:cNvSpPr txBox="1">
            <a:spLocks noGrp="1"/>
          </p:cNvSpPr>
          <p:nvPr>
            <p:ph type="subTitle" idx="4"/>
          </p:nvPr>
        </p:nvSpPr>
        <p:spPr>
          <a:xfrm>
            <a:off x="3350000" y="3957601"/>
            <a:ext cx="245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4" name="Google Shape;404;p29"/>
          <p:cNvSpPr txBox="1">
            <a:spLocks noGrp="1"/>
          </p:cNvSpPr>
          <p:nvPr>
            <p:ph type="title" idx="5"/>
          </p:nvPr>
        </p:nvSpPr>
        <p:spPr>
          <a:xfrm>
            <a:off x="3349988" y="3645597"/>
            <a:ext cx="2450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title" idx="6" hasCustomPrompt="1"/>
          </p:nvPr>
        </p:nvSpPr>
        <p:spPr>
          <a:xfrm>
            <a:off x="6601925" y="2283479"/>
            <a:ext cx="1206900" cy="59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06" name="Google Shape;406;p29"/>
          <p:cNvSpPr txBox="1">
            <a:spLocks noGrp="1"/>
          </p:cNvSpPr>
          <p:nvPr>
            <p:ph type="subTitle" idx="7"/>
          </p:nvPr>
        </p:nvSpPr>
        <p:spPr>
          <a:xfrm>
            <a:off x="5980031" y="3957601"/>
            <a:ext cx="2450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7" name="Google Shape;407;p29"/>
          <p:cNvSpPr txBox="1">
            <a:spLocks noGrp="1"/>
          </p:cNvSpPr>
          <p:nvPr>
            <p:ph type="title" idx="8"/>
          </p:nvPr>
        </p:nvSpPr>
        <p:spPr>
          <a:xfrm>
            <a:off x="5980025" y="3645597"/>
            <a:ext cx="24507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8" name="Google Shape;408;p29"/>
          <p:cNvSpPr txBox="1">
            <a:spLocks noGrp="1"/>
          </p:cNvSpPr>
          <p:nvPr>
            <p:ph type="title" idx="9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29"/>
          <p:cNvGrpSpPr/>
          <p:nvPr/>
        </p:nvGrpSpPr>
        <p:grpSpPr>
          <a:xfrm>
            <a:off x="-6" y="2769129"/>
            <a:ext cx="1206195" cy="1177623"/>
            <a:chOff x="2180272" y="-464800"/>
            <a:chExt cx="1256977" cy="1227202"/>
          </a:xfrm>
        </p:grpSpPr>
        <p:sp>
          <p:nvSpPr>
            <p:cNvPr id="410" name="Google Shape;410;p2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9"/>
          <p:cNvSpPr/>
          <p:nvPr/>
        </p:nvSpPr>
        <p:spPr>
          <a:xfrm>
            <a:off x="8610060" y="3611613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7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0"/>
          <p:cNvGrpSpPr/>
          <p:nvPr/>
        </p:nvGrpSpPr>
        <p:grpSpPr>
          <a:xfrm flipH="1">
            <a:off x="534" y="2463493"/>
            <a:ext cx="2582016" cy="2679973"/>
            <a:chOff x="4597361" y="424599"/>
            <a:chExt cx="4546603" cy="4719092"/>
          </a:xfrm>
        </p:grpSpPr>
        <p:sp>
          <p:nvSpPr>
            <p:cNvPr id="415" name="Google Shape;415;p30"/>
            <p:cNvSpPr/>
            <p:nvPr/>
          </p:nvSpPr>
          <p:spPr>
            <a:xfrm>
              <a:off x="4597361" y="424599"/>
              <a:ext cx="4546590" cy="471909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0"/>
          <p:cNvGrpSpPr/>
          <p:nvPr/>
        </p:nvGrpSpPr>
        <p:grpSpPr>
          <a:xfrm rot="10800000" flipH="1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418" name="Google Shape;418;p30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0"/>
          <p:cNvSpPr txBox="1">
            <a:spLocks noGrp="1"/>
          </p:cNvSpPr>
          <p:nvPr>
            <p:ph type="title"/>
          </p:nvPr>
        </p:nvSpPr>
        <p:spPr>
          <a:xfrm>
            <a:off x="2582550" y="901200"/>
            <a:ext cx="39789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subTitle" idx="1"/>
          </p:nvPr>
        </p:nvSpPr>
        <p:spPr>
          <a:xfrm>
            <a:off x="2582550" y="1722400"/>
            <a:ext cx="3978900" cy="14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437600" y="3882075"/>
            <a:ext cx="626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5400000">
            <a:off x="82468" y="2010686"/>
            <a:ext cx="3050249" cy="3215271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45100" y="3570282"/>
            <a:ext cx="2948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4924400" y="3570282"/>
            <a:ext cx="2933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246600" y="3252400"/>
            <a:ext cx="2945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4916900" y="3252400"/>
            <a:ext cx="2948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7146070" y="326"/>
            <a:ext cx="1993342" cy="1891079"/>
            <a:chOff x="7146070" y="326"/>
            <a:chExt cx="1993342" cy="1891079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5"/>
          <p:cNvSpPr/>
          <p:nvPr/>
        </p:nvSpPr>
        <p:spPr>
          <a:xfrm>
            <a:off x="333113" y="335009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500338" y="4408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429" name="Google Shape;429;p3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>
            <a:off x="7696103" y="-653001"/>
            <a:ext cx="794896" cy="2100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110181" y="-49483"/>
            <a:ext cx="1206195" cy="1177623"/>
            <a:chOff x="2180272" y="-464800"/>
            <a:chExt cx="1256977" cy="1227202"/>
          </a:xfrm>
        </p:grpSpPr>
        <p:sp>
          <p:nvSpPr>
            <p:cNvPr id="48" name="Google Shape;48;p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6"/>
          <p:cNvGrpSpPr/>
          <p:nvPr/>
        </p:nvGrpSpPr>
        <p:grpSpPr>
          <a:xfrm flipH="1">
            <a:off x="7990631" y="4225504"/>
            <a:ext cx="1206195" cy="1177623"/>
            <a:chOff x="2180272" y="-464800"/>
            <a:chExt cx="1256977" cy="1227202"/>
          </a:xfrm>
        </p:grpSpPr>
        <p:sp>
          <p:nvSpPr>
            <p:cNvPr id="51" name="Google Shape;51;p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 rot="5400000">
            <a:off x="652978" y="3695649"/>
            <a:ext cx="794896" cy="2100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flipH="1">
            <a:off x="98" y="272838"/>
            <a:ext cx="4621164" cy="487077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869050" y="790200"/>
            <a:ext cx="7714350" cy="3867900"/>
            <a:chOff x="716650" y="637800"/>
            <a:chExt cx="7714350" cy="3867900"/>
          </a:xfrm>
        </p:grpSpPr>
        <p:grpSp>
          <p:nvGrpSpPr>
            <p:cNvPr id="57" name="Google Shape;57;p7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58" name="Google Shape;58;p7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7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61" name="Google Shape;61;p7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113588" y="265280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695771" y="4604091"/>
            <a:ext cx="260673" cy="29172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286445" y="1360275"/>
            <a:ext cx="53916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8"/>
          <p:cNvSpPr/>
          <p:nvPr/>
        </p:nvSpPr>
        <p:spPr>
          <a:xfrm rot="5400000" flipH="1">
            <a:off x="89807" y="-89917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-5400000" flipH="1">
            <a:off x="5731382" y="1730883"/>
            <a:ext cx="3322753" cy="3502482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8510250" y="8976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4671725" y="155271"/>
            <a:ext cx="185827" cy="207947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293913" y="341549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44138" y="1949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flipH="1">
            <a:off x="75" y="123495"/>
            <a:ext cx="4836713" cy="5020226"/>
            <a:chOff x="4707900" y="539325"/>
            <a:chExt cx="4436131" cy="4604444"/>
          </a:xfrm>
        </p:grpSpPr>
        <p:sp>
          <p:nvSpPr>
            <p:cNvPr id="78" name="Google Shape;78;p9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>
            <a:off x="8696395" y="3029527"/>
            <a:ext cx="207350" cy="23205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7597138" y="44818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>
            <a:spLocks noGrp="1"/>
          </p:cNvSpPr>
          <p:nvPr>
            <p:ph type="body" idx="1"/>
          </p:nvPr>
        </p:nvSpPr>
        <p:spPr>
          <a:xfrm>
            <a:off x="2661600" y="3300600"/>
            <a:ext cx="38208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1"/>
          <p:cNvGrpSpPr/>
          <p:nvPr/>
        </p:nvGrpSpPr>
        <p:grpSpPr>
          <a:xfrm>
            <a:off x="334091" y="329238"/>
            <a:ext cx="8475817" cy="4485025"/>
            <a:chOff x="334091" y="329238"/>
            <a:chExt cx="8475817" cy="4485025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334091" y="3521088"/>
              <a:ext cx="8475817" cy="1293175"/>
              <a:chOff x="908176" y="3090407"/>
              <a:chExt cx="7241813" cy="1104900"/>
            </a:xfrm>
          </p:grpSpPr>
          <p:sp>
            <p:nvSpPr>
              <p:cNvPr id="97" name="Google Shape;97;p11"/>
              <p:cNvSpPr/>
              <p:nvPr/>
            </p:nvSpPr>
            <p:spPr>
              <a:xfrm>
                <a:off x="908176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161330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234319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307164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3800233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>
                <a:off x="453013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525858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595214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1"/>
              <p:cNvSpPr/>
              <p:nvPr/>
            </p:nvSpPr>
            <p:spPr>
              <a:xfrm>
                <a:off x="668203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>
                <a:off x="741048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11"/>
            <p:cNvGrpSpPr/>
            <p:nvPr/>
          </p:nvGrpSpPr>
          <p:grpSpPr>
            <a:xfrm>
              <a:off x="334091" y="329238"/>
              <a:ext cx="8475817" cy="1293175"/>
              <a:chOff x="908176" y="3090407"/>
              <a:chExt cx="7241813" cy="1104900"/>
            </a:xfrm>
          </p:grpSpPr>
          <p:sp>
            <p:nvSpPr>
              <p:cNvPr id="108" name="Google Shape;108;p11"/>
              <p:cNvSpPr/>
              <p:nvPr/>
            </p:nvSpPr>
            <p:spPr>
              <a:xfrm>
                <a:off x="908176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>
                <a:off x="161330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>
                <a:off x="234319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>
                <a:off x="307164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>
                <a:off x="3800233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>
                <a:off x="453013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525858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5952141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>
                <a:off x="668203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>
                <a:off x="7410488" y="3090407"/>
                <a:ext cx="739500" cy="1104900"/>
              </a:xfrm>
              <a:prstGeom prst="parallelogram">
                <a:avLst>
                  <a:gd name="adj" fmla="val 5133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118;p11"/>
          <p:cNvSpPr/>
          <p:nvPr/>
        </p:nvSpPr>
        <p:spPr>
          <a:xfrm>
            <a:off x="334107" y="2077904"/>
            <a:ext cx="292502" cy="32734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663957" y="2843304"/>
            <a:ext cx="292502" cy="32734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2521875" y="1119500"/>
            <a:ext cx="49146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2521975" y="3099775"/>
            <a:ext cx="4914600" cy="3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35"/>
          <p:cNvGrpSpPr/>
          <p:nvPr/>
        </p:nvGrpSpPr>
        <p:grpSpPr>
          <a:xfrm rot="1124476">
            <a:off x="6301384" y="109230"/>
            <a:ext cx="3002061" cy="1104891"/>
            <a:chOff x="419375" y="2109025"/>
            <a:chExt cx="1137975" cy="418825"/>
          </a:xfrm>
        </p:grpSpPr>
        <p:sp>
          <p:nvSpPr>
            <p:cNvPr id="444" name="Google Shape;444;p35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5"/>
          <p:cNvGrpSpPr/>
          <p:nvPr/>
        </p:nvGrpSpPr>
        <p:grpSpPr>
          <a:xfrm>
            <a:off x="1388288" y="637800"/>
            <a:ext cx="6367424" cy="3867900"/>
            <a:chOff x="716650" y="637800"/>
            <a:chExt cx="7714350" cy="3867900"/>
          </a:xfrm>
        </p:grpSpPr>
        <p:sp>
          <p:nvSpPr>
            <p:cNvPr id="535" name="Google Shape;535;p35"/>
            <p:cNvSpPr/>
            <p:nvPr/>
          </p:nvSpPr>
          <p:spPr>
            <a:xfrm>
              <a:off x="716650" y="963600"/>
              <a:ext cx="7713900" cy="35421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5"/>
          <p:cNvGrpSpPr/>
          <p:nvPr/>
        </p:nvGrpSpPr>
        <p:grpSpPr>
          <a:xfrm>
            <a:off x="1483174" y="3903762"/>
            <a:ext cx="6159162" cy="509911"/>
            <a:chOff x="908176" y="3090407"/>
            <a:chExt cx="7241813" cy="1104900"/>
          </a:xfrm>
        </p:grpSpPr>
        <p:sp>
          <p:nvSpPr>
            <p:cNvPr id="538" name="Google Shape;538;p35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5"/>
          <p:cNvGrpSpPr/>
          <p:nvPr/>
        </p:nvGrpSpPr>
        <p:grpSpPr>
          <a:xfrm>
            <a:off x="3843219" y="1098979"/>
            <a:ext cx="1457561" cy="134244"/>
            <a:chOff x="3599100" y="1158250"/>
            <a:chExt cx="1726150" cy="159000"/>
          </a:xfrm>
        </p:grpSpPr>
        <p:sp>
          <p:nvSpPr>
            <p:cNvPr id="549" name="Google Shape;549;p35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5"/>
          <p:cNvGrpSpPr/>
          <p:nvPr/>
        </p:nvGrpSpPr>
        <p:grpSpPr>
          <a:xfrm>
            <a:off x="2121150" y="3381507"/>
            <a:ext cx="4901700" cy="840300"/>
            <a:chOff x="2182475" y="3128725"/>
            <a:chExt cx="4901700" cy="840300"/>
          </a:xfrm>
        </p:grpSpPr>
        <p:sp>
          <p:nvSpPr>
            <p:cNvPr id="553" name="Google Shape;553;p35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5"/>
          <p:cNvSpPr txBox="1">
            <a:spLocks noGrp="1"/>
          </p:cNvSpPr>
          <p:nvPr>
            <p:ph type="ctrTitle"/>
          </p:nvPr>
        </p:nvSpPr>
        <p:spPr>
          <a:xfrm>
            <a:off x="1658063" y="1349593"/>
            <a:ext cx="58275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MODEL REFERENSI</a:t>
            </a:r>
            <a:endParaRPr sz="5400" dirty="0"/>
          </a:p>
        </p:txBody>
      </p:sp>
      <p:grpSp>
        <p:nvGrpSpPr>
          <p:cNvPr id="556" name="Google Shape;556;p35"/>
          <p:cNvGrpSpPr/>
          <p:nvPr/>
        </p:nvGrpSpPr>
        <p:grpSpPr>
          <a:xfrm>
            <a:off x="778147" y="439900"/>
            <a:ext cx="1256977" cy="1227202"/>
            <a:chOff x="2180272" y="-464800"/>
            <a:chExt cx="1256977" cy="1227202"/>
          </a:xfrm>
        </p:grpSpPr>
        <p:sp>
          <p:nvSpPr>
            <p:cNvPr id="557" name="Google Shape;557;p3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5"/>
          <p:cNvSpPr txBox="1">
            <a:spLocks noGrp="1"/>
          </p:cNvSpPr>
          <p:nvPr>
            <p:ph type="subTitle" idx="1"/>
          </p:nvPr>
        </p:nvSpPr>
        <p:spPr>
          <a:xfrm>
            <a:off x="2381100" y="3570807"/>
            <a:ext cx="4381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Cambria" panose="02040503050406030204" pitchFamily="18" charset="0"/>
                <a:ea typeface="Cambria" panose="02040503050406030204" pitchFamily="18" charset="0"/>
              </a:rPr>
              <a:t>Layer</a:t>
            </a: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 TCP/IP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60" name="Google Shape;560;p35"/>
          <p:cNvGrpSpPr/>
          <p:nvPr/>
        </p:nvGrpSpPr>
        <p:grpSpPr>
          <a:xfrm flipH="1">
            <a:off x="7173922" y="1526100"/>
            <a:ext cx="1256977" cy="1227202"/>
            <a:chOff x="2180272" y="-464800"/>
            <a:chExt cx="1256977" cy="1227202"/>
          </a:xfrm>
        </p:grpSpPr>
        <p:sp>
          <p:nvSpPr>
            <p:cNvPr id="561" name="Google Shape;561;p3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35"/>
          <p:cNvGrpSpPr/>
          <p:nvPr/>
        </p:nvGrpSpPr>
        <p:grpSpPr>
          <a:xfrm rot="-2700000" flipH="1">
            <a:off x="741202" y="3547552"/>
            <a:ext cx="1139797" cy="1617797"/>
            <a:chOff x="1801400" y="1718664"/>
            <a:chExt cx="640972" cy="909778"/>
          </a:xfrm>
        </p:grpSpPr>
        <p:sp>
          <p:nvSpPr>
            <p:cNvPr id="564" name="Google Shape;564;p35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5"/>
          <p:cNvGrpSpPr/>
          <p:nvPr/>
        </p:nvGrpSpPr>
        <p:grpSpPr>
          <a:xfrm>
            <a:off x="6800983" y="728146"/>
            <a:ext cx="784907" cy="155297"/>
            <a:chOff x="7189925" y="928775"/>
            <a:chExt cx="699000" cy="138300"/>
          </a:xfrm>
        </p:grpSpPr>
        <p:sp>
          <p:nvSpPr>
            <p:cNvPr id="569" name="Google Shape;569;p35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35"/>
          <p:cNvSpPr/>
          <p:nvPr/>
        </p:nvSpPr>
        <p:spPr>
          <a:xfrm rot="1917045">
            <a:off x="562702" y="2566755"/>
            <a:ext cx="400234" cy="544161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38"/>
          <p:cNvGrpSpPr/>
          <p:nvPr/>
        </p:nvGrpSpPr>
        <p:grpSpPr>
          <a:xfrm>
            <a:off x="5352689" y="1368449"/>
            <a:ext cx="2152522" cy="2995373"/>
            <a:chOff x="2202625" y="1217399"/>
            <a:chExt cx="2152522" cy="2995373"/>
          </a:xfrm>
        </p:grpSpPr>
        <p:grpSp>
          <p:nvGrpSpPr>
            <p:cNvPr id="649" name="Google Shape;649;p38"/>
            <p:cNvGrpSpPr/>
            <p:nvPr/>
          </p:nvGrpSpPr>
          <p:grpSpPr>
            <a:xfrm>
              <a:off x="2202625" y="1217399"/>
              <a:ext cx="2152522" cy="2995373"/>
              <a:chOff x="4466828" y="637797"/>
              <a:chExt cx="3964129" cy="2978100"/>
            </a:xfrm>
          </p:grpSpPr>
          <p:sp>
            <p:nvSpPr>
              <p:cNvPr id="641" name="Google Shape;641;p38"/>
              <p:cNvSpPr/>
              <p:nvPr/>
            </p:nvSpPr>
            <p:spPr>
              <a:xfrm>
                <a:off x="4466828" y="637797"/>
                <a:ext cx="3963900" cy="29781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4467057" y="637798"/>
                <a:ext cx="396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8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652" name="Google Shape;652;p3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rgbClr val="FFFDD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5" name="Google Shape;655;p3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Prinsip Kerja SMTP </a:t>
            </a:r>
            <a:endParaRPr dirty="0"/>
          </a:p>
        </p:txBody>
      </p:sp>
      <p:grpSp>
        <p:nvGrpSpPr>
          <p:cNvPr id="656" name="Google Shape;656;p38"/>
          <p:cNvGrpSpPr/>
          <p:nvPr/>
        </p:nvGrpSpPr>
        <p:grpSpPr>
          <a:xfrm>
            <a:off x="6735589" y="1849750"/>
            <a:ext cx="2080839" cy="1783872"/>
            <a:chOff x="2274225" y="1217408"/>
            <a:chExt cx="2080839" cy="1783872"/>
          </a:xfrm>
        </p:grpSpPr>
        <p:grpSp>
          <p:nvGrpSpPr>
            <p:cNvPr id="657" name="Google Shape;657;p38"/>
            <p:cNvGrpSpPr/>
            <p:nvPr/>
          </p:nvGrpSpPr>
          <p:grpSpPr>
            <a:xfrm>
              <a:off x="2274225" y="1217408"/>
              <a:ext cx="2080839" cy="1783872"/>
              <a:chOff x="4598688" y="637806"/>
              <a:chExt cx="3832116" cy="177358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4598688" y="963591"/>
                <a:ext cx="3831900" cy="14478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4598904" y="637806"/>
                <a:ext cx="3831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38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661" name="Google Shape;661;p3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4" name="Google Shape;664;p38"/>
          <p:cNvGrpSpPr/>
          <p:nvPr/>
        </p:nvGrpSpPr>
        <p:grpSpPr>
          <a:xfrm rot="-1082107">
            <a:off x="6009146" y="2174554"/>
            <a:ext cx="1093617" cy="1602267"/>
            <a:chOff x="896050" y="1608675"/>
            <a:chExt cx="791268" cy="1159293"/>
          </a:xfrm>
        </p:grpSpPr>
        <p:sp>
          <p:nvSpPr>
            <p:cNvPr id="665" name="Google Shape;665;p38"/>
            <p:cNvSpPr/>
            <p:nvPr/>
          </p:nvSpPr>
          <p:spPr>
            <a:xfrm>
              <a:off x="896050" y="1608675"/>
              <a:ext cx="675900" cy="1153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6" name="Google Shape;666;p38"/>
            <p:cNvGrpSpPr/>
            <p:nvPr/>
          </p:nvGrpSpPr>
          <p:grpSpPr>
            <a:xfrm flipH="1">
              <a:off x="977030" y="1614551"/>
              <a:ext cx="710288" cy="1153417"/>
              <a:chOff x="1801400" y="1718664"/>
              <a:chExt cx="560252" cy="909778"/>
            </a:xfrm>
          </p:grpSpPr>
          <p:sp>
            <p:nvSpPr>
              <p:cNvPr id="667" name="Google Shape;667;p38"/>
              <p:cNvSpPr/>
              <p:nvPr/>
            </p:nvSpPr>
            <p:spPr>
              <a:xfrm>
                <a:off x="1801400" y="1718664"/>
                <a:ext cx="560252" cy="909778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5836" extrusionOk="0">
                    <a:moveTo>
                      <a:pt x="4977" y="0"/>
                    </a:moveTo>
                    <a:cubicBezTo>
                      <a:pt x="2977" y="0"/>
                      <a:pt x="1227" y="1370"/>
                      <a:pt x="751" y="3310"/>
                    </a:cubicBezTo>
                    <a:cubicBezTo>
                      <a:pt x="13" y="6263"/>
                      <a:pt x="1" y="9347"/>
                      <a:pt x="810" y="12561"/>
                    </a:cubicBezTo>
                    <a:cubicBezTo>
                      <a:pt x="1287" y="14490"/>
                      <a:pt x="3037" y="15836"/>
                      <a:pt x="5025" y="15836"/>
                    </a:cubicBezTo>
                    <a:cubicBezTo>
                      <a:pt x="7692" y="15836"/>
                      <a:pt x="9752" y="13443"/>
                      <a:pt x="9323" y="10811"/>
                    </a:cubicBezTo>
                    <a:cubicBezTo>
                      <a:pt x="9002" y="8882"/>
                      <a:pt x="9002" y="6942"/>
                      <a:pt x="9323" y="5013"/>
                    </a:cubicBezTo>
                    <a:cubicBezTo>
                      <a:pt x="9752" y="2382"/>
                      <a:pt x="7692" y="0"/>
                      <a:pt x="50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2058606" y="1718664"/>
                <a:ext cx="37687" cy="25381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18" extrusionOk="0">
                    <a:moveTo>
                      <a:pt x="655" y="0"/>
                    </a:moveTo>
                    <a:lnTo>
                      <a:pt x="655" y="0"/>
                    </a:lnTo>
                    <a:cubicBezTo>
                      <a:pt x="655" y="1"/>
                      <a:pt x="0" y="1894"/>
                      <a:pt x="60" y="4418"/>
                    </a:cubicBezTo>
                    <a:lnTo>
                      <a:pt x="65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2058606" y="1718664"/>
                <a:ext cx="37687" cy="25381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418" fill="none" extrusionOk="0">
                    <a:moveTo>
                      <a:pt x="655" y="0"/>
                    </a:moveTo>
                    <a:cubicBezTo>
                      <a:pt x="655" y="0"/>
                      <a:pt x="0" y="1893"/>
                      <a:pt x="60" y="4418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1" name="Google Shape;671;p38"/>
          <p:cNvSpPr txBox="1"/>
          <p:nvPr/>
        </p:nvSpPr>
        <p:spPr>
          <a:xfrm>
            <a:off x="7059943" y="2298664"/>
            <a:ext cx="1756367" cy="89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SMTP</a:t>
            </a:r>
            <a:endParaRPr sz="32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673" name="Google Shape;673;p38"/>
          <p:cNvSpPr/>
          <p:nvPr/>
        </p:nvSpPr>
        <p:spPr>
          <a:xfrm rot="1917045">
            <a:off x="5548516" y="3523980"/>
            <a:ext cx="400234" cy="544161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8"/>
          <p:cNvGrpSpPr/>
          <p:nvPr/>
        </p:nvGrpSpPr>
        <p:grpSpPr>
          <a:xfrm>
            <a:off x="7270052" y="3794388"/>
            <a:ext cx="675900" cy="809700"/>
            <a:chOff x="1970600" y="969525"/>
            <a:chExt cx="675900" cy="809700"/>
          </a:xfrm>
        </p:grpSpPr>
        <p:sp>
          <p:nvSpPr>
            <p:cNvPr id="703" name="Google Shape;703;p3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?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015002" y="1833650"/>
            <a:ext cx="675900" cy="809700"/>
            <a:chOff x="1970600" y="969525"/>
            <a:chExt cx="675900" cy="809700"/>
          </a:xfrm>
        </p:grpSpPr>
        <p:sp>
          <p:nvSpPr>
            <p:cNvPr id="706" name="Google Shape;706;p3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A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DF07304-51F4-8713-4053-BF8896248556}"/>
              </a:ext>
            </a:extLst>
          </p:cNvPr>
          <p:cNvSpPr txBox="1"/>
          <p:nvPr/>
        </p:nvSpPr>
        <p:spPr>
          <a:xfrm>
            <a:off x="287716" y="1351251"/>
            <a:ext cx="46534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Prinsip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penggunaan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SMTP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ini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terdapat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sebuah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i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e-mail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server yang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bertugas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penampung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sementara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surat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elektronik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sebelum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dikirimkan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ke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alamat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e-</a:t>
            </a:r>
            <a:r>
              <a:rPr lang="en-ID" sz="1400" b="1" i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mail</a:t>
            </a:r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penerima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D" sz="1400" b="1" dirty="0">
              <a:effectLst/>
              <a:latin typeface="Karla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Jadi,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ketika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user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mengirimkan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sebuah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surat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elektronik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maka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user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protocol SMTP,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surat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tersebut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masuk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ke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i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e-mail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server. </a:t>
            </a:r>
          </a:p>
          <a:p>
            <a:pPr algn="just"/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Server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memulai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mengirimkan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sebaris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teks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berupa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pratinjau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terkait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alamat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i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e-mail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penerima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Ketika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alamat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i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e-mail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penerima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sudah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terdeteksi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maka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pesan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i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e-mail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tersebut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dikirimkan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ke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alamat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400" b="1" i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e-mail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dituju</a:t>
            </a:r>
            <a:r>
              <a:rPr lang="en-ID" b="1" dirty="0">
                <a:latin typeface="Karla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ID" dirty="0">
              <a:latin typeface="Karl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7C36-4129-2539-7830-7CAA587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700" y="1709850"/>
            <a:ext cx="4914600" cy="1723800"/>
          </a:xfrm>
        </p:spPr>
        <p:txBody>
          <a:bodyPr/>
          <a:lstStyle/>
          <a:p>
            <a:r>
              <a:rPr lang="en-US" sz="4800" dirty="0"/>
              <a:t>DISCUSSION </a:t>
            </a:r>
            <a:br>
              <a:rPr lang="en-US" sz="4800" dirty="0"/>
            </a:br>
            <a:r>
              <a:rPr lang="en-US" sz="4800" dirty="0"/>
              <a:t>SESSION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84834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;p31">
            <a:extLst>
              <a:ext uri="{FF2B5EF4-FFF2-40B4-BE49-F238E27FC236}">
                <a16:creationId xmlns:a16="http://schemas.microsoft.com/office/drawing/2014/main" id="{3FA71C4B-2A1D-92C9-DB64-0BAE914F9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300" y="2504836"/>
            <a:ext cx="7553400" cy="125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dirty="0"/>
            </a:br>
            <a:r>
              <a:rPr lang="en-US" dirty="0"/>
              <a:t>Sinta Purnama </a:t>
            </a:r>
            <a:r>
              <a:rPr lang="en-US" dirty="0" err="1"/>
              <a:t>Dewi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2205551100 </a:t>
            </a:r>
            <a:br>
              <a:rPr lang="en-US" dirty="0"/>
            </a:br>
            <a:endParaRPr dirty="0"/>
          </a:p>
        </p:txBody>
      </p:sp>
      <p:sp>
        <p:nvSpPr>
          <p:cNvPr id="5" name="Google Shape;164;p31">
            <a:extLst>
              <a:ext uri="{FF2B5EF4-FFF2-40B4-BE49-F238E27FC236}">
                <a16:creationId xmlns:a16="http://schemas.microsoft.com/office/drawing/2014/main" id="{6D6DD7F7-2F75-E531-A686-1DD4AE9F33DD}"/>
              </a:ext>
            </a:extLst>
          </p:cNvPr>
          <p:cNvSpPr txBox="1">
            <a:spLocks/>
          </p:cNvSpPr>
          <p:nvPr/>
        </p:nvSpPr>
        <p:spPr>
          <a:xfrm>
            <a:off x="825150" y="3722503"/>
            <a:ext cx="7493700" cy="105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 sz="15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pPr marL="0" indent="0" algn="ctr">
              <a:buFont typeface="Karla Medium"/>
              <a:buNone/>
            </a:pPr>
            <a:r>
              <a:rPr lang="en-ID" b="1" dirty="0"/>
              <a:t>Program </a:t>
            </a:r>
            <a:r>
              <a:rPr lang="en-ID" b="1" dirty="0" err="1"/>
              <a:t>Studi</a:t>
            </a:r>
            <a:r>
              <a:rPr lang="en-ID" b="1" dirty="0"/>
              <a:t> </a:t>
            </a:r>
            <a:r>
              <a:rPr lang="en-ID" b="1" dirty="0" err="1"/>
              <a:t>Teknologi</a:t>
            </a:r>
            <a:r>
              <a:rPr lang="en-ID" b="1" dirty="0"/>
              <a:t> </a:t>
            </a:r>
            <a:r>
              <a:rPr lang="en-ID" b="1" dirty="0" err="1"/>
              <a:t>Informasi</a:t>
            </a:r>
            <a:r>
              <a:rPr lang="en-ID" b="1" dirty="0"/>
              <a:t> </a:t>
            </a:r>
          </a:p>
          <a:p>
            <a:pPr marL="0" indent="0" algn="ctr">
              <a:buFont typeface="Karla Medium"/>
              <a:buNone/>
            </a:pPr>
            <a:r>
              <a:rPr lang="en-ID" b="1" dirty="0" err="1"/>
              <a:t>Fakultas</a:t>
            </a:r>
            <a:r>
              <a:rPr lang="en-ID" b="1" dirty="0"/>
              <a:t> Teknik </a:t>
            </a:r>
          </a:p>
          <a:p>
            <a:pPr marL="0" indent="0" algn="ctr">
              <a:buFont typeface="Karla Medium"/>
              <a:buNone/>
            </a:pPr>
            <a:r>
              <a:rPr lang="en-ID" b="1" dirty="0"/>
              <a:t>Universitas </a:t>
            </a:r>
            <a:r>
              <a:rPr lang="en-ID" b="1" dirty="0" err="1"/>
              <a:t>Udayana</a:t>
            </a:r>
            <a:endParaRPr lang="en-ID" b="1" dirty="0"/>
          </a:p>
        </p:txBody>
      </p:sp>
      <p:sp>
        <p:nvSpPr>
          <p:cNvPr id="6" name="Google Shape;165;p31">
            <a:extLst>
              <a:ext uri="{FF2B5EF4-FFF2-40B4-BE49-F238E27FC236}">
                <a16:creationId xmlns:a16="http://schemas.microsoft.com/office/drawing/2014/main" id="{46D6F8C7-F42E-E7C5-CD17-5EAAF1C489B0}"/>
              </a:ext>
            </a:extLst>
          </p:cNvPr>
          <p:cNvSpPr txBox="1">
            <a:spLocks/>
          </p:cNvSpPr>
          <p:nvPr/>
        </p:nvSpPr>
        <p:spPr>
          <a:xfrm>
            <a:off x="825150" y="1277776"/>
            <a:ext cx="74937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 sz="15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 sz="14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pPr marL="0" indent="0" algn="ctr">
              <a:buSzPts val="1600"/>
              <a:buFont typeface="Karla Medium"/>
              <a:buNone/>
            </a:pPr>
            <a:r>
              <a:rPr lang="es" sz="9000" b="1">
                <a:solidFill>
                  <a:srgbClr val="A5B7C6"/>
                </a:solidFill>
              </a:rPr>
              <a:t>“</a:t>
            </a:r>
            <a:endParaRPr lang="es" sz="9000" b="1" dirty="0">
              <a:solidFill>
                <a:srgbClr val="A5B7C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76785-3972-8969-A4B5-47E91433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084" y="1127124"/>
            <a:ext cx="1279832" cy="144120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4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6" name="Google Shape;1446;p51"/>
          <p:cNvCxnSpPr/>
          <p:nvPr/>
        </p:nvCxnSpPr>
        <p:spPr>
          <a:xfrm>
            <a:off x="2890703" y="2434175"/>
            <a:ext cx="29352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7" name="Google Shape;1447;p5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Mind Map</a:t>
            </a:r>
            <a:endParaRPr dirty="0"/>
          </a:p>
        </p:txBody>
      </p:sp>
      <p:grpSp>
        <p:nvGrpSpPr>
          <p:cNvPr id="1449" name="Google Shape;1449;p51"/>
          <p:cNvGrpSpPr/>
          <p:nvPr/>
        </p:nvGrpSpPr>
        <p:grpSpPr>
          <a:xfrm>
            <a:off x="1716510" y="1493650"/>
            <a:ext cx="1830436" cy="1828846"/>
            <a:chOff x="2524738" y="1217400"/>
            <a:chExt cx="1830436" cy="1828846"/>
          </a:xfrm>
        </p:grpSpPr>
        <p:grpSp>
          <p:nvGrpSpPr>
            <p:cNvPr id="1450" name="Google Shape;1450;p51"/>
            <p:cNvGrpSpPr/>
            <p:nvPr/>
          </p:nvGrpSpPr>
          <p:grpSpPr>
            <a:xfrm>
              <a:off x="2524738" y="1217400"/>
              <a:ext cx="1830436" cy="1828846"/>
              <a:chOff x="5060038" y="637798"/>
              <a:chExt cx="3370969" cy="1818300"/>
            </a:xfrm>
          </p:grpSpPr>
          <p:sp>
            <p:nvSpPr>
              <p:cNvPr id="1451" name="Google Shape;1451;p51"/>
              <p:cNvSpPr/>
              <p:nvPr/>
            </p:nvSpPr>
            <p:spPr>
              <a:xfrm>
                <a:off x="5060038" y="637798"/>
                <a:ext cx="3370800" cy="1818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14300" dir="276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1"/>
              <p:cNvSpPr/>
              <p:nvPr/>
            </p:nvSpPr>
            <p:spPr>
              <a:xfrm>
                <a:off x="5060207" y="637798"/>
                <a:ext cx="33708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" name="Google Shape;1453;p51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454" name="Google Shape;1454;p51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1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1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8" name="Google Shape;1458;p51"/>
          <p:cNvSpPr txBox="1"/>
          <p:nvPr/>
        </p:nvSpPr>
        <p:spPr>
          <a:xfrm>
            <a:off x="1559525" y="3492800"/>
            <a:ext cx="214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HTTP</a:t>
            </a:r>
            <a:endParaRPr sz="20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" name="Google Shape;1458;p51">
            <a:extLst>
              <a:ext uri="{FF2B5EF4-FFF2-40B4-BE49-F238E27FC236}">
                <a16:creationId xmlns:a16="http://schemas.microsoft.com/office/drawing/2014/main" id="{64F92D2F-9E40-963D-8CE1-E2A2FF56F272}"/>
              </a:ext>
            </a:extLst>
          </p:cNvPr>
          <p:cNvSpPr txBox="1"/>
          <p:nvPr/>
        </p:nvSpPr>
        <p:spPr>
          <a:xfrm>
            <a:off x="3541405" y="2475642"/>
            <a:ext cx="2055563" cy="38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Application Layer</a:t>
            </a:r>
            <a:endParaRPr sz="16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461" name="Google Shape;1461;p51"/>
          <p:cNvGrpSpPr/>
          <p:nvPr/>
        </p:nvGrpSpPr>
        <p:grpSpPr>
          <a:xfrm>
            <a:off x="5597060" y="1493650"/>
            <a:ext cx="1830436" cy="1828846"/>
            <a:chOff x="2524738" y="1217400"/>
            <a:chExt cx="1830436" cy="1828846"/>
          </a:xfrm>
        </p:grpSpPr>
        <p:grpSp>
          <p:nvGrpSpPr>
            <p:cNvPr id="1462" name="Google Shape;1462;p51"/>
            <p:cNvGrpSpPr/>
            <p:nvPr/>
          </p:nvGrpSpPr>
          <p:grpSpPr>
            <a:xfrm>
              <a:off x="2524738" y="1217400"/>
              <a:ext cx="1830436" cy="1828846"/>
              <a:chOff x="5060038" y="637798"/>
              <a:chExt cx="3370969" cy="1818300"/>
            </a:xfrm>
          </p:grpSpPr>
          <p:sp>
            <p:nvSpPr>
              <p:cNvPr id="1463" name="Google Shape;1463;p51"/>
              <p:cNvSpPr/>
              <p:nvPr/>
            </p:nvSpPr>
            <p:spPr>
              <a:xfrm>
                <a:off x="5060038" y="637798"/>
                <a:ext cx="3370800" cy="1818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14300" dir="2760000" algn="bl" rotWithShape="0">
                  <a:schemeClr val="lt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1"/>
              <p:cNvSpPr/>
              <p:nvPr/>
            </p:nvSpPr>
            <p:spPr>
              <a:xfrm>
                <a:off x="5060207" y="637798"/>
                <a:ext cx="33708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51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466" name="Google Shape;1466;p51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51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51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0" name="Google Shape;1470;p51"/>
          <p:cNvSpPr txBox="1"/>
          <p:nvPr/>
        </p:nvSpPr>
        <p:spPr>
          <a:xfrm>
            <a:off x="5440075" y="3492788"/>
            <a:ext cx="214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SMTP</a:t>
            </a:r>
            <a:endParaRPr sz="20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472" name="Google Shape;1472;p51"/>
          <p:cNvGrpSpPr/>
          <p:nvPr/>
        </p:nvGrpSpPr>
        <p:grpSpPr>
          <a:xfrm>
            <a:off x="2307635" y="2029361"/>
            <a:ext cx="648854" cy="1070316"/>
            <a:chOff x="7381100" y="2560975"/>
            <a:chExt cx="1479375" cy="2440300"/>
          </a:xfrm>
        </p:grpSpPr>
        <p:sp>
          <p:nvSpPr>
            <p:cNvPr id="1473" name="Google Shape;1473;p51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58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51"/>
          <p:cNvGrpSpPr/>
          <p:nvPr/>
        </p:nvGrpSpPr>
        <p:grpSpPr>
          <a:xfrm>
            <a:off x="6187647" y="2029361"/>
            <a:ext cx="649298" cy="1077636"/>
            <a:chOff x="7381100" y="2560975"/>
            <a:chExt cx="1479375" cy="2440300"/>
          </a:xfrm>
        </p:grpSpPr>
        <p:sp>
          <p:nvSpPr>
            <p:cNvPr id="1476" name="Google Shape;1476;p51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58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9" name="Google Shape;1479;p51"/>
            <p:cNvCxnSpPr>
              <a:stCxn id="1477" idx="0"/>
              <a:endCxn id="1478" idx="0"/>
            </p:cNvCxnSpPr>
            <p:nvPr/>
          </p:nvCxnSpPr>
          <p:spPr>
            <a:xfrm>
              <a:off x="8120825" y="2560975"/>
              <a:ext cx="0" cy="2241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3" name="Google Shape;1483;p51"/>
          <p:cNvGrpSpPr/>
          <p:nvPr/>
        </p:nvGrpSpPr>
        <p:grpSpPr>
          <a:xfrm>
            <a:off x="602879" y="2398894"/>
            <a:ext cx="910177" cy="888617"/>
            <a:chOff x="2180272" y="-464800"/>
            <a:chExt cx="1256977" cy="1227202"/>
          </a:xfrm>
        </p:grpSpPr>
        <p:sp>
          <p:nvSpPr>
            <p:cNvPr id="1484" name="Google Shape;1484;p51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51"/>
          <p:cNvSpPr/>
          <p:nvPr/>
        </p:nvSpPr>
        <p:spPr>
          <a:xfrm>
            <a:off x="3737375" y="1280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7" name="Google Shape;1487;p51"/>
          <p:cNvGrpSpPr/>
          <p:nvPr/>
        </p:nvGrpSpPr>
        <p:grpSpPr>
          <a:xfrm rot="-840563">
            <a:off x="7086996" y="1756693"/>
            <a:ext cx="910225" cy="888664"/>
            <a:chOff x="2180272" y="-464800"/>
            <a:chExt cx="1256977" cy="1227202"/>
          </a:xfrm>
        </p:grpSpPr>
        <p:sp>
          <p:nvSpPr>
            <p:cNvPr id="1488" name="Google Shape;1488;p51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0" name="Google Shape;1490;p51"/>
          <p:cNvSpPr/>
          <p:nvPr/>
        </p:nvSpPr>
        <p:spPr>
          <a:xfrm>
            <a:off x="8091250" y="291822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51"/>
          <p:cNvSpPr/>
          <p:nvPr/>
        </p:nvSpPr>
        <p:spPr>
          <a:xfrm>
            <a:off x="1277475" y="1915160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1"/>
          <p:cNvSpPr/>
          <p:nvPr/>
        </p:nvSpPr>
        <p:spPr>
          <a:xfrm rot="1916723">
            <a:off x="5474898" y="3077010"/>
            <a:ext cx="273289" cy="371678"/>
          </a:xfrm>
          <a:prstGeom prst="upArrow">
            <a:avLst>
              <a:gd name="adj1" fmla="val 25005"/>
              <a:gd name="adj2" fmla="val 100000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0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39"/>
          <p:cNvGrpSpPr/>
          <p:nvPr/>
        </p:nvGrpSpPr>
        <p:grpSpPr>
          <a:xfrm>
            <a:off x="2941291" y="3458408"/>
            <a:ext cx="2152522" cy="1355114"/>
            <a:chOff x="2202625" y="1217400"/>
            <a:chExt cx="2152522" cy="1355114"/>
          </a:xfrm>
        </p:grpSpPr>
        <p:grpSp>
          <p:nvGrpSpPr>
            <p:cNvPr id="713" name="Google Shape;713;p39"/>
            <p:cNvGrpSpPr/>
            <p:nvPr/>
          </p:nvGrpSpPr>
          <p:grpSpPr>
            <a:xfrm>
              <a:off x="2202625" y="1217400"/>
              <a:ext cx="2152522" cy="1355114"/>
              <a:chOff x="4466828" y="637798"/>
              <a:chExt cx="3964129" cy="1347300"/>
            </a:xfrm>
          </p:grpSpPr>
          <p:sp>
            <p:nvSpPr>
              <p:cNvPr id="714" name="Google Shape;714;p39"/>
              <p:cNvSpPr/>
              <p:nvPr/>
            </p:nvSpPr>
            <p:spPr>
              <a:xfrm>
                <a:off x="4466828" y="637798"/>
                <a:ext cx="3963900" cy="13473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4467057" y="637798"/>
                <a:ext cx="396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39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17" name="Google Shape;717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39"/>
          <p:cNvGrpSpPr/>
          <p:nvPr/>
        </p:nvGrpSpPr>
        <p:grpSpPr>
          <a:xfrm>
            <a:off x="4168966" y="1672808"/>
            <a:ext cx="2152522" cy="1355114"/>
            <a:chOff x="2202625" y="1217400"/>
            <a:chExt cx="2152522" cy="1355114"/>
          </a:xfrm>
        </p:grpSpPr>
        <p:grpSp>
          <p:nvGrpSpPr>
            <p:cNvPr id="721" name="Google Shape;721;p39"/>
            <p:cNvGrpSpPr/>
            <p:nvPr/>
          </p:nvGrpSpPr>
          <p:grpSpPr>
            <a:xfrm>
              <a:off x="2202625" y="1217400"/>
              <a:ext cx="2152522" cy="1355114"/>
              <a:chOff x="4466828" y="637798"/>
              <a:chExt cx="3964129" cy="1347300"/>
            </a:xfrm>
          </p:grpSpPr>
          <p:sp>
            <p:nvSpPr>
              <p:cNvPr id="722" name="Google Shape;722;p39"/>
              <p:cNvSpPr/>
              <p:nvPr/>
            </p:nvSpPr>
            <p:spPr>
              <a:xfrm>
                <a:off x="4466828" y="637798"/>
                <a:ext cx="3963900" cy="13473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4467057" y="637798"/>
                <a:ext cx="396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4" name="Google Shape;724;p39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25" name="Google Shape;725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9"/>
          <p:cNvGrpSpPr/>
          <p:nvPr/>
        </p:nvGrpSpPr>
        <p:grpSpPr>
          <a:xfrm>
            <a:off x="3605356" y="2353558"/>
            <a:ext cx="2093370" cy="1860529"/>
            <a:chOff x="3236441" y="1754725"/>
            <a:chExt cx="2093370" cy="1860529"/>
          </a:xfrm>
        </p:grpSpPr>
        <p:sp>
          <p:nvSpPr>
            <p:cNvPr id="729" name="Google Shape;729;p39"/>
            <p:cNvSpPr/>
            <p:nvPr/>
          </p:nvSpPr>
          <p:spPr>
            <a:xfrm>
              <a:off x="4155725" y="2455350"/>
              <a:ext cx="858300" cy="8583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233331" y="2377750"/>
              <a:ext cx="858300" cy="858300"/>
            </a:xfrm>
            <a:prstGeom prst="pie">
              <a:avLst>
                <a:gd name="adj1" fmla="val 16181057"/>
                <a:gd name="adj2" fmla="val 5369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9"/>
            <p:cNvGrpSpPr/>
            <p:nvPr/>
          </p:nvGrpSpPr>
          <p:grpSpPr>
            <a:xfrm>
              <a:off x="3236441" y="1754725"/>
              <a:ext cx="2093370" cy="1860529"/>
              <a:chOff x="2261631" y="1217400"/>
              <a:chExt cx="2093370" cy="1860529"/>
            </a:xfrm>
          </p:grpSpPr>
          <p:grpSp>
            <p:nvGrpSpPr>
              <p:cNvPr id="732" name="Google Shape;732;p39"/>
              <p:cNvGrpSpPr/>
              <p:nvPr/>
            </p:nvGrpSpPr>
            <p:grpSpPr>
              <a:xfrm>
                <a:off x="2261631" y="1217400"/>
                <a:ext cx="2093370" cy="1860529"/>
                <a:chOff x="4575495" y="637798"/>
                <a:chExt cx="3855193" cy="1849800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4575495" y="637798"/>
                  <a:ext cx="3855000" cy="1849800"/>
                </a:xfrm>
                <a:prstGeom prst="rect">
                  <a:avLst/>
                </a:prstGeom>
                <a:solidFill>
                  <a:schemeClr val="lt2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14300" dir="2760000" algn="bl" rotWithShape="0">
                    <a:schemeClr val="lt1">
                      <a:alpha val="2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4575687" y="637798"/>
                  <a:ext cx="3855000" cy="33030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dk2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39"/>
              <p:cNvGrpSpPr/>
              <p:nvPr/>
            </p:nvGrpSpPr>
            <p:grpSpPr>
              <a:xfrm>
                <a:off x="3439778" y="1308429"/>
                <a:ext cx="784907" cy="155297"/>
                <a:chOff x="7189925" y="928775"/>
                <a:chExt cx="699000" cy="138300"/>
              </a:xfrm>
            </p:grpSpPr>
            <p:sp>
              <p:nvSpPr>
                <p:cNvPr id="736" name="Google Shape;736;p39"/>
                <p:cNvSpPr/>
                <p:nvPr/>
              </p:nvSpPr>
              <p:spPr>
                <a:xfrm>
                  <a:off x="7750625" y="928775"/>
                  <a:ext cx="138300" cy="138300"/>
                </a:xfrm>
                <a:prstGeom prst="ellipse">
                  <a:avLst/>
                </a:prstGeom>
                <a:solidFill>
                  <a:schemeClr val="accent3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/>
                <p:cNvSpPr/>
                <p:nvPr/>
              </p:nvSpPr>
              <p:spPr>
                <a:xfrm>
                  <a:off x="7189925" y="928775"/>
                  <a:ext cx="138300" cy="138300"/>
                </a:xfrm>
                <a:prstGeom prst="ellipse">
                  <a:avLst/>
                </a:prstGeom>
                <a:solidFill>
                  <a:schemeClr val="lt2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7470275" y="928775"/>
                  <a:ext cx="138300" cy="138300"/>
                </a:xfrm>
                <a:prstGeom prst="ellipse">
                  <a:avLst/>
                </a:prstGeom>
                <a:solidFill>
                  <a:schemeClr val="accent1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39" name="Google Shape;739;p39"/>
          <p:cNvSpPr/>
          <p:nvPr/>
        </p:nvSpPr>
        <p:spPr>
          <a:xfrm>
            <a:off x="4317141" y="2823752"/>
            <a:ext cx="4362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9"/>
          <p:cNvSpPr/>
          <p:nvPr/>
        </p:nvSpPr>
        <p:spPr>
          <a:xfrm>
            <a:off x="4317141" y="3421944"/>
            <a:ext cx="4362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9"/>
          <p:cNvSpPr txBox="1">
            <a:spLocks noGrp="1"/>
          </p:cNvSpPr>
          <p:nvPr>
            <p:ph type="title"/>
          </p:nvPr>
        </p:nvSpPr>
        <p:spPr>
          <a:xfrm>
            <a:off x="731892" y="39849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Hypertext Transfer Protocol </a:t>
            </a:r>
            <a:br>
              <a:rPr lang="en-ID" sz="32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</a:br>
            <a:r>
              <a:rPr lang="en-ID" sz="32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(</a:t>
            </a:r>
            <a:r>
              <a:rPr lang="en" dirty="0"/>
              <a:t>HTTP)</a:t>
            </a:r>
            <a:endParaRPr dirty="0"/>
          </a:p>
        </p:txBody>
      </p:sp>
      <p:grpSp>
        <p:nvGrpSpPr>
          <p:cNvPr id="742" name="Google Shape;742;p39"/>
          <p:cNvGrpSpPr/>
          <p:nvPr/>
        </p:nvGrpSpPr>
        <p:grpSpPr>
          <a:xfrm>
            <a:off x="3154297" y="2826594"/>
            <a:ext cx="2791339" cy="1027336"/>
            <a:chOff x="419375" y="2109025"/>
            <a:chExt cx="1137975" cy="418825"/>
          </a:xfrm>
        </p:grpSpPr>
        <p:sp>
          <p:nvSpPr>
            <p:cNvPr id="743" name="Google Shape;743;p39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7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5" name="Google Shape;845;p39"/>
          <p:cNvCxnSpPr>
            <a:cxnSpLocks/>
            <a:endCxn id="739" idx="0"/>
          </p:cNvCxnSpPr>
          <p:nvPr/>
        </p:nvCxnSpPr>
        <p:spPr>
          <a:xfrm>
            <a:off x="2835466" y="2117308"/>
            <a:ext cx="1699800" cy="706500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39"/>
          <p:cNvCxnSpPr>
            <a:cxnSpLocks/>
            <a:endCxn id="740" idx="2"/>
          </p:cNvCxnSpPr>
          <p:nvPr/>
        </p:nvCxnSpPr>
        <p:spPr>
          <a:xfrm rot="10800000">
            <a:off x="4535266" y="3858166"/>
            <a:ext cx="1729200" cy="555600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7" name="Google Shape;847;p39"/>
          <p:cNvGrpSpPr/>
          <p:nvPr/>
        </p:nvGrpSpPr>
        <p:grpSpPr>
          <a:xfrm>
            <a:off x="5798266" y="4183874"/>
            <a:ext cx="466200" cy="466200"/>
            <a:chOff x="3118550" y="1471500"/>
            <a:chExt cx="466200" cy="466200"/>
          </a:xfrm>
        </p:grpSpPr>
        <p:sp>
          <p:nvSpPr>
            <p:cNvPr id="848" name="Google Shape;848;p39"/>
            <p:cNvSpPr/>
            <p:nvPr/>
          </p:nvSpPr>
          <p:spPr>
            <a:xfrm>
              <a:off x="3118550" y="1471500"/>
              <a:ext cx="466200" cy="466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39"/>
            <p:cNvGrpSpPr/>
            <p:nvPr/>
          </p:nvGrpSpPr>
          <p:grpSpPr>
            <a:xfrm>
              <a:off x="3242550" y="1613245"/>
              <a:ext cx="218200" cy="182700"/>
              <a:chOff x="3255050" y="1941270"/>
              <a:chExt cx="218200" cy="182700"/>
            </a:xfrm>
          </p:grpSpPr>
          <p:cxnSp>
            <p:nvCxnSpPr>
              <p:cNvPr id="850" name="Google Shape;850;p39"/>
              <p:cNvCxnSpPr/>
              <p:nvPr/>
            </p:nvCxnSpPr>
            <p:spPr>
              <a:xfrm>
                <a:off x="3255050" y="2032000"/>
                <a:ext cx="204600" cy="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39"/>
              <p:cNvCxnSpPr/>
              <p:nvPr/>
            </p:nvCxnSpPr>
            <p:spPr>
              <a:xfrm rot="10800000">
                <a:off x="3382350" y="1941270"/>
                <a:ext cx="90900" cy="909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39"/>
              <p:cNvCxnSpPr/>
              <p:nvPr/>
            </p:nvCxnSpPr>
            <p:spPr>
              <a:xfrm flipH="1">
                <a:off x="3381450" y="2032170"/>
                <a:ext cx="91800" cy="918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53" name="Google Shape;853;p39"/>
          <p:cNvGrpSpPr/>
          <p:nvPr/>
        </p:nvGrpSpPr>
        <p:grpSpPr>
          <a:xfrm>
            <a:off x="2835466" y="1887349"/>
            <a:ext cx="466200" cy="466200"/>
            <a:chOff x="5444775" y="4524916"/>
            <a:chExt cx="466200" cy="466200"/>
          </a:xfrm>
        </p:grpSpPr>
        <p:sp>
          <p:nvSpPr>
            <p:cNvPr id="854" name="Google Shape;854;p39"/>
            <p:cNvSpPr/>
            <p:nvPr/>
          </p:nvSpPr>
          <p:spPr>
            <a:xfrm>
              <a:off x="5444775" y="4524916"/>
              <a:ext cx="466200" cy="466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9"/>
            <p:cNvGrpSpPr/>
            <p:nvPr/>
          </p:nvGrpSpPr>
          <p:grpSpPr>
            <a:xfrm>
              <a:off x="5568181" y="4666350"/>
              <a:ext cx="219394" cy="182850"/>
              <a:chOff x="5553981" y="4666350"/>
              <a:chExt cx="219394" cy="182850"/>
            </a:xfrm>
          </p:grpSpPr>
          <p:cxnSp>
            <p:nvCxnSpPr>
              <p:cNvPr id="856" name="Google Shape;856;p39"/>
              <p:cNvCxnSpPr/>
              <p:nvPr/>
            </p:nvCxnSpPr>
            <p:spPr>
              <a:xfrm>
                <a:off x="5568775" y="4757391"/>
                <a:ext cx="204600" cy="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39"/>
              <p:cNvCxnSpPr/>
              <p:nvPr/>
            </p:nvCxnSpPr>
            <p:spPr>
              <a:xfrm flipH="1">
                <a:off x="5553981" y="4666350"/>
                <a:ext cx="91500" cy="915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39"/>
              <p:cNvCxnSpPr/>
              <p:nvPr/>
            </p:nvCxnSpPr>
            <p:spPr>
              <a:xfrm>
                <a:off x="5553981" y="4757700"/>
                <a:ext cx="91500" cy="915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6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6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Hypertext Transfer Protocol (HTTP)</a:t>
            </a:r>
            <a:endParaRPr sz="2600" dirty="0">
              <a:latin typeface="Fredoka One" panose="02000000000000000000" pitchFamily="2" charset="0"/>
            </a:endParaRPr>
          </a:p>
        </p:txBody>
      </p:sp>
      <p:grpSp>
        <p:nvGrpSpPr>
          <p:cNvPr id="1945" name="Google Shape;1945;p61"/>
          <p:cNvGrpSpPr/>
          <p:nvPr/>
        </p:nvGrpSpPr>
        <p:grpSpPr>
          <a:xfrm>
            <a:off x="1059287" y="1459650"/>
            <a:ext cx="2488278" cy="3144433"/>
            <a:chOff x="1866907" y="1217411"/>
            <a:chExt cx="2488278" cy="3144433"/>
          </a:xfrm>
        </p:grpSpPr>
        <p:grpSp>
          <p:nvGrpSpPr>
            <p:cNvPr id="1946" name="Google Shape;1946;p61"/>
            <p:cNvGrpSpPr/>
            <p:nvPr/>
          </p:nvGrpSpPr>
          <p:grpSpPr>
            <a:xfrm>
              <a:off x="1866907" y="1217411"/>
              <a:ext cx="2488278" cy="3144433"/>
              <a:chOff x="3848564" y="637809"/>
              <a:chExt cx="4582464" cy="3126300"/>
            </a:xfrm>
          </p:grpSpPr>
          <p:sp>
            <p:nvSpPr>
              <p:cNvPr id="1947" name="Google Shape;1947;p61"/>
              <p:cNvSpPr/>
              <p:nvPr/>
            </p:nvSpPr>
            <p:spPr>
              <a:xfrm>
                <a:off x="3848564" y="637809"/>
                <a:ext cx="4582200" cy="3126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61"/>
              <p:cNvSpPr/>
              <p:nvPr/>
            </p:nvSpPr>
            <p:spPr>
              <a:xfrm>
                <a:off x="3848828" y="637809"/>
                <a:ext cx="45822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9" name="Google Shape;1949;p61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950" name="Google Shape;1950;p61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61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61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3" name="Google Shape;1953;p61"/>
          <p:cNvGrpSpPr/>
          <p:nvPr/>
        </p:nvGrpSpPr>
        <p:grpSpPr>
          <a:xfrm>
            <a:off x="1978769" y="2198191"/>
            <a:ext cx="649298" cy="1077636"/>
            <a:chOff x="7381100" y="2560975"/>
            <a:chExt cx="1479375" cy="2440300"/>
          </a:xfrm>
        </p:grpSpPr>
        <p:sp>
          <p:nvSpPr>
            <p:cNvPr id="1954" name="Google Shape;1954;p61"/>
            <p:cNvSpPr/>
            <p:nvPr/>
          </p:nvSpPr>
          <p:spPr>
            <a:xfrm>
              <a:off x="7381100" y="2658575"/>
              <a:ext cx="1479300" cy="2342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58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1"/>
            <p:cNvSpPr/>
            <p:nvPr/>
          </p:nvSpPr>
          <p:spPr>
            <a:xfrm>
              <a:off x="7381175" y="2560975"/>
              <a:ext cx="1479300" cy="2259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1"/>
            <p:cNvSpPr/>
            <p:nvPr/>
          </p:nvSpPr>
          <p:spPr>
            <a:xfrm>
              <a:off x="8001200" y="2785200"/>
              <a:ext cx="239100" cy="651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7" name="Google Shape;1957;p61"/>
            <p:cNvCxnSpPr>
              <a:stCxn id="1955" idx="0"/>
              <a:endCxn id="1956" idx="0"/>
            </p:cNvCxnSpPr>
            <p:nvPr/>
          </p:nvCxnSpPr>
          <p:spPr>
            <a:xfrm>
              <a:off x="8120825" y="2560975"/>
              <a:ext cx="0" cy="2241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9" name="Google Shape;1959;p61"/>
          <p:cNvSpPr txBox="1"/>
          <p:nvPr/>
        </p:nvSpPr>
        <p:spPr>
          <a:xfrm>
            <a:off x="1231228" y="3469519"/>
            <a:ext cx="214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Apa itu HTTP?</a:t>
            </a:r>
            <a:endParaRPr sz="2000" dirty="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4D2350-3811-1B80-31A3-3C0D51BF2C50}"/>
              </a:ext>
            </a:extLst>
          </p:cNvPr>
          <p:cNvCxnSpPr/>
          <p:nvPr/>
        </p:nvCxnSpPr>
        <p:spPr>
          <a:xfrm>
            <a:off x="2203373" y="1073077"/>
            <a:ext cx="4802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E1A1EA-D479-386D-F957-67370BF336BE}"/>
              </a:ext>
            </a:extLst>
          </p:cNvPr>
          <p:cNvSpPr txBox="1"/>
          <p:nvPr/>
        </p:nvSpPr>
        <p:spPr>
          <a:xfrm>
            <a:off x="3819551" y="1780847"/>
            <a:ext cx="426516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Hypertext Transfer Protocol (HTTP)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merupakan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protokol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application layer yang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dikembangkan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untuk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membantu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proses transfer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antar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komputer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. </a:t>
            </a:r>
          </a:p>
          <a:p>
            <a:pPr algn="just"/>
            <a:endParaRPr lang="en-ID" b="1" dirty="0">
              <a:latin typeface="Karla" pitchFamily="2" charset="0"/>
              <a:ea typeface="Yu Mincho" panose="02020400000000000000" pitchFamily="18" charset="-128"/>
            </a:endParaRPr>
          </a:p>
          <a:p>
            <a:pPr algn="just"/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Protokol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ini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berguna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untuk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mentransfer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informasi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seperti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dokumen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, file,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gambar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, dan video.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Penggunaan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protokol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HTTP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berhubungan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dengan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i="1" dirty="0">
                <a:effectLst/>
                <a:latin typeface="Karla" pitchFamily="2" charset="0"/>
                <a:ea typeface="Yu Mincho" panose="02020400000000000000" pitchFamily="18" charset="-128"/>
              </a:rPr>
              <a:t>hypertext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sehingga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banyak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mengambil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sumber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daya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dari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sebuah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tautan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seperti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mengambil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halaman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di 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World Wide Web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. </a:t>
            </a:r>
            <a:endParaRPr lang="en-ID" b="1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96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56"/>
          <p:cNvGrpSpPr/>
          <p:nvPr/>
        </p:nvGrpSpPr>
        <p:grpSpPr>
          <a:xfrm>
            <a:off x="3649770" y="1129131"/>
            <a:ext cx="1844460" cy="3052704"/>
            <a:chOff x="2510650" y="1217400"/>
            <a:chExt cx="1844460" cy="3052704"/>
          </a:xfrm>
        </p:grpSpPr>
        <p:grpSp>
          <p:nvGrpSpPr>
            <p:cNvPr id="1667" name="Google Shape;1667;p56"/>
            <p:cNvGrpSpPr/>
            <p:nvPr/>
          </p:nvGrpSpPr>
          <p:grpSpPr>
            <a:xfrm>
              <a:off x="2510650" y="1217400"/>
              <a:ext cx="1844460" cy="3052704"/>
              <a:chOff x="5034093" y="637798"/>
              <a:chExt cx="3396796" cy="3035100"/>
            </a:xfrm>
          </p:grpSpPr>
          <p:sp>
            <p:nvSpPr>
              <p:cNvPr id="1668" name="Google Shape;1668;p56"/>
              <p:cNvSpPr/>
              <p:nvPr/>
            </p:nvSpPr>
            <p:spPr>
              <a:xfrm>
                <a:off x="5034093" y="637798"/>
                <a:ext cx="3396600" cy="30351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6"/>
              <p:cNvSpPr/>
              <p:nvPr/>
            </p:nvSpPr>
            <p:spPr>
              <a:xfrm>
                <a:off x="5034289" y="637798"/>
                <a:ext cx="33966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0" name="Google Shape;1670;p56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1671" name="Google Shape;1671;p56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6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6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5" name="Google Shape;1675;p56"/>
          <p:cNvGrpSpPr/>
          <p:nvPr/>
        </p:nvGrpSpPr>
        <p:grpSpPr>
          <a:xfrm>
            <a:off x="3796527" y="1981849"/>
            <a:ext cx="1636398" cy="1732434"/>
            <a:chOff x="3796527" y="2035929"/>
            <a:chExt cx="1636398" cy="1732434"/>
          </a:xfrm>
        </p:grpSpPr>
        <p:grpSp>
          <p:nvGrpSpPr>
            <p:cNvPr id="1676" name="Google Shape;1676;p56"/>
            <p:cNvGrpSpPr/>
            <p:nvPr/>
          </p:nvGrpSpPr>
          <p:grpSpPr>
            <a:xfrm>
              <a:off x="4087300" y="2035929"/>
              <a:ext cx="968100" cy="968100"/>
              <a:chOff x="811900" y="1708600"/>
              <a:chExt cx="968100" cy="968100"/>
            </a:xfrm>
          </p:grpSpPr>
          <p:sp>
            <p:nvSpPr>
              <p:cNvPr id="1677" name="Google Shape;1677;p56"/>
              <p:cNvSpPr/>
              <p:nvPr/>
            </p:nvSpPr>
            <p:spPr>
              <a:xfrm>
                <a:off x="811900" y="1708600"/>
                <a:ext cx="968100" cy="968100"/>
              </a:xfrm>
              <a:prstGeom prst="roundRect">
                <a:avLst>
                  <a:gd name="adj" fmla="val 2296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820000" algn="bl" rotWithShape="0">
                  <a:schemeClr val="lt1">
                    <a:alpha val="2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6"/>
              <p:cNvSpPr/>
              <p:nvPr/>
            </p:nvSpPr>
            <p:spPr>
              <a:xfrm>
                <a:off x="913425" y="1810125"/>
                <a:ext cx="765000" cy="765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0" name="Google Shape;1680;p56"/>
            <p:cNvSpPr txBox="1"/>
            <p:nvPr/>
          </p:nvSpPr>
          <p:spPr>
            <a:xfrm>
              <a:off x="3796527" y="3024532"/>
              <a:ext cx="1636398" cy="743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Contoh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Layanan</a:t>
              </a:r>
              <a:endParaRPr sz="2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1684" name="Google Shape;1684;p56"/>
          <p:cNvSpPr txBox="1"/>
          <p:nvPr/>
        </p:nvSpPr>
        <p:spPr>
          <a:xfrm>
            <a:off x="286439" y="1309772"/>
            <a:ext cx="2188376" cy="115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Pemutar</a:t>
            </a:r>
            <a:r>
              <a:rPr lang="en-ID" sz="13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media </a:t>
            </a:r>
            <a:r>
              <a:rPr lang="en-ID" sz="13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dapat</a:t>
            </a:r>
            <a:r>
              <a:rPr lang="en-ID" sz="13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3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menggunakan</a:t>
            </a:r>
            <a:r>
              <a:rPr lang="en-ID" sz="13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HTTP </a:t>
            </a:r>
            <a:r>
              <a:rPr lang="en-ID" sz="13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untuk</a:t>
            </a:r>
            <a:r>
              <a:rPr lang="en-ID" sz="13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3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berbicara</a:t>
            </a:r>
            <a:r>
              <a:rPr lang="en-ID" sz="13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3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dengan</a:t>
            </a:r>
            <a:r>
              <a:rPr lang="en-ID" sz="13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server dan </a:t>
            </a:r>
            <a:r>
              <a:rPr lang="en-ID" sz="13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meminta</a:t>
            </a:r>
            <a:r>
              <a:rPr lang="en-ID" sz="13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3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informasi</a:t>
            </a:r>
            <a:r>
              <a:rPr lang="en-ID" sz="13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album.</a:t>
            </a:r>
            <a:endParaRPr sz="1300" dirty="0">
              <a:solidFill>
                <a:srgbClr val="415A75"/>
              </a:solidFill>
              <a:latin typeface="Fredoka One" panose="02000000000000000000" pitchFamily="2" charset="0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686" name="Google Shape;1686;p56"/>
          <p:cNvGrpSpPr/>
          <p:nvPr/>
        </p:nvGrpSpPr>
        <p:grpSpPr>
          <a:xfrm>
            <a:off x="2557775" y="1481234"/>
            <a:ext cx="675900" cy="809700"/>
            <a:chOff x="1970600" y="969525"/>
            <a:chExt cx="675900" cy="809700"/>
          </a:xfrm>
        </p:grpSpPr>
        <p:sp>
          <p:nvSpPr>
            <p:cNvPr id="1687" name="Google Shape;1687;p56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01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693" name="Google Shape;1693;p56"/>
          <p:cNvGrpSpPr/>
          <p:nvPr/>
        </p:nvGrpSpPr>
        <p:grpSpPr>
          <a:xfrm>
            <a:off x="2557775" y="3146359"/>
            <a:ext cx="675900" cy="809700"/>
            <a:chOff x="1970600" y="969525"/>
            <a:chExt cx="675900" cy="809700"/>
          </a:xfrm>
        </p:grpSpPr>
        <p:sp>
          <p:nvSpPr>
            <p:cNvPr id="1694" name="Google Shape;1694;p56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02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700" name="Google Shape;1700;p56"/>
          <p:cNvGrpSpPr/>
          <p:nvPr/>
        </p:nvGrpSpPr>
        <p:grpSpPr>
          <a:xfrm>
            <a:off x="5910325" y="1481234"/>
            <a:ext cx="675900" cy="809700"/>
            <a:chOff x="1970600" y="969525"/>
            <a:chExt cx="675900" cy="809700"/>
          </a:xfrm>
        </p:grpSpPr>
        <p:sp>
          <p:nvSpPr>
            <p:cNvPr id="1701" name="Google Shape;1701;p56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03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707" name="Google Shape;1707;p56"/>
          <p:cNvGrpSpPr/>
          <p:nvPr/>
        </p:nvGrpSpPr>
        <p:grpSpPr>
          <a:xfrm>
            <a:off x="5910325" y="3146359"/>
            <a:ext cx="675900" cy="809700"/>
            <a:chOff x="1970600" y="969525"/>
            <a:chExt cx="675900" cy="809700"/>
          </a:xfrm>
        </p:grpSpPr>
        <p:sp>
          <p:nvSpPr>
            <p:cNvPr id="1708" name="Google Shape;1708;p56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04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cxnSp>
        <p:nvCxnSpPr>
          <p:cNvPr id="1710" name="Google Shape;1710;p56"/>
          <p:cNvCxnSpPr>
            <a:stCxn id="1688" idx="3"/>
            <a:endCxn id="1668" idx="1"/>
          </p:cNvCxnSpPr>
          <p:nvPr/>
        </p:nvCxnSpPr>
        <p:spPr>
          <a:xfrm>
            <a:off x="3233675" y="1819184"/>
            <a:ext cx="416100" cy="8364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56"/>
          <p:cNvCxnSpPr>
            <a:cxnSpLocks/>
            <a:stCxn id="1695" idx="3"/>
            <a:endCxn id="1668" idx="1"/>
          </p:cNvCxnSpPr>
          <p:nvPr/>
        </p:nvCxnSpPr>
        <p:spPr>
          <a:xfrm rot="10800000" flipH="1">
            <a:off x="3233675" y="2655409"/>
            <a:ext cx="416100" cy="8289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56"/>
          <p:cNvCxnSpPr>
            <a:stCxn id="1702" idx="1"/>
            <a:endCxn id="1668" idx="3"/>
          </p:cNvCxnSpPr>
          <p:nvPr/>
        </p:nvCxnSpPr>
        <p:spPr>
          <a:xfrm flipH="1">
            <a:off x="5494225" y="1819184"/>
            <a:ext cx="416100" cy="836400"/>
          </a:xfrm>
          <a:prstGeom prst="bentConnector3">
            <a:avLst>
              <a:gd name="adj1" fmla="val 5001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56"/>
          <p:cNvCxnSpPr>
            <a:stCxn id="1709" idx="1"/>
            <a:endCxn id="1668" idx="3"/>
          </p:cNvCxnSpPr>
          <p:nvPr/>
        </p:nvCxnSpPr>
        <p:spPr>
          <a:xfrm rot="10800000">
            <a:off x="5494225" y="2655409"/>
            <a:ext cx="416100" cy="828900"/>
          </a:xfrm>
          <a:prstGeom prst="bentConnector3">
            <a:avLst>
              <a:gd name="adj1" fmla="val 5001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4" name="Google Shape;1714;p56"/>
          <p:cNvGrpSpPr/>
          <p:nvPr/>
        </p:nvGrpSpPr>
        <p:grpSpPr>
          <a:xfrm>
            <a:off x="4311550" y="2205452"/>
            <a:ext cx="520925" cy="520922"/>
            <a:chOff x="4155725" y="2377750"/>
            <a:chExt cx="935906" cy="935900"/>
          </a:xfrm>
        </p:grpSpPr>
        <p:sp>
          <p:nvSpPr>
            <p:cNvPr id="1715" name="Google Shape;1715;p56"/>
            <p:cNvSpPr/>
            <p:nvPr/>
          </p:nvSpPr>
          <p:spPr>
            <a:xfrm>
              <a:off x="4155725" y="2455350"/>
              <a:ext cx="858300" cy="8583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4233331" y="2377750"/>
              <a:ext cx="858300" cy="858300"/>
            </a:xfrm>
            <a:prstGeom prst="pie">
              <a:avLst>
                <a:gd name="adj1" fmla="val 16181057"/>
                <a:gd name="adj2" fmla="val 5369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944;p61">
            <a:extLst>
              <a:ext uri="{FF2B5EF4-FFF2-40B4-BE49-F238E27FC236}">
                <a16:creationId xmlns:a16="http://schemas.microsoft.com/office/drawing/2014/main" id="{CDF10956-694E-31A2-3250-7939AB699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976" y="16799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6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Hypertext Transfer Protocol (HTTP)</a:t>
            </a:r>
            <a:endParaRPr sz="2600" dirty="0">
              <a:latin typeface="Fredoka One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18EF67-155C-4EA9-7D56-FF291F7F9124}"/>
              </a:ext>
            </a:extLst>
          </p:cNvPr>
          <p:cNvCxnSpPr/>
          <p:nvPr/>
        </p:nvCxnSpPr>
        <p:spPr>
          <a:xfrm>
            <a:off x="2203373" y="742569"/>
            <a:ext cx="4802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Google Shape;1684;p56">
            <a:extLst>
              <a:ext uri="{FF2B5EF4-FFF2-40B4-BE49-F238E27FC236}">
                <a16:creationId xmlns:a16="http://schemas.microsoft.com/office/drawing/2014/main" id="{7D22F319-5475-83F2-3EC5-68C725B5A7AF}"/>
              </a:ext>
            </a:extLst>
          </p:cNvPr>
          <p:cNvSpPr txBox="1"/>
          <p:nvPr/>
        </p:nvSpPr>
        <p:spPr>
          <a:xfrm>
            <a:off x="246695" y="3027833"/>
            <a:ext cx="2188376" cy="115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Perangkat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lunak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antivirus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dapat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menggunakan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HTTP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untuk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mengunduh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pembaruan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terbaru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.</a:t>
            </a:r>
            <a:endParaRPr sz="1100" dirty="0">
              <a:solidFill>
                <a:srgbClr val="415A75"/>
              </a:solidFill>
              <a:latin typeface="Fredoka One" panose="02000000000000000000" pitchFamily="2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9" name="Google Shape;1684;p56">
            <a:extLst>
              <a:ext uri="{FF2B5EF4-FFF2-40B4-BE49-F238E27FC236}">
                <a16:creationId xmlns:a16="http://schemas.microsoft.com/office/drawing/2014/main" id="{BBA86D1E-27A2-D71F-7B9A-D286D3CC6518}"/>
              </a:ext>
            </a:extLst>
          </p:cNvPr>
          <p:cNvSpPr txBox="1"/>
          <p:nvPr/>
        </p:nvSpPr>
        <p:spPr>
          <a:xfrm>
            <a:off x="6708823" y="1406419"/>
            <a:ext cx="2148738" cy="115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Produk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konsumen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elektronik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seperti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bingkai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foto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digital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sering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menggunakan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server HTTP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tertanam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untuk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dapat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diakses</a:t>
            </a:r>
            <a:r>
              <a:rPr lang="en-ID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.</a:t>
            </a:r>
            <a:endParaRPr sz="1000" dirty="0">
              <a:solidFill>
                <a:srgbClr val="415A75"/>
              </a:solidFill>
              <a:latin typeface="Fredoka One" panose="02000000000000000000" pitchFamily="2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10" name="Google Shape;1684;p56">
            <a:extLst>
              <a:ext uri="{FF2B5EF4-FFF2-40B4-BE49-F238E27FC236}">
                <a16:creationId xmlns:a16="http://schemas.microsoft.com/office/drawing/2014/main" id="{E8934FAA-08C7-1A67-2F51-3043BBF545AB}"/>
              </a:ext>
            </a:extLst>
          </p:cNvPr>
          <p:cNvSpPr txBox="1"/>
          <p:nvPr/>
        </p:nvSpPr>
        <p:spPr>
          <a:xfrm>
            <a:off x="6708823" y="2970452"/>
            <a:ext cx="2148738" cy="115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Pengembang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dapat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menggunakan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HTTP </a:t>
            </a: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untuk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mengambil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file </a:t>
            </a: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proyek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.</a:t>
            </a:r>
            <a:endParaRPr sz="1500" dirty="0">
              <a:solidFill>
                <a:srgbClr val="415A75"/>
              </a:solidFill>
              <a:latin typeface="Fredoka One" panose="02000000000000000000" pitchFamily="2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11" name="Google Shape;1684;p56">
            <a:extLst>
              <a:ext uri="{FF2B5EF4-FFF2-40B4-BE49-F238E27FC236}">
                <a16:creationId xmlns:a16="http://schemas.microsoft.com/office/drawing/2014/main" id="{BA86CBA4-1157-E769-810D-FC16AC16D861}"/>
              </a:ext>
            </a:extLst>
          </p:cNvPr>
          <p:cNvSpPr txBox="1"/>
          <p:nvPr/>
        </p:nvSpPr>
        <p:spPr>
          <a:xfrm>
            <a:off x="3909574" y="4441243"/>
            <a:ext cx="3194801" cy="603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Komunikasi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mesin-ke-mesin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semakin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berjalan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melalui</a:t>
            </a:r>
            <a:r>
              <a:rPr lang="en-ID" sz="1500" dirty="0">
                <a:solidFill>
                  <a:srgbClr val="415A75"/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HTTP.</a:t>
            </a:r>
            <a:endParaRPr sz="1500" dirty="0">
              <a:solidFill>
                <a:srgbClr val="415A75"/>
              </a:solidFill>
              <a:latin typeface="Fredoka One" panose="02000000000000000000" pitchFamily="2" charset="0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2" name="Google Shape;1707;p56">
            <a:extLst>
              <a:ext uri="{FF2B5EF4-FFF2-40B4-BE49-F238E27FC236}">
                <a16:creationId xmlns:a16="http://schemas.microsoft.com/office/drawing/2014/main" id="{39E61DFB-064F-FC24-3959-1F81D07E1D5F}"/>
              </a:ext>
            </a:extLst>
          </p:cNvPr>
          <p:cNvGrpSpPr/>
          <p:nvPr/>
        </p:nvGrpSpPr>
        <p:grpSpPr>
          <a:xfrm>
            <a:off x="3233674" y="4275260"/>
            <a:ext cx="675900" cy="809700"/>
            <a:chOff x="1970600" y="969525"/>
            <a:chExt cx="675900" cy="809700"/>
          </a:xfrm>
        </p:grpSpPr>
        <p:sp>
          <p:nvSpPr>
            <p:cNvPr id="13" name="Google Shape;1708;p56">
              <a:extLst>
                <a:ext uri="{FF2B5EF4-FFF2-40B4-BE49-F238E27FC236}">
                  <a16:creationId xmlns:a16="http://schemas.microsoft.com/office/drawing/2014/main" id="{366E35C8-7C41-CD28-1D85-6543C7E22ED8}"/>
                </a:ext>
              </a:extLst>
            </p:cNvPr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09;p56">
              <a:extLst>
                <a:ext uri="{FF2B5EF4-FFF2-40B4-BE49-F238E27FC236}">
                  <a16:creationId xmlns:a16="http://schemas.microsoft.com/office/drawing/2014/main" id="{2DA952A4-3702-214D-6BF5-18E308A27D21}"/>
                </a:ext>
              </a:extLst>
            </p:cNvPr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05</a:t>
              </a:r>
              <a:endParaRPr sz="18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5B521B2-F502-8100-0B78-82615E5AD173}"/>
              </a:ext>
            </a:extLst>
          </p:cNvPr>
          <p:cNvCxnSpPr>
            <a:stCxn id="1668" idx="2"/>
          </p:cNvCxnSpPr>
          <p:nvPr/>
        </p:nvCxnSpPr>
        <p:spPr>
          <a:xfrm rot="5400000">
            <a:off x="4121269" y="3958381"/>
            <a:ext cx="227225" cy="674132"/>
          </a:xfrm>
          <a:prstGeom prst="bentConnector2">
            <a:avLst/>
          </a:prstGeom>
          <a:ln w="28575">
            <a:solidFill>
              <a:srgbClr val="7CA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6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3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Cara </a:t>
            </a:r>
            <a:r>
              <a:rPr lang="en-ID" sz="2300" dirty="0" err="1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Kerja</a:t>
            </a:r>
            <a:r>
              <a:rPr lang="en-ID" sz="23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Hypertext Transfer Protocol (HTTP)</a:t>
            </a:r>
            <a:endParaRPr sz="2300" dirty="0">
              <a:latin typeface="Fredoka One" panose="020000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4D2350-3811-1B80-31A3-3C0D51BF2C50}"/>
              </a:ext>
            </a:extLst>
          </p:cNvPr>
          <p:cNvCxnSpPr/>
          <p:nvPr/>
        </p:nvCxnSpPr>
        <p:spPr>
          <a:xfrm>
            <a:off x="2203373" y="1073077"/>
            <a:ext cx="4802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E1A1EA-D479-386D-F957-67370BF336BE}"/>
              </a:ext>
            </a:extLst>
          </p:cNvPr>
          <p:cNvSpPr txBox="1"/>
          <p:nvPr/>
        </p:nvSpPr>
        <p:spPr>
          <a:xfrm>
            <a:off x="1321858" y="3393956"/>
            <a:ext cx="65659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HTTP </a:t>
            </a:r>
            <a:r>
              <a:rPr lang="en-ID" sz="1500" i="1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client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dari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i="1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interface user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akan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membuat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sambungan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awal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dengan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menginputkan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URL yang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akan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dikunjungi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pada web browser. Lalu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mengirimkan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permintaan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dokumen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kepada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web server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melalui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proses HTTP </a:t>
            </a:r>
            <a:r>
              <a:rPr lang="en-ID" sz="1500" i="1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request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.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Selama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HTTP server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memproses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permintaan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klien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, HTTP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klien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menunggu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respon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.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Setelah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diproses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, web server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akan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mengirim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respon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berupa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file HTML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kepada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i="1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user</a:t>
            </a:r>
            <a:r>
              <a:rPr lang="en-ID" sz="1500" dirty="0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 </a:t>
            </a:r>
            <a:r>
              <a:rPr lang="en-ID" sz="1500" dirty="0" err="1">
                <a:solidFill>
                  <a:schemeClr val="tx1">
                    <a:lumMod val="75000"/>
                  </a:schemeClr>
                </a:solidFill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klien</a:t>
            </a:r>
            <a:endParaRPr lang="en-ID" sz="1500" dirty="0">
              <a:solidFill>
                <a:schemeClr val="tx1">
                  <a:lumMod val="75000"/>
                </a:schemeClr>
              </a:solidFill>
              <a:latin typeface="Fredoka One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56706-5A16-C038-C317-07185A2F2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38761" r="19843" b="19522"/>
          <a:stretch/>
        </p:blipFill>
        <p:spPr>
          <a:xfrm>
            <a:off x="3479006" y="1221100"/>
            <a:ext cx="5272088" cy="214471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08B4A0-EAE8-DA85-3E60-42DC7EC410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76" t="32954" r="37500" b="30581"/>
          <a:stretch/>
        </p:blipFill>
        <p:spPr>
          <a:xfrm>
            <a:off x="361949" y="1192525"/>
            <a:ext cx="3019425" cy="22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35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39"/>
          <p:cNvGrpSpPr/>
          <p:nvPr/>
        </p:nvGrpSpPr>
        <p:grpSpPr>
          <a:xfrm>
            <a:off x="2941291" y="3458408"/>
            <a:ext cx="2152522" cy="1355114"/>
            <a:chOff x="2202625" y="1217400"/>
            <a:chExt cx="2152522" cy="1355114"/>
          </a:xfrm>
        </p:grpSpPr>
        <p:grpSp>
          <p:nvGrpSpPr>
            <p:cNvPr id="713" name="Google Shape;713;p39"/>
            <p:cNvGrpSpPr/>
            <p:nvPr/>
          </p:nvGrpSpPr>
          <p:grpSpPr>
            <a:xfrm>
              <a:off x="2202625" y="1217400"/>
              <a:ext cx="2152522" cy="1355114"/>
              <a:chOff x="4466828" y="637798"/>
              <a:chExt cx="3964129" cy="1347300"/>
            </a:xfrm>
          </p:grpSpPr>
          <p:sp>
            <p:nvSpPr>
              <p:cNvPr id="714" name="Google Shape;714;p39"/>
              <p:cNvSpPr/>
              <p:nvPr/>
            </p:nvSpPr>
            <p:spPr>
              <a:xfrm>
                <a:off x="4466828" y="637798"/>
                <a:ext cx="3963900" cy="13473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4467057" y="637798"/>
                <a:ext cx="396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39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17" name="Google Shape;717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39"/>
          <p:cNvGrpSpPr/>
          <p:nvPr/>
        </p:nvGrpSpPr>
        <p:grpSpPr>
          <a:xfrm>
            <a:off x="4168966" y="1672808"/>
            <a:ext cx="2152522" cy="1355114"/>
            <a:chOff x="2202625" y="1217400"/>
            <a:chExt cx="2152522" cy="1355114"/>
          </a:xfrm>
        </p:grpSpPr>
        <p:grpSp>
          <p:nvGrpSpPr>
            <p:cNvPr id="721" name="Google Shape;721;p39"/>
            <p:cNvGrpSpPr/>
            <p:nvPr/>
          </p:nvGrpSpPr>
          <p:grpSpPr>
            <a:xfrm>
              <a:off x="2202625" y="1217400"/>
              <a:ext cx="2152522" cy="1355114"/>
              <a:chOff x="4466828" y="637798"/>
              <a:chExt cx="3964129" cy="1347300"/>
            </a:xfrm>
          </p:grpSpPr>
          <p:sp>
            <p:nvSpPr>
              <p:cNvPr id="722" name="Google Shape;722;p39"/>
              <p:cNvSpPr/>
              <p:nvPr/>
            </p:nvSpPr>
            <p:spPr>
              <a:xfrm>
                <a:off x="4466828" y="637798"/>
                <a:ext cx="3963900" cy="13473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4467057" y="637798"/>
                <a:ext cx="396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4" name="Google Shape;724;p39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25" name="Google Shape;725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9"/>
          <p:cNvGrpSpPr/>
          <p:nvPr/>
        </p:nvGrpSpPr>
        <p:grpSpPr>
          <a:xfrm>
            <a:off x="3605356" y="2353558"/>
            <a:ext cx="2093370" cy="1860529"/>
            <a:chOff x="3236441" y="1754725"/>
            <a:chExt cx="2093370" cy="1860529"/>
          </a:xfrm>
        </p:grpSpPr>
        <p:sp>
          <p:nvSpPr>
            <p:cNvPr id="729" name="Google Shape;729;p39"/>
            <p:cNvSpPr/>
            <p:nvPr/>
          </p:nvSpPr>
          <p:spPr>
            <a:xfrm>
              <a:off x="4155725" y="2455350"/>
              <a:ext cx="858300" cy="8583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233331" y="2377750"/>
              <a:ext cx="858300" cy="858300"/>
            </a:xfrm>
            <a:prstGeom prst="pie">
              <a:avLst>
                <a:gd name="adj1" fmla="val 16181057"/>
                <a:gd name="adj2" fmla="val 5369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9"/>
            <p:cNvGrpSpPr/>
            <p:nvPr/>
          </p:nvGrpSpPr>
          <p:grpSpPr>
            <a:xfrm>
              <a:off x="3236441" y="1754725"/>
              <a:ext cx="2093370" cy="1860529"/>
              <a:chOff x="2261631" y="1217400"/>
              <a:chExt cx="2093370" cy="1860529"/>
            </a:xfrm>
          </p:grpSpPr>
          <p:grpSp>
            <p:nvGrpSpPr>
              <p:cNvPr id="732" name="Google Shape;732;p39"/>
              <p:cNvGrpSpPr/>
              <p:nvPr/>
            </p:nvGrpSpPr>
            <p:grpSpPr>
              <a:xfrm>
                <a:off x="2261631" y="1217400"/>
                <a:ext cx="2093370" cy="1860529"/>
                <a:chOff x="4575495" y="637798"/>
                <a:chExt cx="3855193" cy="1849800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4575495" y="637798"/>
                  <a:ext cx="3855000" cy="1849800"/>
                </a:xfrm>
                <a:prstGeom prst="rect">
                  <a:avLst/>
                </a:prstGeom>
                <a:solidFill>
                  <a:schemeClr val="lt2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114300" dir="2760000" algn="bl" rotWithShape="0">
                    <a:schemeClr val="lt1">
                      <a:alpha val="2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4575687" y="637798"/>
                  <a:ext cx="3855000" cy="33030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dk2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39"/>
              <p:cNvGrpSpPr/>
              <p:nvPr/>
            </p:nvGrpSpPr>
            <p:grpSpPr>
              <a:xfrm>
                <a:off x="3439778" y="1308429"/>
                <a:ext cx="784907" cy="155297"/>
                <a:chOff x="7189925" y="928775"/>
                <a:chExt cx="699000" cy="138300"/>
              </a:xfrm>
            </p:grpSpPr>
            <p:sp>
              <p:nvSpPr>
                <p:cNvPr id="736" name="Google Shape;736;p39"/>
                <p:cNvSpPr/>
                <p:nvPr/>
              </p:nvSpPr>
              <p:spPr>
                <a:xfrm>
                  <a:off x="7750625" y="928775"/>
                  <a:ext cx="138300" cy="138300"/>
                </a:xfrm>
                <a:prstGeom prst="ellipse">
                  <a:avLst/>
                </a:prstGeom>
                <a:solidFill>
                  <a:schemeClr val="accent3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/>
                <p:cNvSpPr/>
                <p:nvPr/>
              </p:nvSpPr>
              <p:spPr>
                <a:xfrm>
                  <a:off x="7189925" y="928775"/>
                  <a:ext cx="138300" cy="138300"/>
                </a:xfrm>
                <a:prstGeom prst="ellipse">
                  <a:avLst/>
                </a:prstGeom>
                <a:solidFill>
                  <a:schemeClr val="lt2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7470275" y="928775"/>
                  <a:ext cx="138300" cy="138300"/>
                </a:xfrm>
                <a:prstGeom prst="ellipse">
                  <a:avLst/>
                </a:prstGeom>
                <a:solidFill>
                  <a:schemeClr val="accent1"/>
                </a:solidFill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39" name="Google Shape;739;p39"/>
          <p:cNvSpPr/>
          <p:nvPr/>
        </p:nvSpPr>
        <p:spPr>
          <a:xfrm>
            <a:off x="4317141" y="2823752"/>
            <a:ext cx="4362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9"/>
          <p:cNvSpPr/>
          <p:nvPr/>
        </p:nvSpPr>
        <p:spPr>
          <a:xfrm>
            <a:off x="4317141" y="3421944"/>
            <a:ext cx="4362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9"/>
          <p:cNvSpPr txBox="1">
            <a:spLocks noGrp="1"/>
          </p:cNvSpPr>
          <p:nvPr>
            <p:ph type="title"/>
          </p:nvPr>
        </p:nvSpPr>
        <p:spPr>
          <a:xfrm>
            <a:off x="731892" y="39849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Simple Mail Transfer Protocol</a:t>
            </a:r>
            <a:br>
              <a:rPr lang="en-ID" sz="32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</a:br>
            <a:r>
              <a:rPr lang="en-ID" sz="32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(</a:t>
            </a:r>
            <a:r>
              <a:rPr lang="en" sz="32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SMTP</a:t>
            </a:r>
            <a:r>
              <a:rPr lang="en" dirty="0"/>
              <a:t>)</a:t>
            </a:r>
            <a:endParaRPr dirty="0"/>
          </a:p>
        </p:txBody>
      </p:sp>
      <p:grpSp>
        <p:nvGrpSpPr>
          <p:cNvPr id="742" name="Google Shape;742;p39"/>
          <p:cNvGrpSpPr/>
          <p:nvPr/>
        </p:nvGrpSpPr>
        <p:grpSpPr>
          <a:xfrm>
            <a:off x="3154297" y="2826594"/>
            <a:ext cx="2791339" cy="1027336"/>
            <a:chOff x="419375" y="2109025"/>
            <a:chExt cx="1137975" cy="418825"/>
          </a:xfrm>
        </p:grpSpPr>
        <p:sp>
          <p:nvSpPr>
            <p:cNvPr id="743" name="Google Shape;743;p39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7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5" name="Google Shape;845;p39"/>
          <p:cNvCxnSpPr>
            <a:cxnSpLocks/>
            <a:endCxn id="739" idx="0"/>
          </p:cNvCxnSpPr>
          <p:nvPr/>
        </p:nvCxnSpPr>
        <p:spPr>
          <a:xfrm>
            <a:off x="2835466" y="2117308"/>
            <a:ext cx="1699800" cy="706500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39"/>
          <p:cNvCxnSpPr>
            <a:cxnSpLocks/>
            <a:endCxn id="740" idx="2"/>
          </p:cNvCxnSpPr>
          <p:nvPr/>
        </p:nvCxnSpPr>
        <p:spPr>
          <a:xfrm rot="10800000">
            <a:off x="4535266" y="3858166"/>
            <a:ext cx="1729200" cy="555600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7" name="Google Shape;847;p39"/>
          <p:cNvGrpSpPr/>
          <p:nvPr/>
        </p:nvGrpSpPr>
        <p:grpSpPr>
          <a:xfrm>
            <a:off x="5798266" y="4183874"/>
            <a:ext cx="466200" cy="466200"/>
            <a:chOff x="3118550" y="1471500"/>
            <a:chExt cx="466200" cy="466200"/>
          </a:xfrm>
        </p:grpSpPr>
        <p:sp>
          <p:nvSpPr>
            <p:cNvPr id="848" name="Google Shape;848;p39"/>
            <p:cNvSpPr/>
            <p:nvPr/>
          </p:nvSpPr>
          <p:spPr>
            <a:xfrm>
              <a:off x="3118550" y="1471500"/>
              <a:ext cx="466200" cy="466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39"/>
            <p:cNvGrpSpPr/>
            <p:nvPr/>
          </p:nvGrpSpPr>
          <p:grpSpPr>
            <a:xfrm>
              <a:off x="3242550" y="1613245"/>
              <a:ext cx="218200" cy="182700"/>
              <a:chOff x="3255050" y="1941270"/>
              <a:chExt cx="218200" cy="182700"/>
            </a:xfrm>
          </p:grpSpPr>
          <p:cxnSp>
            <p:nvCxnSpPr>
              <p:cNvPr id="850" name="Google Shape;850;p39"/>
              <p:cNvCxnSpPr/>
              <p:nvPr/>
            </p:nvCxnSpPr>
            <p:spPr>
              <a:xfrm>
                <a:off x="3255050" y="2032000"/>
                <a:ext cx="204600" cy="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39"/>
              <p:cNvCxnSpPr/>
              <p:nvPr/>
            </p:nvCxnSpPr>
            <p:spPr>
              <a:xfrm rot="10800000">
                <a:off x="3382350" y="1941270"/>
                <a:ext cx="90900" cy="909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39"/>
              <p:cNvCxnSpPr/>
              <p:nvPr/>
            </p:nvCxnSpPr>
            <p:spPr>
              <a:xfrm flipH="1">
                <a:off x="3381450" y="2032170"/>
                <a:ext cx="91800" cy="918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53" name="Google Shape;853;p39"/>
          <p:cNvGrpSpPr/>
          <p:nvPr/>
        </p:nvGrpSpPr>
        <p:grpSpPr>
          <a:xfrm>
            <a:off x="2835466" y="1887349"/>
            <a:ext cx="466200" cy="466200"/>
            <a:chOff x="5444775" y="4524916"/>
            <a:chExt cx="466200" cy="466200"/>
          </a:xfrm>
        </p:grpSpPr>
        <p:sp>
          <p:nvSpPr>
            <p:cNvPr id="854" name="Google Shape;854;p39"/>
            <p:cNvSpPr/>
            <p:nvPr/>
          </p:nvSpPr>
          <p:spPr>
            <a:xfrm>
              <a:off x="5444775" y="4524916"/>
              <a:ext cx="466200" cy="4662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5" name="Google Shape;855;p39"/>
            <p:cNvGrpSpPr/>
            <p:nvPr/>
          </p:nvGrpSpPr>
          <p:grpSpPr>
            <a:xfrm>
              <a:off x="5568181" y="4666350"/>
              <a:ext cx="219394" cy="182850"/>
              <a:chOff x="5553981" y="4666350"/>
              <a:chExt cx="219394" cy="182850"/>
            </a:xfrm>
          </p:grpSpPr>
          <p:cxnSp>
            <p:nvCxnSpPr>
              <p:cNvPr id="856" name="Google Shape;856;p39"/>
              <p:cNvCxnSpPr/>
              <p:nvPr/>
            </p:nvCxnSpPr>
            <p:spPr>
              <a:xfrm>
                <a:off x="5568775" y="4757391"/>
                <a:ext cx="204600" cy="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39"/>
              <p:cNvCxnSpPr/>
              <p:nvPr/>
            </p:nvCxnSpPr>
            <p:spPr>
              <a:xfrm flipH="1">
                <a:off x="5553981" y="4666350"/>
                <a:ext cx="91500" cy="915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39"/>
              <p:cNvCxnSpPr/>
              <p:nvPr/>
            </p:nvCxnSpPr>
            <p:spPr>
              <a:xfrm>
                <a:off x="5553981" y="4757700"/>
                <a:ext cx="91500" cy="915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8264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5"/>
          <p:cNvSpPr/>
          <p:nvPr/>
        </p:nvSpPr>
        <p:spPr>
          <a:xfrm>
            <a:off x="5565478" y="2491592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5"/>
          <p:cNvSpPr/>
          <p:nvPr/>
        </p:nvSpPr>
        <p:spPr>
          <a:xfrm>
            <a:off x="7815953" y="2491592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5"/>
          <p:cNvSpPr txBox="1">
            <a:spLocks noGrp="1"/>
          </p:cNvSpPr>
          <p:nvPr>
            <p:ph type="title"/>
          </p:nvPr>
        </p:nvSpPr>
        <p:spPr>
          <a:xfrm>
            <a:off x="716269" y="79783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effectLst/>
                <a:latin typeface="Fredoka One" panose="02000000000000000000" pitchFamily="2" charset="0"/>
                <a:ea typeface="Yu Mincho" panose="02020400000000000000" pitchFamily="18" charset="-128"/>
              </a:rPr>
              <a:t>Simple Mail Transfer Protocol (SMTP)</a:t>
            </a:r>
            <a:endParaRPr sz="4000" dirty="0">
              <a:latin typeface="Fredoka One" panose="02000000000000000000" pitchFamily="2" charset="0"/>
            </a:endParaRPr>
          </a:p>
        </p:txBody>
      </p:sp>
      <p:grpSp>
        <p:nvGrpSpPr>
          <p:cNvPr id="1144" name="Google Shape;1144;p45"/>
          <p:cNvGrpSpPr/>
          <p:nvPr/>
        </p:nvGrpSpPr>
        <p:grpSpPr>
          <a:xfrm>
            <a:off x="5572527" y="1975251"/>
            <a:ext cx="2582120" cy="1723260"/>
            <a:chOff x="402125" y="2673675"/>
            <a:chExt cx="1677900" cy="1119800"/>
          </a:xfrm>
        </p:grpSpPr>
        <p:sp>
          <p:nvSpPr>
            <p:cNvPr id="1145" name="Google Shape;1145;p45"/>
            <p:cNvSpPr/>
            <p:nvPr/>
          </p:nvSpPr>
          <p:spPr>
            <a:xfrm>
              <a:off x="1028700" y="3604750"/>
              <a:ext cx="407500" cy="164025"/>
            </a:xfrm>
            <a:custGeom>
              <a:avLst/>
              <a:gdLst/>
              <a:ahLst/>
              <a:cxnLst/>
              <a:rect l="l" t="t" r="r" b="b"/>
              <a:pathLst>
                <a:path w="16300" h="6561" extrusionOk="0">
                  <a:moveTo>
                    <a:pt x="14216" y="0"/>
                  </a:moveTo>
                  <a:lnTo>
                    <a:pt x="2048" y="36"/>
                  </a:lnTo>
                  <a:lnTo>
                    <a:pt x="0" y="6560"/>
                  </a:lnTo>
                  <a:lnTo>
                    <a:pt x="16300" y="6525"/>
                  </a:lnTo>
                  <a:lnTo>
                    <a:pt x="14216" y="0"/>
                  </a:ln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979575" y="3767550"/>
              <a:ext cx="505750" cy="25925"/>
            </a:xfrm>
            <a:custGeom>
              <a:avLst/>
              <a:gdLst/>
              <a:ahLst/>
              <a:cxnLst/>
              <a:rect l="l" t="t" r="r" b="b"/>
              <a:pathLst>
                <a:path w="20230" h="1037" extrusionOk="0">
                  <a:moveTo>
                    <a:pt x="19741" y="1"/>
                  </a:moveTo>
                  <a:lnTo>
                    <a:pt x="489" y="48"/>
                  </a:lnTo>
                  <a:cubicBezTo>
                    <a:pt x="227" y="60"/>
                    <a:pt x="0" y="275"/>
                    <a:pt x="0" y="548"/>
                  </a:cubicBezTo>
                  <a:cubicBezTo>
                    <a:pt x="12" y="810"/>
                    <a:pt x="227" y="1037"/>
                    <a:pt x="501" y="1037"/>
                  </a:cubicBezTo>
                  <a:lnTo>
                    <a:pt x="19741" y="977"/>
                  </a:lnTo>
                  <a:cubicBezTo>
                    <a:pt x="20003" y="977"/>
                    <a:pt x="20229" y="763"/>
                    <a:pt x="20229" y="489"/>
                  </a:cubicBezTo>
                  <a:cubicBezTo>
                    <a:pt x="20229" y="215"/>
                    <a:pt x="20003" y="1"/>
                    <a:pt x="19741" y="1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430700" y="2804050"/>
              <a:ext cx="1649325" cy="835850"/>
            </a:xfrm>
            <a:custGeom>
              <a:avLst/>
              <a:gdLst/>
              <a:ahLst/>
              <a:cxnLst/>
              <a:rect l="l" t="t" r="r" b="b"/>
              <a:pathLst>
                <a:path w="65973" h="33434" extrusionOk="0">
                  <a:moveTo>
                    <a:pt x="65878" y="0"/>
                  </a:moveTo>
                  <a:lnTo>
                    <a:pt x="0" y="179"/>
                  </a:lnTo>
                  <a:lnTo>
                    <a:pt x="96" y="32754"/>
                  </a:lnTo>
                  <a:cubicBezTo>
                    <a:pt x="96" y="33135"/>
                    <a:pt x="405" y="33433"/>
                    <a:pt x="774" y="33433"/>
                  </a:cubicBezTo>
                  <a:lnTo>
                    <a:pt x="65294" y="33266"/>
                  </a:lnTo>
                  <a:cubicBezTo>
                    <a:pt x="65663" y="33254"/>
                    <a:pt x="65973" y="32957"/>
                    <a:pt x="65961" y="32576"/>
                  </a:cubicBezTo>
                  <a:lnTo>
                    <a:pt x="65878" y="0"/>
                  </a:lnTo>
                  <a:close/>
                </a:path>
              </a:pathLst>
            </a:custGeom>
            <a:solidFill>
              <a:srgbClr val="AAD4FF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430700" y="2673675"/>
              <a:ext cx="1649025" cy="835850"/>
            </a:xfrm>
            <a:custGeom>
              <a:avLst/>
              <a:gdLst/>
              <a:ahLst/>
              <a:cxnLst/>
              <a:rect l="l" t="t" r="r" b="b"/>
              <a:pathLst>
                <a:path w="65961" h="33434" extrusionOk="0">
                  <a:moveTo>
                    <a:pt x="64508" y="0"/>
                  </a:moveTo>
                  <a:lnTo>
                    <a:pt x="1346" y="167"/>
                  </a:lnTo>
                  <a:cubicBezTo>
                    <a:pt x="596" y="167"/>
                    <a:pt x="0" y="774"/>
                    <a:pt x="0" y="1524"/>
                  </a:cubicBezTo>
                  <a:lnTo>
                    <a:pt x="84" y="33433"/>
                  </a:lnTo>
                  <a:lnTo>
                    <a:pt x="65961" y="33254"/>
                  </a:lnTo>
                  <a:lnTo>
                    <a:pt x="65866" y="1346"/>
                  </a:lnTo>
                  <a:cubicBezTo>
                    <a:pt x="65866" y="596"/>
                    <a:pt x="65259" y="0"/>
                    <a:pt x="64508" y="0"/>
                  </a:cubicBezTo>
                  <a:close/>
                </a:path>
              </a:pathLst>
            </a:custGeom>
            <a:solidFill>
              <a:srgbClr val="AAD4FF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402425" y="2804050"/>
              <a:ext cx="1649025" cy="836125"/>
            </a:xfrm>
            <a:custGeom>
              <a:avLst/>
              <a:gdLst/>
              <a:ahLst/>
              <a:cxnLst/>
              <a:rect l="l" t="t" r="r" b="b"/>
              <a:pathLst>
                <a:path w="65961" h="33445" extrusionOk="0">
                  <a:moveTo>
                    <a:pt x="65866" y="0"/>
                  </a:moveTo>
                  <a:lnTo>
                    <a:pt x="0" y="179"/>
                  </a:lnTo>
                  <a:lnTo>
                    <a:pt x="84" y="32766"/>
                  </a:lnTo>
                  <a:cubicBezTo>
                    <a:pt x="84" y="33135"/>
                    <a:pt x="393" y="33445"/>
                    <a:pt x="762" y="33445"/>
                  </a:cubicBezTo>
                  <a:lnTo>
                    <a:pt x="65282" y="33266"/>
                  </a:lnTo>
                  <a:cubicBezTo>
                    <a:pt x="65651" y="33266"/>
                    <a:pt x="65961" y="32957"/>
                    <a:pt x="65961" y="32588"/>
                  </a:cubicBezTo>
                  <a:lnTo>
                    <a:pt x="65866" y="0"/>
                  </a:lnTo>
                  <a:close/>
                </a:path>
              </a:pathLst>
            </a:custGeom>
            <a:solidFill>
              <a:srgbClr val="E3E3E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402125" y="2673675"/>
              <a:ext cx="1649025" cy="835850"/>
            </a:xfrm>
            <a:custGeom>
              <a:avLst/>
              <a:gdLst/>
              <a:ahLst/>
              <a:cxnLst/>
              <a:rect l="l" t="t" r="r" b="b"/>
              <a:pathLst>
                <a:path w="65961" h="33434" extrusionOk="0">
                  <a:moveTo>
                    <a:pt x="64508" y="0"/>
                  </a:moveTo>
                  <a:lnTo>
                    <a:pt x="1346" y="167"/>
                  </a:lnTo>
                  <a:cubicBezTo>
                    <a:pt x="596" y="179"/>
                    <a:pt x="0" y="786"/>
                    <a:pt x="0" y="1536"/>
                  </a:cubicBezTo>
                  <a:lnTo>
                    <a:pt x="84" y="33433"/>
                  </a:lnTo>
                  <a:lnTo>
                    <a:pt x="65961" y="33254"/>
                  </a:lnTo>
                  <a:lnTo>
                    <a:pt x="65866" y="1358"/>
                  </a:lnTo>
                  <a:cubicBezTo>
                    <a:pt x="65866" y="608"/>
                    <a:pt x="65259" y="0"/>
                    <a:pt x="64508" y="0"/>
                  </a:cubicBezTo>
                  <a:close/>
                </a:path>
              </a:pathLst>
            </a:custGeom>
            <a:solidFill>
              <a:srgbClr val="1B0428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459275" y="2730825"/>
              <a:ext cx="1534725" cy="721550"/>
            </a:xfrm>
            <a:custGeom>
              <a:avLst/>
              <a:gdLst/>
              <a:ahLst/>
              <a:cxnLst/>
              <a:rect l="l" t="t" r="r" b="b"/>
              <a:pathLst>
                <a:path w="61389" h="28862" extrusionOk="0">
                  <a:moveTo>
                    <a:pt x="61306" y="0"/>
                  </a:moveTo>
                  <a:lnTo>
                    <a:pt x="0" y="167"/>
                  </a:lnTo>
                  <a:lnTo>
                    <a:pt x="72" y="28861"/>
                  </a:lnTo>
                  <a:lnTo>
                    <a:pt x="61389" y="28694"/>
                  </a:lnTo>
                  <a:lnTo>
                    <a:pt x="61306" y="0"/>
                  </a:lnTo>
                  <a:close/>
                </a:path>
              </a:pathLst>
            </a:custGeom>
            <a:solidFill>
              <a:srgbClr val="7224FF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430700" y="2804050"/>
              <a:ext cx="1649325" cy="835850"/>
            </a:xfrm>
            <a:custGeom>
              <a:avLst/>
              <a:gdLst/>
              <a:ahLst/>
              <a:cxnLst/>
              <a:rect l="l" t="t" r="r" b="b"/>
              <a:pathLst>
                <a:path w="65973" h="33434" extrusionOk="0">
                  <a:moveTo>
                    <a:pt x="65878" y="0"/>
                  </a:moveTo>
                  <a:lnTo>
                    <a:pt x="0" y="179"/>
                  </a:lnTo>
                  <a:lnTo>
                    <a:pt x="96" y="32754"/>
                  </a:lnTo>
                  <a:cubicBezTo>
                    <a:pt x="96" y="33135"/>
                    <a:pt x="405" y="33433"/>
                    <a:pt x="774" y="33433"/>
                  </a:cubicBezTo>
                  <a:lnTo>
                    <a:pt x="65294" y="33266"/>
                  </a:lnTo>
                  <a:cubicBezTo>
                    <a:pt x="65663" y="33254"/>
                    <a:pt x="65973" y="32957"/>
                    <a:pt x="65961" y="32576"/>
                  </a:cubicBezTo>
                  <a:lnTo>
                    <a:pt x="65878" y="0"/>
                  </a:lnTo>
                  <a:close/>
                </a:path>
              </a:pathLst>
            </a:custGeom>
            <a:solidFill>
              <a:schemeClr val="dk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430700" y="2673675"/>
              <a:ext cx="1649025" cy="835850"/>
            </a:xfrm>
            <a:custGeom>
              <a:avLst/>
              <a:gdLst/>
              <a:ahLst/>
              <a:cxnLst/>
              <a:rect l="l" t="t" r="r" b="b"/>
              <a:pathLst>
                <a:path w="65961" h="33434" extrusionOk="0">
                  <a:moveTo>
                    <a:pt x="64508" y="0"/>
                  </a:moveTo>
                  <a:lnTo>
                    <a:pt x="1346" y="167"/>
                  </a:lnTo>
                  <a:cubicBezTo>
                    <a:pt x="596" y="167"/>
                    <a:pt x="0" y="774"/>
                    <a:pt x="0" y="1524"/>
                  </a:cubicBezTo>
                  <a:lnTo>
                    <a:pt x="84" y="33433"/>
                  </a:lnTo>
                  <a:lnTo>
                    <a:pt x="65961" y="33254"/>
                  </a:lnTo>
                  <a:lnTo>
                    <a:pt x="65866" y="1346"/>
                  </a:lnTo>
                  <a:cubicBezTo>
                    <a:pt x="65866" y="596"/>
                    <a:pt x="65259" y="0"/>
                    <a:pt x="64508" y="0"/>
                  </a:cubicBezTo>
                  <a:close/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402425" y="2804050"/>
              <a:ext cx="1649025" cy="836125"/>
            </a:xfrm>
            <a:custGeom>
              <a:avLst/>
              <a:gdLst/>
              <a:ahLst/>
              <a:cxnLst/>
              <a:rect l="l" t="t" r="r" b="b"/>
              <a:pathLst>
                <a:path w="65961" h="33445" extrusionOk="0">
                  <a:moveTo>
                    <a:pt x="65866" y="0"/>
                  </a:moveTo>
                  <a:lnTo>
                    <a:pt x="0" y="179"/>
                  </a:lnTo>
                  <a:lnTo>
                    <a:pt x="84" y="32766"/>
                  </a:lnTo>
                  <a:cubicBezTo>
                    <a:pt x="84" y="33135"/>
                    <a:pt x="393" y="33445"/>
                    <a:pt x="762" y="33445"/>
                  </a:cubicBezTo>
                  <a:lnTo>
                    <a:pt x="65282" y="33266"/>
                  </a:lnTo>
                  <a:cubicBezTo>
                    <a:pt x="65651" y="33266"/>
                    <a:pt x="65961" y="32957"/>
                    <a:pt x="65961" y="32588"/>
                  </a:cubicBezTo>
                  <a:lnTo>
                    <a:pt x="65866" y="0"/>
                  </a:ln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402125" y="2673675"/>
              <a:ext cx="1649025" cy="835850"/>
            </a:xfrm>
            <a:custGeom>
              <a:avLst/>
              <a:gdLst/>
              <a:ahLst/>
              <a:cxnLst/>
              <a:rect l="l" t="t" r="r" b="b"/>
              <a:pathLst>
                <a:path w="65961" h="33434" extrusionOk="0">
                  <a:moveTo>
                    <a:pt x="64508" y="0"/>
                  </a:moveTo>
                  <a:lnTo>
                    <a:pt x="1346" y="167"/>
                  </a:lnTo>
                  <a:cubicBezTo>
                    <a:pt x="596" y="179"/>
                    <a:pt x="0" y="786"/>
                    <a:pt x="0" y="1536"/>
                  </a:cubicBezTo>
                  <a:lnTo>
                    <a:pt x="84" y="33433"/>
                  </a:lnTo>
                  <a:lnTo>
                    <a:pt x="65961" y="33254"/>
                  </a:lnTo>
                  <a:lnTo>
                    <a:pt x="65866" y="1358"/>
                  </a:lnTo>
                  <a:cubicBezTo>
                    <a:pt x="65866" y="608"/>
                    <a:pt x="65259" y="0"/>
                    <a:pt x="64508" y="0"/>
                  </a:cubicBezTo>
                  <a:close/>
                </a:path>
              </a:pathLst>
            </a:custGeom>
            <a:solidFill>
              <a:schemeClr val="dk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459275" y="2730825"/>
              <a:ext cx="1534725" cy="721550"/>
            </a:xfrm>
            <a:custGeom>
              <a:avLst/>
              <a:gdLst/>
              <a:ahLst/>
              <a:cxnLst/>
              <a:rect l="l" t="t" r="r" b="b"/>
              <a:pathLst>
                <a:path w="61389" h="28862" extrusionOk="0">
                  <a:moveTo>
                    <a:pt x="61306" y="0"/>
                  </a:moveTo>
                  <a:lnTo>
                    <a:pt x="0" y="167"/>
                  </a:lnTo>
                  <a:lnTo>
                    <a:pt x="72" y="28861"/>
                  </a:lnTo>
                  <a:lnTo>
                    <a:pt x="61389" y="28694"/>
                  </a:lnTo>
                  <a:lnTo>
                    <a:pt x="61306" y="0"/>
                  </a:lnTo>
                  <a:close/>
                </a:path>
              </a:pathLst>
            </a:custGeom>
            <a:solidFill>
              <a:schemeClr val="accent6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1195075" y="3540150"/>
              <a:ext cx="65500" cy="65200"/>
            </a:xfrm>
            <a:custGeom>
              <a:avLst/>
              <a:gdLst/>
              <a:ahLst/>
              <a:cxnLst/>
              <a:rect l="l" t="t" r="r" b="b"/>
              <a:pathLst>
                <a:path w="2620" h="2608" extrusionOk="0">
                  <a:moveTo>
                    <a:pt x="1332" y="0"/>
                  </a:moveTo>
                  <a:cubicBezTo>
                    <a:pt x="1325" y="0"/>
                    <a:pt x="1317" y="0"/>
                    <a:pt x="1310" y="0"/>
                  </a:cubicBezTo>
                  <a:cubicBezTo>
                    <a:pt x="584" y="0"/>
                    <a:pt x="1" y="584"/>
                    <a:pt x="1" y="1298"/>
                  </a:cubicBezTo>
                  <a:cubicBezTo>
                    <a:pt x="13" y="2024"/>
                    <a:pt x="596" y="2608"/>
                    <a:pt x="1310" y="2608"/>
                  </a:cubicBezTo>
                  <a:cubicBezTo>
                    <a:pt x="2037" y="2608"/>
                    <a:pt x="2620" y="2013"/>
                    <a:pt x="2620" y="1298"/>
                  </a:cubicBezTo>
                  <a:cubicBezTo>
                    <a:pt x="2608" y="579"/>
                    <a:pt x="2036" y="0"/>
                    <a:pt x="1332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676275" y="2821900"/>
              <a:ext cx="717375" cy="412875"/>
            </a:xfrm>
            <a:custGeom>
              <a:avLst/>
              <a:gdLst/>
              <a:ahLst/>
              <a:cxnLst/>
              <a:rect l="l" t="t" r="r" b="b"/>
              <a:pathLst>
                <a:path w="28695" h="16515" extrusionOk="0">
                  <a:moveTo>
                    <a:pt x="27765" y="1"/>
                  </a:moveTo>
                  <a:lnTo>
                    <a:pt x="845" y="346"/>
                  </a:lnTo>
                  <a:cubicBezTo>
                    <a:pt x="381" y="358"/>
                    <a:pt x="0" y="751"/>
                    <a:pt x="12" y="1215"/>
                  </a:cubicBezTo>
                  <a:lnTo>
                    <a:pt x="191" y="15669"/>
                  </a:lnTo>
                  <a:cubicBezTo>
                    <a:pt x="202" y="16146"/>
                    <a:pt x="595" y="16515"/>
                    <a:pt x="1060" y="16515"/>
                  </a:cubicBezTo>
                  <a:lnTo>
                    <a:pt x="12716" y="16360"/>
                  </a:lnTo>
                  <a:lnTo>
                    <a:pt x="12585" y="6632"/>
                  </a:lnTo>
                  <a:cubicBezTo>
                    <a:pt x="12585" y="6168"/>
                    <a:pt x="12966" y="5775"/>
                    <a:pt x="13430" y="5775"/>
                  </a:cubicBezTo>
                  <a:lnTo>
                    <a:pt x="28694" y="5573"/>
                  </a:lnTo>
                  <a:lnTo>
                    <a:pt x="28635" y="846"/>
                  </a:lnTo>
                  <a:cubicBezTo>
                    <a:pt x="28623" y="382"/>
                    <a:pt x="28242" y="1"/>
                    <a:pt x="27765" y="1"/>
                  </a:cubicBezTo>
                  <a:close/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676275" y="2821900"/>
              <a:ext cx="716175" cy="55100"/>
            </a:xfrm>
            <a:custGeom>
              <a:avLst/>
              <a:gdLst/>
              <a:ahLst/>
              <a:cxnLst/>
              <a:rect l="l" t="t" r="r" b="b"/>
              <a:pathLst>
                <a:path w="28647" h="2204" extrusionOk="0">
                  <a:moveTo>
                    <a:pt x="27777" y="1"/>
                  </a:moveTo>
                  <a:lnTo>
                    <a:pt x="845" y="358"/>
                  </a:lnTo>
                  <a:cubicBezTo>
                    <a:pt x="381" y="358"/>
                    <a:pt x="0" y="751"/>
                    <a:pt x="12" y="1215"/>
                  </a:cubicBezTo>
                  <a:lnTo>
                    <a:pt x="24" y="2203"/>
                  </a:lnTo>
                  <a:lnTo>
                    <a:pt x="28646" y="1834"/>
                  </a:lnTo>
                  <a:lnTo>
                    <a:pt x="28635" y="846"/>
                  </a:lnTo>
                  <a:cubicBezTo>
                    <a:pt x="28623" y="382"/>
                    <a:pt x="28242" y="1"/>
                    <a:pt x="27777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990875" y="2957350"/>
              <a:ext cx="720650" cy="413150"/>
            </a:xfrm>
            <a:custGeom>
              <a:avLst/>
              <a:gdLst/>
              <a:ahLst/>
              <a:cxnLst/>
              <a:rect l="l" t="t" r="r" b="b"/>
              <a:pathLst>
                <a:path w="28826" h="16526" extrusionOk="0">
                  <a:moveTo>
                    <a:pt x="28231" y="0"/>
                  </a:moveTo>
                  <a:lnTo>
                    <a:pt x="382" y="369"/>
                  </a:lnTo>
                  <a:cubicBezTo>
                    <a:pt x="168" y="369"/>
                    <a:pt x="1" y="536"/>
                    <a:pt x="1" y="750"/>
                  </a:cubicBezTo>
                  <a:lnTo>
                    <a:pt x="203" y="16145"/>
                  </a:lnTo>
                  <a:cubicBezTo>
                    <a:pt x="203" y="16359"/>
                    <a:pt x="370" y="16526"/>
                    <a:pt x="584" y="16526"/>
                  </a:cubicBezTo>
                  <a:lnTo>
                    <a:pt x="28445" y="16169"/>
                  </a:lnTo>
                  <a:cubicBezTo>
                    <a:pt x="28647" y="16169"/>
                    <a:pt x="28826" y="15990"/>
                    <a:pt x="28814" y="15776"/>
                  </a:cubicBezTo>
                  <a:lnTo>
                    <a:pt x="28624" y="381"/>
                  </a:lnTo>
                  <a:cubicBezTo>
                    <a:pt x="28624" y="167"/>
                    <a:pt x="28445" y="0"/>
                    <a:pt x="2823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990875" y="2957350"/>
              <a:ext cx="715900" cy="55375"/>
            </a:xfrm>
            <a:custGeom>
              <a:avLst/>
              <a:gdLst/>
              <a:ahLst/>
              <a:cxnLst/>
              <a:rect l="l" t="t" r="r" b="b"/>
              <a:pathLst>
                <a:path w="28636" h="2215" fill="none" extrusionOk="0">
                  <a:moveTo>
                    <a:pt x="28635" y="1846"/>
                  </a:moveTo>
                  <a:lnTo>
                    <a:pt x="28624" y="845"/>
                  </a:lnTo>
                  <a:cubicBezTo>
                    <a:pt x="28624" y="381"/>
                    <a:pt x="28231" y="0"/>
                    <a:pt x="27766" y="12"/>
                  </a:cubicBezTo>
                  <a:lnTo>
                    <a:pt x="846" y="357"/>
                  </a:lnTo>
                  <a:cubicBezTo>
                    <a:pt x="382" y="369"/>
                    <a:pt x="1" y="750"/>
                    <a:pt x="1" y="1214"/>
                  </a:cubicBezTo>
                  <a:lnTo>
                    <a:pt x="13" y="2215"/>
                  </a:lnTo>
                  <a:close/>
                </a:path>
              </a:pathLst>
            </a:custGeom>
            <a:solidFill>
              <a:schemeClr val="accent6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1333775" y="3098000"/>
              <a:ext cx="23250" cy="48150"/>
            </a:xfrm>
            <a:custGeom>
              <a:avLst/>
              <a:gdLst/>
              <a:ahLst/>
              <a:cxnLst/>
              <a:rect l="l" t="t" r="r" b="b"/>
              <a:pathLst>
                <a:path w="930" h="1926" extrusionOk="0">
                  <a:moveTo>
                    <a:pt x="393" y="0"/>
                  </a:moveTo>
                  <a:cubicBezTo>
                    <a:pt x="374" y="0"/>
                    <a:pt x="354" y="2"/>
                    <a:pt x="334" y="6"/>
                  </a:cubicBezTo>
                  <a:cubicBezTo>
                    <a:pt x="132" y="29"/>
                    <a:pt x="1" y="208"/>
                    <a:pt x="25" y="410"/>
                  </a:cubicBezTo>
                  <a:lnTo>
                    <a:pt x="191" y="1613"/>
                  </a:lnTo>
                  <a:cubicBezTo>
                    <a:pt x="224" y="1800"/>
                    <a:pt x="379" y="1925"/>
                    <a:pt x="552" y="1925"/>
                  </a:cubicBezTo>
                  <a:cubicBezTo>
                    <a:pt x="566" y="1925"/>
                    <a:pt x="581" y="1924"/>
                    <a:pt x="596" y="1923"/>
                  </a:cubicBezTo>
                  <a:cubicBezTo>
                    <a:pt x="799" y="1899"/>
                    <a:pt x="930" y="1720"/>
                    <a:pt x="906" y="1518"/>
                  </a:cubicBezTo>
                  <a:lnTo>
                    <a:pt x="739" y="303"/>
                  </a:lnTo>
                  <a:cubicBezTo>
                    <a:pt x="707" y="133"/>
                    <a:pt x="560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1351350" y="3223075"/>
              <a:ext cx="23250" cy="48375"/>
            </a:xfrm>
            <a:custGeom>
              <a:avLst/>
              <a:gdLst/>
              <a:ahLst/>
              <a:cxnLst/>
              <a:rect l="l" t="t" r="r" b="b"/>
              <a:pathLst>
                <a:path w="930" h="1935" extrusionOk="0">
                  <a:moveTo>
                    <a:pt x="378" y="1"/>
                  </a:moveTo>
                  <a:cubicBezTo>
                    <a:pt x="364" y="1"/>
                    <a:pt x="349" y="1"/>
                    <a:pt x="334" y="3"/>
                  </a:cubicBezTo>
                  <a:cubicBezTo>
                    <a:pt x="131" y="39"/>
                    <a:pt x="0" y="218"/>
                    <a:pt x="24" y="408"/>
                  </a:cubicBezTo>
                  <a:lnTo>
                    <a:pt x="203" y="1623"/>
                  </a:lnTo>
                  <a:cubicBezTo>
                    <a:pt x="225" y="1799"/>
                    <a:pt x="380" y="1935"/>
                    <a:pt x="563" y="1935"/>
                  </a:cubicBezTo>
                  <a:cubicBezTo>
                    <a:pt x="578" y="1935"/>
                    <a:pt x="593" y="1934"/>
                    <a:pt x="608" y="1932"/>
                  </a:cubicBezTo>
                  <a:cubicBezTo>
                    <a:pt x="798" y="1896"/>
                    <a:pt x="929" y="1718"/>
                    <a:pt x="905" y="1515"/>
                  </a:cubicBezTo>
                  <a:lnTo>
                    <a:pt x="739" y="313"/>
                  </a:lnTo>
                  <a:cubicBezTo>
                    <a:pt x="706" y="126"/>
                    <a:pt x="551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1392125" y="3164725"/>
              <a:ext cx="49425" cy="22200"/>
            </a:xfrm>
            <a:custGeom>
              <a:avLst/>
              <a:gdLst/>
              <a:ahLst/>
              <a:cxnLst/>
              <a:rect l="l" t="t" r="r" b="b"/>
              <a:pathLst>
                <a:path w="1977" h="888" extrusionOk="0">
                  <a:moveTo>
                    <a:pt x="1593" y="1"/>
                  </a:moveTo>
                  <a:cubicBezTo>
                    <a:pt x="1578" y="1"/>
                    <a:pt x="1563" y="2"/>
                    <a:pt x="1548" y="4"/>
                  </a:cubicBezTo>
                  <a:lnTo>
                    <a:pt x="334" y="170"/>
                  </a:lnTo>
                  <a:cubicBezTo>
                    <a:pt x="132" y="206"/>
                    <a:pt x="1" y="385"/>
                    <a:pt x="24" y="575"/>
                  </a:cubicBezTo>
                  <a:cubicBezTo>
                    <a:pt x="57" y="762"/>
                    <a:pt x="211" y="888"/>
                    <a:pt x="385" y="888"/>
                  </a:cubicBezTo>
                  <a:cubicBezTo>
                    <a:pt x="399" y="888"/>
                    <a:pt x="414" y="887"/>
                    <a:pt x="429" y="885"/>
                  </a:cubicBezTo>
                  <a:lnTo>
                    <a:pt x="1644" y="718"/>
                  </a:lnTo>
                  <a:cubicBezTo>
                    <a:pt x="1834" y="694"/>
                    <a:pt x="1977" y="504"/>
                    <a:pt x="1953" y="313"/>
                  </a:cubicBezTo>
                  <a:cubicBezTo>
                    <a:pt x="1920" y="127"/>
                    <a:pt x="1766" y="1"/>
                    <a:pt x="1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1267100" y="3182300"/>
              <a:ext cx="49150" cy="22175"/>
            </a:xfrm>
            <a:custGeom>
              <a:avLst/>
              <a:gdLst/>
              <a:ahLst/>
              <a:cxnLst/>
              <a:rect l="l" t="t" r="r" b="b"/>
              <a:pathLst>
                <a:path w="1966" h="887" extrusionOk="0">
                  <a:moveTo>
                    <a:pt x="1584" y="0"/>
                  </a:moveTo>
                  <a:cubicBezTo>
                    <a:pt x="1568" y="0"/>
                    <a:pt x="1553" y="1"/>
                    <a:pt x="1537" y="3"/>
                  </a:cubicBezTo>
                  <a:lnTo>
                    <a:pt x="322" y="170"/>
                  </a:lnTo>
                  <a:cubicBezTo>
                    <a:pt x="132" y="206"/>
                    <a:pt x="1" y="384"/>
                    <a:pt x="25" y="587"/>
                  </a:cubicBezTo>
                  <a:cubicBezTo>
                    <a:pt x="47" y="762"/>
                    <a:pt x="200" y="887"/>
                    <a:pt x="382" y="887"/>
                  </a:cubicBezTo>
                  <a:cubicBezTo>
                    <a:pt x="398" y="887"/>
                    <a:pt x="414" y="886"/>
                    <a:pt x="430" y="884"/>
                  </a:cubicBezTo>
                  <a:lnTo>
                    <a:pt x="1632" y="718"/>
                  </a:lnTo>
                  <a:cubicBezTo>
                    <a:pt x="1834" y="694"/>
                    <a:pt x="1965" y="503"/>
                    <a:pt x="1942" y="313"/>
                  </a:cubicBezTo>
                  <a:cubicBezTo>
                    <a:pt x="1920" y="126"/>
                    <a:pt x="1766" y="0"/>
                    <a:pt x="1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1373075" y="3113025"/>
              <a:ext cx="38425" cy="42350"/>
            </a:xfrm>
            <a:custGeom>
              <a:avLst/>
              <a:gdLst/>
              <a:ahLst/>
              <a:cxnLst/>
              <a:rect l="l" t="t" r="r" b="b"/>
              <a:pathLst>
                <a:path w="1537" h="1694" extrusionOk="0">
                  <a:moveTo>
                    <a:pt x="1138" y="1"/>
                  </a:moveTo>
                  <a:cubicBezTo>
                    <a:pt x="1026" y="1"/>
                    <a:pt x="917" y="51"/>
                    <a:pt x="846" y="143"/>
                  </a:cubicBezTo>
                  <a:lnTo>
                    <a:pt x="120" y="1119"/>
                  </a:lnTo>
                  <a:cubicBezTo>
                    <a:pt x="1" y="1274"/>
                    <a:pt x="24" y="1500"/>
                    <a:pt x="191" y="1619"/>
                  </a:cubicBezTo>
                  <a:cubicBezTo>
                    <a:pt x="251" y="1669"/>
                    <a:pt x="327" y="1694"/>
                    <a:pt x="405" y="1694"/>
                  </a:cubicBezTo>
                  <a:cubicBezTo>
                    <a:pt x="421" y="1694"/>
                    <a:pt x="437" y="1693"/>
                    <a:pt x="453" y="1691"/>
                  </a:cubicBezTo>
                  <a:cubicBezTo>
                    <a:pt x="536" y="1679"/>
                    <a:pt x="632" y="1631"/>
                    <a:pt x="691" y="1548"/>
                  </a:cubicBezTo>
                  <a:lnTo>
                    <a:pt x="1417" y="571"/>
                  </a:lnTo>
                  <a:cubicBezTo>
                    <a:pt x="1536" y="417"/>
                    <a:pt x="1513" y="190"/>
                    <a:pt x="1358" y="71"/>
                  </a:cubicBezTo>
                  <a:cubicBezTo>
                    <a:pt x="1291" y="23"/>
                    <a:pt x="1214" y="1"/>
                    <a:pt x="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1296875" y="3213925"/>
              <a:ext cx="38725" cy="42350"/>
            </a:xfrm>
            <a:custGeom>
              <a:avLst/>
              <a:gdLst/>
              <a:ahLst/>
              <a:cxnLst/>
              <a:rect l="l" t="t" r="r" b="b"/>
              <a:pathLst>
                <a:path w="1549" h="1694" extrusionOk="0">
                  <a:moveTo>
                    <a:pt x="1147" y="1"/>
                  </a:moveTo>
                  <a:cubicBezTo>
                    <a:pt x="1038" y="1"/>
                    <a:pt x="929" y="51"/>
                    <a:pt x="858" y="143"/>
                  </a:cubicBezTo>
                  <a:lnTo>
                    <a:pt x="120" y="1119"/>
                  </a:lnTo>
                  <a:cubicBezTo>
                    <a:pt x="1" y="1274"/>
                    <a:pt x="36" y="1500"/>
                    <a:pt x="191" y="1619"/>
                  </a:cubicBezTo>
                  <a:cubicBezTo>
                    <a:pt x="260" y="1669"/>
                    <a:pt x="338" y="1694"/>
                    <a:pt x="410" y="1694"/>
                  </a:cubicBezTo>
                  <a:cubicBezTo>
                    <a:pt x="425" y="1694"/>
                    <a:pt x="439" y="1693"/>
                    <a:pt x="453" y="1691"/>
                  </a:cubicBezTo>
                  <a:cubicBezTo>
                    <a:pt x="548" y="1679"/>
                    <a:pt x="632" y="1631"/>
                    <a:pt x="691" y="1548"/>
                  </a:cubicBezTo>
                  <a:lnTo>
                    <a:pt x="1429" y="572"/>
                  </a:lnTo>
                  <a:cubicBezTo>
                    <a:pt x="1548" y="417"/>
                    <a:pt x="1513" y="191"/>
                    <a:pt x="1358" y="72"/>
                  </a:cubicBezTo>
                  <a:cubicBezTo>
                    <a:pt x="1295" y="24"/>
                    <a:pt x="1221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1382300" y="3204600"/>
              <a:ext cx="44675" cy="36200"/>
            </a:xfrm>
            <a:custGeom>
              <a:avLst/>
              <a:gdLst/>
              <a:ahLst/>
              <a:cxnLst/>
              <a:rect l="l" t="t" r="r" b="b"/>
              <a:pathLst>
                <a:path w="1787" h="1448" extrusionOk="0">
                  <a:moveTo>
                    <a:pt x="398" y="0"/>
                  </a:moveTo>
                  <a:cubicBezTo>
                    <a:pt x="292" y="0"/>
                    <a:pt x="188" y="46"/>
                    <a:pt x="120" y="135"/>
                  </a:cubicBezTo>
                  <a:cubicBezTo>
                    <a:pt x="1" y="302"/>
                    <a:pt x="36" y="528"/>
                    <a:pt x="191" y="647"/>
                  </a:cubicBezTo>
                  <a:lnTo>
                    <a:pt x="1167" y="1373"/>
                  </a:lnTo>
                  <a:cubicBezTo>
                    <a:pt x="1237" y="1423"/>
                    <a:pt x="1315" y="1448"/>
                    <a:pt x="1387" y="1448"/>
                  </a:cubicBezTo>
                  <a:cubicBezTo>
                    <a:pt x="1401" y="1448"/>
                    <a:pt x="1415" y="1447"/>
                    <a:pt x="1429" y="1445"/>
                  </a:cubicBezTo>
                  <a:cubicBezTo>
                    <a:pt x="1525" y="1433"/>
                    <a:pt x="1608" y="1385"/>
                    <a:pt x="1668" y="1314"/>
                  </a:cubicBezTo>
                  <a:cubicBezTo>
                    <a:pt x="1787" y="1147"/>
                    <a:pt x="1763" y="921"/>
                    <a:pt x="1596" y="802"/>
                  </a:cubicBezTo>
                  <a:lnTo>
                    <a:pt x="620" y="76"/>
                  </a:lnTo>
                  <a:cubicBezTo>
                    <a:pt x="554" y="25"/>
                    <a:pt x="476" y="0"/>
                    <a:pt x="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1281400" y="3128500"/>
              <a:ext cx="44675" cy="36400"/>
            </a:xfrm>
            <a:custGeom>
              <a:avLst/>
              <a:gdLst/>
              <a:ahLst/>
              <a:cxnLst/>
              <a:rect l="l" t="t" r="r" b="b"/>
              <a:pathLst>
                <a:path w="1787" h="1456" extrusionOk="0">
                  <a:moveTo>
                    <a:pt x="409" y="1"/>
                  </a:moveTo>
                  <a:cubicBezTo>
                    <a:pt x="300" y="1"/>
                    <a:pt x="191" y="51"/>
                    <a:pt x="119" y="143"/>
                  </a:cubicBezTo>
                  <a:cubicBezTo>
                    <a:pt x="0" y="298"/>
                    <a:pt x="36" y="524"/>
                    <a:pt x="191" y="643"/>
                  </a:cubicBezTo>
                  <a:lnTo>
                    <a:pt x="1167" y="1381"/>
                  </a:lnTo>
                  <a:cubicBezTo>
                    <a:pt x="1237" y="1431"/>
                    <a:pt x="1314" y="1456"/>
                    <a:pt x="1387" y="1456"/>
                  </a:cubicBezTo>
                  <a:cubicBezTo>
                    <a:pt x="1401" y="1456"/>
                    <a:pt x="1415" y="1455"/>
                    <a:pt x="1429" y="1453"/>
                  </a:cubicBezTo>
                  <a:cubicBezTo>
                    <a:pt x="1524" y="1429"/>
                    <a:pt x="1608" y="1393"/>
                    <a:pt x="1667" y="1310"/>
                  </a:cubicBezTo>
                  <a:cubicBezTo>
                    <a:pt x="1786" y="1155"/>
                    <a:pt x="1763" y="929"/>
                    <a:pt x="1596" y="810"/>
                  </a:cubicBezTo>
                  <a:lnTo>
                    <a:pt x="620" y="72"/>
                  </a:lnTo>
                  <a:cubicBezTo>
                    <a:pt x="557" y="24"/>
                    <a:pt x="483" y="1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5"/>
          <p:cNvGrpSpPr/>
          <p:nvPr/>
        </p:nvGrpSpPr>
        <p:grpSpPr>
          <a:xfrm>
            <a:off x="5754047" y="3119827"/>
            <a:ext cx="675900" cy="809700"/>
            <a:chOff x="1970600" y="969525"/>
            <a:chExt cx="675900" cy="809700"/>
          </a:xfrm>
        </p:grpSpPr>
        <p:sp>
          <p:nvSpPr>
            <p:cNvPr id="1171" name="Google Shape;1171;p45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R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1173" name="Google Shape;1173;p45"/>
          <p:cNvGrpSpPr/>
          <p:nvPr/>
        </p:nvGrpSpPr>
        <p:grpSpPr>
          <a:xfrm>
            <a:off x="7228647" y="1476077"/>
            <a:ext cx="675900" cy="809700"/>
            <a:chOff x="1970600" y="969525"/>
            <a:chExt cx="675900" cy="809700"/>
          </a:xfrm>
        </p:grpSpPr>
        <p:sp>
          <p:nvSpPr>
            <p:cNvPr id="1174" name="Google Shape;1174;p45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A</a:t>
              </a:r>
              <a:endPara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37F18B-3B04-A4BA-BE67-57E41A342235}"/>
              </a:ext>
            </a:extLst>
          </p:cNvPr>
          <p:cNvSpPr txBox="1"/>
          <p:nvPr/>
        </p:nvSpPr>
        <p:spPr>
          <a:xfrm>
            <a:off x="688700" y="1939354"/>
            <a:ext cx="46271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1" dirty="0">
                <a:solidFill>
                  <a:srgbClr val="00206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Simple Mail Transfer Protocol (SMTP)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merupakan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salah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satu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protokol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di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jaringan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internet yang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digunakan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untuk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pengiriman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surat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elektronik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. SMTP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berfungsi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untuk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mengirimkan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pesan-pesan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i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e-mail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,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dari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i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e-mail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klien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ke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i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e-mail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server</a:t>
            </a:r>
            <a:r>
              <a:rPr lang="en-ID" b="1" dirty="0"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dan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menyiarkan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ulang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e-mail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antara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 server-server SMTP.</a:t>
            </a:r>
            <a:endParaRPr lang="en-ID" b="1" dirty="0">
              <a:latin typeface="Karl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47E3F-F26A-955A-800D-DE52ACE9924F}"/>
              </a:ext>
            </a:extLst>
          </p:cNvPr>
          <p:cNvSpPr txBox="1"/>
          <p:nvPr/>
        </p:nvSpPr>
        <p:spPr>
          <a:xfrm>
            <a:off x="716269" y="3476910"/>
            <a:ext cx="45373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SMTP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mentransfer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pesan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ASCII 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(A-Z,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angka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, dan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tanda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baca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 keyboard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standar</a:t>
            </a:r>
            <a:r>
              <a:rPr lang="en-ID" sz="1400" b="1" dirty="0">
                <a:solidFill>
                  <a:srgbClr val="000000"/>
                </a:solidFill>
                <a:effectLst/>
                <a:latin typeface="Karla" pitchFamily="2" charset="0"/>
                <a:ea typeface="Yu Mincho" panose="02020400000000000000" pitchFamily="18" charset="-128"/>
              </a:rPr>
              <a:t>)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, </a:t>
            </a:r>
            <a:r>
              <a:rPr lang="en-ID" sz="1400" b="1" dirty="0" err="1">
                <a:effectLst/>
                <a:latin typeface="Karla" pitchFamily="2" charset="0"/>
                <a:ea typeface="Yu Mincho" panose="02020400000000000000" pitchFamily="18" charset="-128"/>
              </a:rPr>
              <a:t>bukan</a:t>
            </a:r>
            <a:r>
              <a:rPr lang="en-ID" sz="1400" b="1" dirty="0">
                <a:effectLst/>
                <a:latin typeface="Karla" pitchFamily="2" charset="0"/>
                <a:ea typeface="Yu Mincho" panose="02020400000000000000" pitchFamily="18" charset="-128"/>
              </a:rPr>
              <a:t> data biner. </a:t>
            </a:r>
            <a:endParaRPr lang="en-ID" b="1" dirty="0">
              <a:latin typeface="Karla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D902C4-C10E-6E11-4AE0-5BA831A42512}"/>
              </a:ext>
            </a:extLst>
          </p:cNvPr>
          <p:cNvCxnSpPr/>
          <p:nvPr/>
        </p:nvCxnSpPr>
        <p:spPr>
          <a:xfrm>
            <a:off x="2203373" y="1392565"/>
            <a:ext cx="4802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use &amp; Keyboard Efficient Use Workshop Infographics by Slidesgo">
  <a:themeElements>
    <a:clrScheme name="Simple Light">
      <a:dk1>
        <a:srgbClr val="415A75"/>
      </a:dk1>
      <a:lt1>
        <a:srgbClr val="7CACE1"/>
      </a:lt1>
      <a:dk2>
        <a:srgbClr val="BFE2EC"/>
      </a:dk2>
      <a:lt2>
        <a:srgbClr val="E7FFFF"/>
      </a:lt2>
      <a:accent1>
        <a:srgbClr val="FFFDD1"/>
      </a:accent1>
      <a:accent2>
        <a:srgbClr val="FEE4A7"/>
      </a:accent2>
      <a:accent3>
        <a:srgbClr val="FFE0E1"/>
      </a:accent3>
      <a:accent4>
        <a:srgbClr val="FFFFFF"/>
      </a:accent4>
      <a:accent5>
        <a:srgbClr val="FFFFFF"/>
      </a:accent5>
      <a:accent6>
        <a:srgbClr val="FCCBCD"/>
      </a:accent6>
      <a:hlink>
        <a:srgbClr val="415A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410</Words>
  <Application>Microsoft Office PowerPoint</Application>
  <PresentationFormat>On-screen Show (16:9)</PresentationFormat>
  <Paragraphs>47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Karla Medium</vt:lpstr>
      <vt:lpstr>Fredoka One</vt:lpstr>
      <vt:lpstr>Karla</vt:lpstr>
      <vt:lpstr>Arial</vt:lpstr>
      <vt:lpstr>Cambria</vt:lpstr>
      <vt:lpstr>Mouse &amp; Keyboard Efficient Use Workshop Infographics by Slidesgo</vt:lpstr>
      <vt:lpstr>MODEL REFERENSI</vt:lpstr>
      <vt:lpstr> Sinta Purnama Dewi  2205551100  </vt:lpstr>
      <vt:lpstr>Mind Map</vt:lpstr>
      <vt:lpstr>Hypertext Transfer Protocol  (HTTP)</vt:lpstr>
      <vt:lpstr>Hypertext Transfer Protocol (HTTP)</vt:lpstr>
      <vt:lpstr>Hypertext Transfer Protocol (HTTP)</vt:lpstr>
      <vt:lpstr>Cara Kerja Hypertext Transfer Protocol (HTTP)</vt:lpstr>
      <vt:lpstr>Simple Mail Transfer Protocol (SMTP)</vt:lpstr>
      <vt:lpstr>Simple Mail Transfer Protocol (SMTP)</vt:lpstr>
      <vt:lpstr>Prinsip Kerja SMTP </vt:lpstr>
      <vt:lpstr>DISCUSSION 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REFERENSI</dc:title>
  <cp:lastModifiedBy>Sinta Purnama</cp:lastModifiedBy>
  <cp:revision>3</cp:revision>
  <dcterms:modified xsi:type="dcterms:W3CDTF">2022-10-01T09:18:45Z</dcterms:modified>
</cp:coreProperties>
</file>