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7"/>
  </p:notesMasterIdLst>
  <p:sldIdLst>
    <p:sldId id="256" r:id="rId2"/>
    <p:sldId id="259" r:id="rId3"/>
    <p:sldId id="262" r:id="rId4"/>
    <p:sldId id="260" r:id="rId5"/>
    <p:sldId id="261" r:id="rId6"/>
    <p:sldId id="263" r:id="rId7"/>
    <p:sldId id="264" r:id="rId8"/>
    <p:sldId id="312" r:id="rId9"/>
    <p:sldId id="313" r:id="rId10"/>
    <p:sldId id="266" r:id="rId11"/>
    <p:sldId id="272" r:id="rId12"/>
    <p:sldId id="314" r:id="rId13"/>
    <p:sldId id="315" r:id="rId14"/>
    <p:sldId id="316" r:id="rId15"/>
    <p:sldId id="317" r:id="rId16"/>
    <p:sldId id="278" r:id="rId17"/>
    <p:sldId id="318" r:id="rId18"/>
    <p:sldId id="267" r:id="rId19"/>
    <p:sldId id="320" r:id="rId20"/>
    <p:sldId id="319" r:id="rId21"/>
    <p:sldId id="321" r:id="rId22"/>
    <p:sldId id="323" r:id="rId23"/>
    <p:sldId id="322" r:id="rId24"/>
    <p:sldId id="268" r:id="rId25"/>
    <p:sldId id="290" r:id="rId26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8"/>
      <p:bold r:id="rId29"/>
      <p:italic r:id="rId30"/>
      <p:boldItalic r:id="rId31"/>
    </p:embeddedFont>
    <p:embeddedFont>
      <p:font typeface="Delius Swash Caps" panose="020B060402020202020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Dancing Script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EA6A31-949D-4A06-B7A7-CEB337E891F3}">
  <a:tblStyle styleId="{43EA6A31-949D-4A06-B7A7-CEB337E891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43898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895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d1982dd69e_0_2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Google Shape;2596;gd1982dd69e_0_2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d1982dd69e_0_2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d1982dd69e_0_2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920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d1982dd69e_0_2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d1982dd69e_0_2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739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d1982dd69e_0_20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d1982dd69e_0_20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37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d1982dd69e_0_2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d1982dd69e_0_2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639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d1982dd69e_0_20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d1982dd69e_0_20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64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gd1982dd69e_0_2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9" name="Google Shape;3469;gd1982dd69e_0_2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193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gd1982dd69e_0_2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9" name="Google Shape;3469;gd1982dd69e_0_2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7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g10a259dcb6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4" name="Google Shape;2704;g10a259dcb6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748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d1982dd69e_0_2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d1982dd69e_0_2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00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108c4d3baac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108c4d3baac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379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gd1982dd69e_0_2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9" name="Google Shape;3469;gd1982dd69e_0_2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005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gd1982dd69e_0_2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9" name="Google Shape;3469;gd1982dd69e_0_2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313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d1982dd69e_0_2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d1982dd69e_0_2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576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10a259dcb6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1" name="Google Shape;2741;g10a259dcb6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661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gd1982dd69e_0_23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9" name="Google Shape;4359;gd1982dd69e_0_23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2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10a259dcb6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10a259dcb6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0a259dcb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0a259dcb6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26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d1982dd69e_0_20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d1982dd69e_0_20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03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d1982dd69e_0_20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d1982dd69e_0_20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299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d1982dd69e_0_20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d1982dd69e_0_20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56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d1982dd69e_0_20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d1982dd69e_0_20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59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d1982dd69e_0_20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d1982dd69e_0_20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22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" name="Google Shape;10;p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50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675588" y="47080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485413" y="10536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14550" y="6161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97325" y="45371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989588" y="3951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800675" y="434078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45" name="Google Shape;45;p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1541184" y="829733"/>
            <a:ext cx="686239" cy="223927"/>
            <a:chOff x="3798300" y="2287225"/>
            <a:chExt cx="730975" cy="238525"/>
          </a:xfrm>
        </p:grpSpPr>
        <p:sp>
          <p:nvSpPr>
            <p:cNvPr id="50" name="Google Shape;50;p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553320" y="4416698"/>
            <a:ext cx="545748" cy="159103"/>
            <a:chOff x="5393300" y="2420750"/>
            <a:chExt cx="581325" cy="169475"/>
          </a:xfrm>
        </p:grpSpPr>
        <p:sp>
          <p:nvSpPr>
            <p:cNvPr id="53" name="Google Shape;53;p2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1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609" name="Google Shape;609;p16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16"/>
          <p:cNvSpPr txBox="1">
            <a:spLocks noGrp="1"/>
          </p:cNvSpPr>
          <p:nvPr>
            <p:ph type="title"/>
          </p:nvPr>
        </p:nvSpPr>
        <p:spPr>
          <a:xfrm>
            <a:off x="2102221" y="16898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6"/>
          <p:cNvSpPr txBox="1">
            <a:spLocks noGrp="1"/>
          </p:cNvSpPr>
          <p:nvPr>
            <p:ph type="subTitle" idx="1"/>
          </p:nvPr>
        </p:nvSpPr>
        <p:spPr>
          <a:xfrm>
            <a:off x="2102221" y="21125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6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6"/>
          <p:cNvSpPr txBox="1">
            <a:spLocks noGrp="1"/>
          </p:cNvSpPr>
          <p:nvPr>
            <p:ph type="title" idx="3"/>
          </p:nvPr>
        </p:nvSpPr>
        <p:spPr>
          <a:xfrm>
            <a:off x="5788724" y="16898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16"/>
          <p:cNvSpPr txBox="1">
            <a:spLocks noGrp="1"/>
          </p:cNvSpPr>
          <p:nvPr>
            <p:ph type="subTitle" idx="4"/>
          </p:nvPr>
        </p:nvSpPr>
        <p:spPr>
          <a:xfrm>
            <a:off x="5788732" y="21125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6"/>
          <p:cNvSpPr txBox="1">
            <a:spLocks noGrp="1"/>
          </p:cNvSpPr>
          <p:nvPr>
            <p:ph type="title" idx="5"/>
          </p:nvPr>
        </p:nvSpPr>
        <p:spPr>
          <a:xfrm>
            <a:off x="2102221" y="31460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6"/>
          <p:cNvSpPr txBox="1">
            <a:spLocks noGrp="1"/>
          </p:cNvSpPr>
          <p:nvPr>
            <p:ph type="subTitle" idx="6"/>
          </p:nvPr>
        </p:nvSpPr>
        <p:spPr>
          <a:xfrm>
            <a:off x="2102221" y="35686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16"/>
          <p:cNvSpPr txBox="1">
            <a:spLocks noGrp="1"/>
          </p:cNvSpPr>
          <p:nvPr>
            <p:ph type="title" idx="7"/>
          </p:nvPr>
        </p:nvSpPr>
        <p:spPr>
          <a:xfrm>
            <a:off x="5788724" y="31460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8"/>
          </p:nvPr>
        </p:nvSpPr>
        <p:spPr>
          <a:xfrm>
            <a:off x="5788732" y="35686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16"/>
          <p:cNvSpPr/>
          <p:nvPr/>
        </p:nvSpPr>
        <p:spPr>
          <a:xfrm>
            <a:off x="7988463" y="353202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6"/>
          <p:cNvSpPr/>
          <p:nvPr/>
        </p:nvSpPr>
        <p:spPr>
          <a:xfrm>
            <a:off x="7776088" y="11555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292600" y="2753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6"/>
          <p:cNvSpPr/>
          <p:nvPr/>
        </p:nvSpPr>
        <p:spPr>
          <a:xfrm>
            <a:off x="2463950" y="4729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16"/>
          <p:cNvGrpSpPr/>
          <p:nvPr/>
        </p:nvGrpSpPr>
        <p:grpSpPr>
          <a:xfrm>
            <a:off x="4797600" y="4685763"/>
            <a:ext cx="311900" cy="314700"/>
            <a:chOff x="8571050" y="1873050"/>
            <a:chExt cx="311900" cy="314700"/>
          </a:xfrm>
        </p:grpSpPr>
        <p:sp>
          <p:nvSpPr>
            <p:cNvPr id="649" name="Google Shape;649;p16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1519559" y="931658"/>
            <a:ext cx="686239" cy="223927"/>
            <a:chOff x="3798300" y="2287225"/>
            <a:chExt cx="730975" cy="238525"/>
          </a:xfrm>
        </p:grpSpPr>
        <p:sp>
          <p:nvSpPr>
            <p:cNvPr id="654" name="Google Shape;654;p16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16"/>
          <p:cNvGrpSpPr/>
          <p:nvPr/>
        </p:nvGrpSpPr>
        <p:grpSpPr>
          <a:xfrm>
            <a:off x="8157895" y="4685773"/>
            <a:ext cx="545748" cy="159103"/>
            <a:chOff x="5393300" y="2420750"/>
            <a:chExt cx="581325" cy="169475"/>
          </a:xfrm>
        </p:grpSpPr>
        <p:sp>
          <p:nvSpPr>
            <p:cNvPr id="657" name="Google Shape;657;p16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1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718" name="Google Shape;718;p1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18"/>
          <p:cNvSpPr txBox="1">
            <a:spLocks noGrp="1"/>
          </p:cNvSpPr>
          <p:nvPr>
            <p:ph type="title"/>
          </p:nvPr>
        </p:nvSpPr>
        <p:spPr>
          <a:xfrm>
            <a:off x="1307350" y="1461276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18"/>
          <p:cNvSpPr txBox="1">
            <a:spLocks noGrp="1"/>
          </p:cNvSpPr>
          <p:nvPr>
            <p:ph type="subTitle" idx="1"/>
          </p:nvPr>
        </p:nvSpPr>
        <p:spPr>
          <a:xfrm>
            <a:off x="1307356" y="2050887"/>
            <a:ext cx="2955300" cy="215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5" name="Google Shape;745;p18"/>
          <p:cNvSpPr txBox="1">
            <a:spLocks noGrp="1"/>
          </p:cNvSpPr>
          <p:nvPr>
            <p:ph type="title" idx="2"/>
          </p:nvPr>
        </p:nvSpPr>
        <p:spPr>
          <a:xfrm>
            <a:off x="4881355" y="1461276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18"/>
          <p:cNvSpPr txBox="1">
            <a:spLocks noGrp="1"/>
          </p:cNvSpPr>
          <p:nvPr>
            <p:ph type="subTitle" idx="3"/>
          </p:nvPr>
        </p:nvSpPr>
        <p:spPr>
          <a:xfrm>
            <a:off x="4881350" y="2050887"/>
            <a:ext cx="2955300" cy="215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7" name="Google Shape;747;p18"/>
          <p:cNvSpPr txBox="1">
            <a:spLocks noGrp="1"/>
          </p:cNvSpPr>
          <p:nvPr>
            <p:ph type="title" idx="4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18"/>
          <p:cNvSpPr/>
          <p:nvPr/>
        </p:nvSpPr>
        <p:spPr>
          <a:xfrm>
            <a:off x="8703638" y="33476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8"/>
          <p:cNvSpPr/>
          <p:nvPr/>
        </p:nvSpPr>
        <p:spPr>
          <a:xfrm>
            <a:off x="7335888" y="8502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8"/>
          <p:cNvSpPr/>
          <p:nvPr/>
        </p:nvSpPr>
        <p:spPr>
          <a:xfrm>
            <a:off x="292600" y="2753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8"/>
          <p:cNvSpPr/>
          <p:nvPr/>
        </p:nvSpPr>
        <p:spPr>
          <a:xfrm>
            <a:off x="2749550" y="48448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8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8"/>
          <p:cNvSpPr/>
          <p:nvPr/>
        </p:nvSpPr>
        <p:spPr>
          <a:xfrm>
            <a:off x="640900" y="46098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4" name="Google Shape;754;p18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755" name="Google Shape;755;p1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18"/>
          <p:cNvGrpSpPr/>
          <p:nvPr/>
        </p:nvGrpSpPr>
        <p:grpSpPr>
          <a:xfrm>
            <a:off x="2024509" y="539008"/>
            <a:ext cx="686239" cy="223927"/>
            <a:chOff x="3798300" y="2287225"/>
            <a:chExt cx="730975" cy="238525"/>
          </a:xfrm>
        </p:grpSpPr>
        <p:sp>
          <p:nvSpPr>
            <p:cNvPr id="760" name="Google Shape;760;p1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18"/>
          <p:cNvGrpSpPr/>
          <p:nvPr/>
        </p:nvGrpSpPr>
        <p:grpSpPr>
          <a:xfrm>
            <a:off x="8157895" y="4685773"/>
            <a:ext cx="545748" cy="159103"/>
            <a:chOff x="5393300" y="2420750"/>
            <a:chExt cx="581325" cy="169475"/>
          </a:xfrm>
        </p:grpSpPr>
        <p:sp>
          <p:nvSpPr>
            <p:cNvPr id="763" name="Google Shape;763;p18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2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49" name="Google Shape;849;p2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21"/>
          <p:cNvSpPr txBox="1">
            <a:spLocks noGrp="1"/>
          </p:cNvSpPr>
          <p:nvPr>
            <p:ph type="title"/>
          </p:nvPr>
        </p:nvSpPr>
        <p:spPr>
          <a:xfrm>
            <a:off x="2209938" y="808050"/>
            <a:ext cx="39693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8400"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1"/>
          <p:cNvSpPr txBox="1">
            <a:spLocks noGrp="1"/>
          </p:cNvSpPr>
          <p:nvPr>
            <p:ph type="subTitle" idx="1"/>
          </p:nvPr>
        </p:nvSpPr>
        <p:spPr>
          <a:xfrm>
            <a:off x="1577775" y="2240950"/>
            <a:ext cx="5233800" cy="2096700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21"/>
          <p:cNvSpPr/>
          <p:nvPr/>
        </p:nvSpPr>
        <p:spPr>
          <a:xfrm>
            <a:off x="4140013" y="47386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7252938" y="48649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1"/>
          <p:cNvSpPr/>
          <p:nvPr/>
        </p:nvSpPr>
        <p:spPr>
          <a:xfrm>
            <a:off x="1577775" y="4862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1"/>
          <p:cNvSpPr/>
          <p:nvPr/>
        </p:nvSpPr>
        <p:spPr>
          <a:xfrm>
            <a:off x="2436525" y="4408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1"/>
          <p:cNvSpPr/>
          <p:nvPr/>
        </p:nvSpPr>
        <p:spPr>
          <a:xfrm>
            <a:off x="321600" y="32960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1"/>
          <p:cNvSpPr/>
          <p:nvPr/>
        </p:nvSpPr>
        <p:spPr>
          <a:xfrm>
            <a:off x="6286213" y="8713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1"/>
          <p:cNvSpPr/>
          <p:nvPr/>
        </p:nvSpPr>
        <p:spPr>
          <a:xfrm>
            <a:off x="7368825" y="3208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1"/>
          <p:cNvGrpSpPr/>
          <p:nvPr/>
        </p:nvGrpSpPr>
        <p:grpSpPr>
          <a:xfrm>
            <a:off x="401325" y="603563"/>
            <a:ext cx="311900" cy="314700"/>
            <a:chOff x="8571050" y="1873050"/>
            <a:chExt cx="311900" cy="314700"/>
          </a:xfrm>
        </p:grpSpPr>
        <p:sp>
          <p:nvSpPr>
            <p:cNvPr id="884" name="Google Shape;884;p2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21"/>
          <p:cNvGrpSpPr/>
          <p:nvPr/>
        </p:nvGrpSpPr>
        <p:grpSpPr>
          <a:xfrm rot="-4179191">
            <a:off x="8432201" y="3341516"/>
            <a:ext cx="340423" cy="202574"/>
            <a:chOff x="3780075" y="2889150"/>
            <a:chExt cx="340425" cy="202575"/>
          </a:xfrm>
        </p:grpSpPr>
        <p:sp>
          <p:nvSpPr>
            <p:cNvPr id="889" name="Google Shape;889;p2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21"/>
          <p:cNvGrpSpPr/>
          <p:nvPr/>
        </p:nvGrpSpPr>
        <p:grpSpPr>
          <a:xfrm rot="8795091" flipH="1">
            <a:off x="1224504" y="1491052"/>
            <a:ext cx="288974" cy="174350"/>
            <a:chOff x="4177750" y="2899175"/>
            <a:chExt cx="288975" cy="174350"/>
          </a:xfrm>
        </p:grpSpPr>
        <p:sp>
          <p:nvSpPr>
            <p:cNvPr id="892" name="Google Shape;892;p21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2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07" name="Google Shape;1007;p2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24"/>
          <p:cNvSpPr txBox="1">
            <a:spLocks noGrp="1"/>
          </p:cNvSpPr>
          <p:nvPr>
            <p:ph type="title"/>
          </p:nvPr>
        </p:nvSpPr>
        <p:spPr>
          <a:xfrm>
            <a:off x="3650175" y="2532250"/>
            <a:ext cx="43206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3" name="Google Shape;1033;p24"/>
          <p:cNvSpPr txBox="1">
            <a:spLocks noGrp="1"/>
          </p:cNvSpPr>
          <p:nvPr>
            <p:ph type="title" idx="2" hasCustomPrompt="1"/>
          </p:nvPr>
        </p:nvSpPr>
        <p:spPr>
          <a:xfrm>
            <a:off x="6349924" y="1000925"/>
            <a:ext cx="16209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3650175" y="3545650"/>
            <a:ext cx="42702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4"/>
          <p:cNvSpPr/>
          <p:nvPr/>
        </p:nvSpPr>
        <p:spPr>
          <a:xfrm flipH="1">
            <a:off x="4235673" y="30172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4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4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4"/>
          <p:cNvSpPr/>
          <p:nvPr/>
        </p:nvSpPr>
        <p:spPr>
          <a:xfrm flipH="1">
            <a:off x="4701123" y="45311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4"/>
          <p:cNvSpPr/>
          <p:nvPr/>
        </p:nvSpPr>
        <p:spPr>
          <a:xfrm flipH="1">
            <a:off x="8601460" y="41684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4"/>
          <p:cNvSpPr/>
          <p:nvPr/>
        </p:nvSpPr>
        <p:spPr>
          <a:xfrm flipH="1">
            <a:off x="935498" y="5355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4"/>
          <p:cNvGrpSpPr/>
          <p:nvPr/>
        </p:nvGrpSpPr>
        <p:grpSpPr>
          <a:xfrm>
            <a:off x="1984148" y="1499250"/>
            <a:ext cx="529900" cy="149350"/>
            <a:chOff x="3898800" y="2624300"/>
            <a:chExt cx="529900" cy="149350"/>
          </a:xfrm>
        </p:grpSpPr>
        <p:sp>
          <p:nvSpPr>
            <p:cNvPr id="1043" name="Google Shape;1043;p2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24"/>
          <p:cNvGrpSpPr/>
          <p:nvPr/>
        </p:nvGrpSpPr>
        <p:grpSpPr>
          <a:xfrm flipH="1">
            <a:off x="1714823" y="4593150"/>
            <a:ext cx="581325" cy="169475"/>
            <a:chOff x="5393300" y="2420750"/>
            <a:chExt cx="581325" cy="169475"/>
          </a:xfrm>
        </p:grpSpPr>
        <p:sp>
          <p:nvSpPr>
            <p:cNvPr id="1046" name="Google Shape;1046;p24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_2_2_2"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4" name="Google Shape;1634;p3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35" name="Google Shape;1635;p3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0" name="Google Shape;1660;p38"/>
          <p:cNvSpPr txBox="1">
            <a:spLocks noGrp="1"/>
          </p:cNvSpPr>
          <p:nvPr>
            <p:ph type="title"/>
          </p:nvPr>
        </p:nvSpPr>
        <p:spPr>
          <a:xfrm flipH="1">
            <a:off x="1322826" y="557941"/>
            <a:ext cx="3158100" cy="7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7200"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661" name="Google Shape;1661;p38"/>
          <p:cNvSpPr txBox="1">
            <a:spLocks noGrp="1"/>
          </p:cNvSpPr>
          <p:nvPr>
            <p:ph type="subTitle" idx="1"/>
          </p:nvPr>
        </p:nvSpPr>
        <p:spPr>
          <a:xfrm flipH="1">
            <a:off x="1323200" y="1452325"/>
            <a:ext cx="3099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2" name="Google Shape;1662;p38"/>
          <p:cNvSpPr/>
          <p:nvPr/>
        </p:nvSpPr>
        <p:spPr>
          <a:xfrm>
            <a:off x="6481200" y="3354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8"/>
          <p:cNvSpPr/>
          <p:nvPr/>
        </p:nvSpPr>
        <p:spPr>
          <a:xfrm>
            <a:off x="4244525" y="24760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8"/>
          <p:cNvSpPr/>
          <p:nvPr/>
        </p:nvSpPr>
        <p:spPr>
          <a:xfrm>
            <a:off x="407850" y="309836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38"/>
          <p:cNvSpPr/>
          <p:nvPr/>
        </p:nvSpPr>
        <p:spPr>
          <a:xfrm>
            <a:off x="7192638" y="145231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8"/>
          <p:cNvSpPr/>
          <p:nvPr/>
        </p:nvSpPr>
        <p:spPr>
          <a:xfrm>
            <a:off x="506050" y="93051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8"/>
          <p:cNvSpPr/>
          <p:nvPr/>
        </p:nvSpPr>
        <p:spPr>
          <a:xfrm>
            <a:off x="8430775" y="47203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38"/>
          <p:cNvSpPr/>
          <p:nvPr/>
        </p:nvSpPr>
        <p:spPr>
          <a:xfrm>
            <a:off x="4512113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38"/>
          <p:cNvGrpSpPr/>
          <p:nvPr/>
        </p:nvGrpSpPr>
        <p:grpSpPr>
          <a:xfrm>
            <a:off x="8374375" y="2556588"/>
            <a:ext cx="311900" cy="314700"/>
            <a:chOff x="8571050" y="1873050"/>
            <a:chExt cx="311900" cy="314700"/>
          </a:xfrm>
        </p:grpSpPr>
        <p:sp>
          <p:nvSpPr>
            <p:cNvPr id="1670" name="Google Shape;1670;p3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38"/>
          <p:cNvGrpSpPr/>
          <p:nvPr/>
        </p:nvGrpSpPr>
        <p:grpSpPr>
          <a:xfrm>
            <a:off x="4480925" y="692000"/>
            <a:ext cx="730975" cy="238525"/>
            <a:chOff x="3798300" y="2287225"/>
            <a:chExt cx="730975" cy="238525"/>
          </a:xfrm>
        </p:grpSpPr>
        <p:sp>
          <p:nvSpPr>
            <p:cNvPr id="1675" name="Google Shape;1675;p3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38"/>
          <p:cNvGrpSpPr/>
          <p:nvPr/>
        </p:nvGrpSpPr>
        <p:grpSpPr>
          <a:xfrm>
            <a:off x="6785850" y="4533288"/>
            <a:ext cx="529900" cy="149350"/>
            <a:chOff x="3898800" y="2624300"/>
            <a:chExt cx="529900" cy="149350"/>
          </a:xfrm>
        </p:grpSpPr>
        <p:sp>
          <p:nvSpPr>
            <p:cNvPr id="1678" name="Google Shape;1678;p38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0" name="Google Shape;1680;p38"/>
          <p:cNvSpPr txBox="1"/>
          <p:nvPr/>
        </p:nvSpPr>
        <p:spPr>
          <a:xfrm>
            <a:off x="1329600" y="3602508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CREDITS</a:t>
            </a:r>
            <a:r>
              <a:rPr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 </a:t>
            </a:r>
            <a:r>
              <a:rPr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and infographics &amp; images by</a:t>
            </a:r>
            <a:r>
              <a:rPr lang="en" sz="12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3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83" name="Google Shape;1683;p3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39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39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39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39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39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39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39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5" name="Google Shape;1715;p39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1716" name="Google Shape;1716;p3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9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1719" name="Google Shape;1719;p39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2" name="Google Shape;1722;p4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23" name="Google Shape;1723;p4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0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0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0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40"/>
          <p:cNvSpPr/>
          <p:nvPr/>
        </p:nvSpPr>
        <p:spPr>
          <a:xfrm>
            <a:off x="2030950" y="6503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40"/>
          <p:cNvSpPr/>
          <p:nvPr/>
        </p:nvSpPr>
        <p:spPr>
          <a:xfrm>
            <a:off x="8604013" y="2166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0"/>
          <p:cNvSpPr/>
          <p:nvPr/>
        </p:nvSpPr>
        <p:spPr>
          <a:xfrm>
            <a:off x="8064500" y="45382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4" name="Google Shape;1754;p40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755" name="Google Shape;1755;p40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40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758" name="Google Shape;1758;p4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4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62" name="Google Shape;1762;p4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7" name="Google Shape;1787;p41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41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41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41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41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41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3" name="Google Shape;1793;p41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794" name="Google Shape;1794;p4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41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799" name="Google Shape;1799;p41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41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802" name="Google Shape;1802;p4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4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806" name="Google Shape;1806;p4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1" name="Google Shape;1831;p42"/>
          <p:cNvSpPr/>
          <p:nvPr/>
        </p:nvSpPr>
        <p:spPr>
          <a:xfrm>
            <a:off x="3965250" y="95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42"/>
          <p:cNvSpPr/>
          <p:nvPr/>
        </p:nvSpPr>
        <p:spPr>
          <a:xfrm>
            <a:off x="208500" y="28786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42"/>
          <p:cNvSpPr/>
          <p:nvPr/>
        </p:nvSpPr>
        <p:spPr>
          <a:xfrm>
            <a:off x="4673538" y="44460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2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2"/>
          <p:cNvSpPr/>
          <p:nvPr/>
        </p:nvSpPr>
        <p:spPr>
          <a:xfrm>
            <a:off x="8579100" y="1560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2"/>
          <p:cNvSpPr/>
          <p:nvPr/>
        </p:nvSpPr>
        <p:spPr>
          <a:xfrm>
            <a:off x="639493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42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838" name="Google Shape;1838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42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843" name="Google Shape;1843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42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848" name="Google Shape;1848;p4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42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851" name="Google Shape;1851;p42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7" name="Google Shape;57;p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170425" y="2532250"/>
            <a:ext cx="38589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1170425" y="3545650"/>
            <a:ext cx="42660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93" name="Google Shape;93;p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96" name="Google Shape;96;p3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46" name="Google Shape;146;p5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1307344" y="2604267"/>
            <a:ext cx="295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1"/>
          </p:nvPr>
        </p:nvSpPr>
        <p:spPr>
          <a:xfrm>
            <a:off x="1307350" y="3149929"/>
            <a:ext cx="29553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title" idx="2"/>
          </p:nvPr>
        </p:nvSpPr>
        <p:spPr>
          <a:xfrm>
            <a:off x="4881356" y="2604267"/>
            <a:ext cx="295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subTitle" idx="3"/>
          </p:nvPr>
        </p:nvSpPr>
        <p:spPr>
          <a:xfrm>
            <a:off x="4881351" y="3149929"/>
            <a:ext cx="29553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 idx="4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2030950" y="6503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8604013" y="2166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"/>
          <p:cNvSpPr/>
          <p:nvPr/>
        </p:nvSpPr>
        <p:spPr>
          <a:xfrm>
            <a:off x="8064500" y="45382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5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83" name="Google Shape;183;p5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5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86" name="Google Shape;186;p5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29" name="Google Shape;229;p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7"/>
          <p:cNvSpPr txBox="1">
            <a:spLocks noGrp="1"/>
          </p:cNvSpPr>
          <p:nvPr>
            <p:ph type="body" idx="1"/>
          </p:nvPr>
        </p:nvSpPr>
        <p:spPr>
          <a:xfrm>
            <a:off x="1106875" y="1780450"/>
            <a:ext cx="4550700" cy="22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255" name="Google Shape;255;p7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7"/>
          <p:cNvSpPr/>
          <p:nvPr/>
        </p:nvSpPr>
        <p:spPr>
          <a:xfrm>
            <a:off x="32607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"/>
          <p:cNvSpPr/>
          <p:nvPr/>
        </p:nvSpPr>
        <p:spPr>
          <a:xfrm>
            <a:off x="7443300" y="48209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"/>
          <p:cNvSpPr/>
          <p:nvPr/>
        </p:nvSpPr>
        <p:spPr>
          <a:xfrm>
            <a:off x="8040500" y="632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435350" y="16383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2924575" y="46079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"/>
          <p:cNvSpPr/>
          <p:nvPr/>
        </p:nvSpPr>
        <p:spPr>
          <a:xfrm>
            <a:off x="8493875" y="41072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7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263" name="Google Shape;263;p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7"/>
          <p:cNvGrpSpPr/>
          <p:nvPr/>
        </p:nvGrpSpPr>
        <p:grpSpPr>
          <a:xfrm rot="8927671" flipH="1">
            <a:off x="8064758" y="1508001"/>
            <a:ext cx="288970" cy="174347"/>
            <a:chOff x="4177750" y="2899175"/>
            <a:chExt cx="288975" cy="174350"/>
          </a:xfrm>
        </p:grpSpPr>
        <p:sp>
          <p:nvSpPr>
            <p:cNvPr id="268" name="Google Shape;268;p7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7"/>
          <p:cNvGrpSpPr/>
          <p:nvPr/>
        </p:nvGrpSpPr>
        <p:grpSpPr>
          <a:xfrm>
            <a:off x="5510725" y="4212900"/>
            <a:ext cx="581325" cy="169475"/>
            <a:chOff x="5393300" y="2420750"/>
            <a:chExt cx="581325" cy="169475"/>
          </a:xfrm>
        </p:grpSpPr>
        <p:sp>
          <p:nvSpPr>
            <p:cNvPr id="271" name="Google Shape;271;p7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"/>
          <p:cNvSpPr txBox="1">
            <a:spLocks noGrp="1"/>
          </p:cNvSpPr>
          <p:nvPr>
            <p:ph type="title"/>
          </p:nvPr>
        </p:nvSpPr>
        <p:spPr>
          <a:xfrm>
            <a:off x="974100" y="1928184"/>
            <a:ext cx="71958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750">
                <a:solidFill>
                  <a:srgbClr val="2125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5" name="Google Shape;275;p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76" name="Google Shape;276;p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8"/>
          <p:cNvSpPr/>
          <p:nvPr/>
        </p:nvSpPr>
        <p:spPr>
          <a:xfrm>
            <a:off x="2180325" y="5000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8"/>
          <p:cNvSpPr/>
          <p:nvPr/>
        </p:nvSpPr>
        <p:spPr>
          <a:xfrm>
            <a:off x="2983125" y="4609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8"/>
          <p:cNvSpPr/>
          <p:nvPr/>
        </p:nvSpPr>
        <p:spPr>
          <a:xfrm>
            <a:off x="478575" y="27377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8"/>
          <p:cNvSpPr/>
          <p:nvPr/>
        </p:nvSpPr>
        <p:spPr>
          <a:xfrm>
            <a:off x="6728588" y="5001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7653575" y="4365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8"/>
          <p:cNvSpPr/>
          <p:nvPr/>
        </p:nvSpPr>
        <p:spPr>
          <a:xfrm>
            <a:off x="6077863" y="46401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8"/>
          <p:cNvGrpSpPr/>
          <p:nvPr/>
        </p:nvGrpSpPr>
        <p:grpSpPr>
          <a:xfrm>
            <a:off x="8430775" y="3463238"/>
            <a:ext cx="311900" cy="314700"/>
            <a:chOff x="8571050" y="1873050"/>
            <a:chExt cx="311900" cy="314700"/>
          </a:xfrm>
        </p:grpSpPr>
        <p:sp>
          <p:nvSpPr>
            <p:cNvPr id="309" name="Google Shape;309;p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8"/>
          <p:cNvGrpSpPr/>
          <p:nvPr/>
        </p:nvGrpSpPr>
        <p:grpSpPr>
          <a:xfrm>
            <a:off x="1716850" y="3935238"/>
            <a:ext cx="311900" cy="314700"/>
            <a:chOff x="8571050" y="1873050"/>
            <a:chExt cx="311900" cy="314700"/>
          </a:xfrm>
        </p:grpSpPr>
        <p:sp>
          <p:nvSpPr>
            <p:cNvPr id="314" name="Google Shape;314;p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8"/>
          <p:cNvGrpSpPr/>
          <p:nvPr/>
        </p:nvGrpSpPr>
        <p:grpSpPr>
          <a:xfrm>
            <a:off x="1091475" y="1365275"/>
            <a:ext cx="730975" cy="238525"/>
            <a:chOff x="3798300" y="2287225"/>
            <a:chExt cx="730975" cy="238525"/>
          </a:xfrm>
        </p:grpSpPr>
        <p:sp>
          <p:nvSpPr>
            <p:cNvPr id="319" name="Google Shape;319;p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8"/>
          <p:cNvGrpSpPr/>
          <p:nvPr/>
        </p:nvGrpSpPr>
        <p:grpSpPr>
          <a:xfrm>
            <a:off x="6546075" y="3722075"/>
            <a:ext cx="529900" cy="149350"/>
            <a:chOff x="3898800" y="2624300"/>
            <a:chExt cx="529900" cy="149350"/>
          </a:xfrm>
        </p:grpSpPr>
        <p:sp>
          <p:nvSpPr>
            <p:cNvPr id="322" name="Google Shape;322;p8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26" name="Google Shape;326;p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9"/>
          <p:cNvSpPr txBox="1">
            <a:spLocks noGrp="1"/>
          </p:cNvSpPr>
          <p:nvPr>
            <p:ph type="body" idx="1"/>
          </p:nvPr>
        </p:nvSpPr>
        <p:spPr>
          <a:xfrm>
            <a:off x="4572000" y="951150"/>
            <a:ext cx="3858600" cy="3241200"/>
          </a:xfrm>
          <a:prstGeom prst="rect">
            <a:avLst/>
          </a:prstGeom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 flipH="1">
            <a:off x="799350" y="1520229"/>
            <a:ext cx="2949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9"/>
          <p:cNvSpPr txBox="1">
            <a:spLocks noGrp="1"/>
          </p:cNvSpPr>
          <p:nvPr>
            <p:ph type="subTitle" idx="2"/>
          </p:nvPr>
        </p:nvSpPr>
        <p:spPr>
          <a:xfrm flipH="1">
            <a:off x="799825" y="2333204"/>
            <a:ext cx="2949900" cy="1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"/>
          <p:cNvSpPr/>
          <p:nvPr/>
        </p:nvSpPr>
        <p:spPr>
          <a:xfrm>
            <a:off x="2180325" y="5000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9"/>
          <p:cNvSpPr/>
          <p:nvPr/>
        </p:nvSpPr>
        <p:spPr>
          <a:xfrm>
            <a:off x="1689363" y="46747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9"/>
          <p:cNvSpPr/>
          <p:nvPr/>
        </p:nvSpPr>
        <p:spPr>
          <a:xfrm>
            <a:off x="231975" y="28904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9"/>
          <p:cNvSpPr/>
          <p:nvPr/>
        </p:nvSpPr>
        <p:spPr>
          <a:xfrm>
            <a:off x="8724913" y="18623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9"/>
          <p:cNvSpPr/>
          <p:nvPr/>
        </p:nvSpPr>
        <p:spPr>
          <a:xfrm>
            <a:off x="3535475" y="1071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9"/>
          <p:cNvSpPr/>
          <p:nvPr/>
        </p:nvSpPr>
        <p:spPr>
          <a:xfrm>
            <a:off x="8557800" y="46747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9"/>
          <p:cNvSpPr/>
          <p:nvPr/>
        </p:nvSpPr>
        <p:spPr>
          <a:xfrm>
            <a:off x="5936938" y="45333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9"/>
          <p:cNvGrpSpPr/>
          <p:nvPr/>
        </p:nvGrpSpPr>
        <p:grpSpPr>
          <a:xfrm>
            <a:off x="2118825" y="4151363"/>
            <a:ext cx="311900" cy="314700"/>
            <a:chOff x="8571050" y="1873050"/>
            <a:chExt cx="311900" cy="314700"/>
          </a:xfrm>
        </p:grpSpPr>
        <p:sp>
          <p:nvSpPr>
            <p:cNvPr id="362" name="Google Shape;362;p9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9"/>
          <p:cNvGrpSpPr/>
          <p:nvPr/>
        </p:nvGrpSpPr>
        <p:grpSpPr>
          <a:xfrm>
            <a:off x="347725" y="833175"/>
            <a:ext cx="730975" cy="238525"/>
            <a:chOff x="3798300" y="2287225"/>
            <a:chExt cx="730975" cy="238525"/>
          </a:xfrm>
        </p:grpSpPr>
        <p:sp>
          <p:nvSpPr>
            <p:cNvPr id="367" name="Google Shape;367;p9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9"/>
          <p:cNvGrpSpPr/>
          <p:nvPr/>
        </p:nvGrpSpPr>
        <p:grpSpPr>
          <a:xfrm>
            <a:off x="6077875" y="460850"/>
            <a:ext cx="529900" cy="149350"/>
            <a:chOff x="3898800" y="2624300"/>
            <a:chExt cx="529900" cy="149350"/>
          </a:xfrm>
        </p:grpSpPr>
        <p:sp>
          <p:nvSpPr>
            <p:cNvPr id="370" name="Google Shape;370;p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"/>
          <p:cNvSpPr txBox="1">
            <a:spLocks noGrp="1"/>
          </p:cNvSpPr>
          <p:nvPr>
            <p:ph type="title" hasCustomPrompt="1"/>
          </p:nvPr>
        </p:nvSpPr>
        <p:spPr>
          <a:xfrm>
            <a:off x="1353150" y="1330375"/>
            <a:ext cx="6437700" cy="17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5" name="Google Shape;395;p11"/>
          <p:cNvSpPr txBox="1">
            <a:spLocks noGrp="1"/>
          </p:cNvSpPr>
          <p:nvPr>
            <p:ph type="body" idx="1"/>
          </p:nvPr>
        </p:nvSpPr>
        <p:spPr>
          <a:xfrm>
            <a:off x="2032950" y="3202650"/>
            <a:ext cx="5078100" cy="435000"/>
          </a:xfrm>
          <a:prstGeom prst="rect">
            <a:avLst/>
          </a:prstGeom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96" name="Google Shape;396;p1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97" name="Google Shape;397;p1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11"/>
          <p:cNvSpPr/>
          <p:nvPr/>
        </p:nvSpPr>
        <p:spPr>
          <a:xfrm>
            <a:off x="2873850" y="63203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1"/>
          <p:cNvSpPr/>
          <p:nvPr/>
        </p:nvSpPr>
        <p:spPr>
          <a:xfrm>
            <a:off x="3311925" y="46079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1"/>
          <p:cNvSpPr/>
          <p:nvPr/>
        </p:nvSpPr>
        <p:spPr>
          <a:xfrm>
            <a:off x="478575" y="27377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1"/>
          <p:cNvSpPr/>
          <p:nvPr/>
        </p:nvSpPr>
        <p:spPr>
          <a:xfrm>
            <a:off x="7985113" y="24494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1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1"/>
          <p:cNvSpPr/>
          <p:nvPr/>
        </p:nvSpPr>
        <p:spPr>
          <a:xfrm>
            <a:off x="7653575" y="4365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1"/>
          <p:cNvSpPr/>
          <p:nvPr/>
        </p:nvSpPr>
        <p:spPr>
          <a:xfrm>
            <a:off x="578428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11"/>
          <p:cNvGrpSpPr/>
          <p:nvPr/>
        </p:nvGrpSpPr>
        <p:grpSpPr>
          <a:xfrm>
            <a:off x="8430775" y="3463238"/>
            <a:ext cx="311900" cy="314700"/>
            <a:chOff x="8571050" y="1873050"/>
            <a:chExt cx="311900" cy="314700"/>
          </a:xfrm>
        </p:grpSpPr>
        <p:sp>
          <p:nvSpPr>
            <p:cNvPr id="430" name="Google Shape;430;p1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11"/>
          <p:cNvGrpSpPr/>
          <p:nvPr/>
        </p:nvGrpSpPr>
        <p:grpSpPr>
          <a:xfrm>
            <a:off x="1669875" y="4293263"/>
            <a:ext cx="311900" cy="314700"/>
            <a:chOff x="8571050" y="1873050"/>
            <a:chExt cx="311900" cy="314700"/>
          </a:xfrm>
        </p:grpSpPr>
        <p:sp>
          <p:nvSpPr>
            <p:cNvPr id="435" name="Google Shape;435;p1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11"/>
          <p:cNvGrpSpPr/>
          <p:nvPr/>
        </p:nvGrpSpPr>
        <p:grpSpPr>
          <a:xfrm>
            <a:off x="1091475" y="1365275"/>
            <a:ext cx="730975" cy="238525"/>
            <a:chOff x="3798300" y="2287225"/>
            <a:chExt cx="730975" cy="238525"/>
          </a:xfrm>
        </p:grpSpPr>
        <p:sp>
          <p:nvSpPr>
            <p:cNvPr id="440" name="Google Shape;440;p11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1"/>
          <p:cNvGrpSpPr/>
          <p:nvPr/>
        </p:nvGrpSpPr>
        <p:grpSpPr>
          <a:xfrm>
            <a:off x="6399800" y="482688"/>
            <a:ext cx="529900" cy="149350"/>
            <a:chOff x="3898800" y="2624300"/>
            <a:chExt cx="529900" cy="149350"/>
          </a:xfrm>
        </p:grpSpPr>
        <p:sp>
          <p:nvSpPr>
            <p:cNvPr id="443" name="Google Shape;443;p11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1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06" name="Google Shape;506;p1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4"/>
          <p:cNvSpPr txBox="1">
            <a:spLocks noGrp="1"/>
          </p:cNvSpPr>
          <p:nvPr>
            <p:ph type="title"/>
          </p:nvPr>
        </p:nvSpPr>
        <p:spPr>
          <a:xfrm>
            <a:off x="850149" y="2680475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4"/>
          <p:cNvSpPr txBox="1">
            <a:spLocks noGrp="1"/>
          </p:cNvSpPr>
          <p:nvPr>
            <p:ph type="subTitle" idx="1"/>
          </p:nvPr>
        </p:nvSpPr>
        <p:spPr>
          <a:xfrm>
            <a:off x="850150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4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4"/>
          <p:cNvSpPr txBox="1">
            <a:spLocks noGrp="1"/>
          </p:cNvSpPr>
          <p:nvPr>
            <p:ph type="title" idx="3"/>
          </p:nvPr>
        </p:nvSpPr>
        <p:spPr>
          <a:xfrm>
            <a:off x="3364436" y="2680475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4"/>
          <p:cNvSpPr txBox="1">
            <a:spLocks noGrp="1"/>
          </p:cNvSpPr>
          <p:nvPr>
            <p:ph type="subTitle" idx="4"/>
          </p:nvPr>
        </p:nvSpPr>
        <p:spPr>
          <a:xfrm>
            <a:off x="3364438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4"/>
          <p:cNvSpPr txBox="1">
            <a:spLocks noGrp="1"/>
          </p:cNvSpPr>
          <p:nvPr>
            <p:ph type="title" idx="5"/>
          </p:nvPr>
        </p:nvSpPr>
        <p:spPr>
          <a:xfrm>
            <a:off x="5878749" y="2680475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4"/>
          <p:cNvSpPr txBox="1">
            <a:spLocks noGrp="1"/>
          </p:cNvSpPr>
          <p:nvPr>
            <p:ph type="subTitle" idx="6"/>
          </p:nvPr>
        </p:nvSpPr>
        <p:spPr>
          <a:xfrm>
            <a:off x="5878750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4"/>
          <p:cNvSpPr/>
          <p:nvPr/>
        </p:nvSpPr>
        <p:spPr>
          <a:xfrm>
            <a:off x="4857500" y="48014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4"/>
          <p:cNvSpPr/>
          <p:nvPr/>
        </p:nvSpPr>
        <p:spPr>
          <a:xfrm>
            <a:off x="850150" y="46678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4"/>
          <p:cNvSpPr/>
          <p:nvPr/>
        </p:nvSpPr>
        <p:spPr>
          <a:xfrm>
            <a:off x="2248825" y="783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4"/>
          <p:cNvSpPr/>
          <p:nvPr/>
        </p:nvSpPr>
        <p:spPr>
          <a:xfrm>
            <a:off x="368488" y="33215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4"/>
          <p:cNvSpPr/>
          <p:nvPr/>
        </p:nvSpPr>
        <p:spPr>
          <a:xfrm>
            <a:off x="8318688" y="68001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4"/>
          <p:cNvSpPr/>
          <p:nvPr/>
        </p:nvSpPr>
        <p:spPr>
          <a:xfrm>
            <a:off x="7064300" y="5389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4"/>
          <p:cNvSpPr/>
          <p:nvPr/>
        </p:nvSpPr>
        <p:spPr>
          <a:xfrm>
            <a:off x="454125" y="15418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14"/>
          <p:cNvGrpSpPr/>
          <p:nvPr/>
        </p:nvGrpSpPr>
        <p:grpSpPr>
          <a:xfrm>
            <a:off x="8216100" y="4488038"/>
            <a:ext cx="311900" cy="314700"/>
            <a:chOff x="8571050" y="1873050"/>
            <a:chExt cx="311900" cy="314700"/>
          </a:xfrm>
        </p:grpSpPr>
        <p:sp>
          <p:nvSpPr>
            <p:cNvPr id="546" name="Google Shape;546;p14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14"/>
          <p:cNvGrpSpPr/>
          <p:nvPr/>
        </p:nvGrpSpPr>
        <p:grpSpPr>
          <a:xfrm flipH="1">
            <a:off x="8122500" y="1658400"/>
            <a:ext cx="730975" cy="238525"/>
            <a:chOff x="3798300" y="2287225"/>
            <a:chExt cx="730975" cy="238525"/>
          </a:xfrm>
        </p:grpSpPr>
        <p:sp>
          <p:nvSpPr>
            <p:cNvPr id="551" name="Google Shape;551;p14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4"/>
          <p:cNvGrpSpPr/>
          <p:nvPr/>
        </p:nvGrpSpPr>
        <p:grpSpPr>
          <a:xfrm flipH="1">
            <a:off x="2248825" y="4783975"/>
            <a:ext cx="529900" cy="149350"/>
            <a:chOff x="3898800" y="2624300"/>
            <a:chExt cx="529900" cy="149350"/>
          </a:xfrm>
        </p:grpSpPr>
        <p:sp>
          <p:nvSpPr>
            <p:cNvPr id="554" name="Google Shape;554;p1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535525"/>
            <a:ext cx="77175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0" r:id="rId9"/>
    <p:sldLayoutId id="2147483662" r:id="rId10"/>
    <p:sldLayoutId id="2147483664" r:id="rId11"/>
    <p:sldLayoutId id="2147483667" r:id="rId12"/>
    <p:sldLayoutId id="2147483670" r:id="rId13"/>
    <p:sldLayoutId id="2147483684" r:id="rId14"/>
    <p:sldLayoutId id="2147483685" r:id="rId15"/>
    <p:sldLayoutId id="2147483686" r:id="rId16"/>
    <p:sldLayoutId id="2147483687" r:id="rId17"/>
    <p:sldLayoutId id="214748368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9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 smtClean="0">
                <a:solidFill>
                  <a:schemeClr val="dk1"/>
                </a:solidFill>
                <a:highlight>
                  <a:schemeClr val="dk2"/>
                </a:highlight>
              </a:rPr>
              <a:t>Jaringan Komputer</a:t>
            </a:r>
            <a:endParaRPr dirty="0"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  <p:sp>
        <p:nvSpPr>
          <p:cNvPr id="1870" name="Google Shape;1870;p49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Transport Layer</a:t>
            </a:r>
            <a:endParaRPr dirty="0"/>
          </a:p>
        </p:txBody>
      </p:sp>
      <p:grpSp>
        <p:nvGrpSpPr>
          <p:cNvPr id="1871" name="Google Shape;1871;p49"/>
          <p:cNvGrpSpPr/>
          <p:nvPr/>
        </p:nvGrpSpPr>
        <p:grpSpPr>
          <a:xfrm>
            <a:off x="907246" y="1419546"/>
            <a:ext cx="1894791" cy="2110469"/>
            <a:chOff x="820950" y="1441799"/>
            <a:chExt cx="1953192" cy="2175517"/>
          </a:xfrm>
        </p:grpSpPr>
        <p:sp>
          <p:nvSpPr>
            <p:cNvPr id="1872" name="Google Shape;1872;p49"/>
            <p:cNvSpPr/>
            <p:nvPr/>
          </p:nvSpPr>
          <p:spPr>
            <a:xfrm>
              <a:off x="820950" y="1441799"/>
              <a:ext cx="1953192" cy="2175517"/>
            </a:xfrm>
            <a:custGeom>
              <a:avLst/>
              <a:gdLst/>
              <a:ahLst/>
              <a:cxnLst/>
              <a:rect l="l" t="t" r="r" b="b"/>
              <a:pathLst>
                <a:path w="47133" h="52498" extrusionOk="0">
                  <a:moveTo>
                    <a:pt x="33954" y="0"/>
                  </a:moveTo>
                  <a:cubicBezTo>
                    <a:pt x="33630" y="0"/>
                    <a:pt x="33306" y="36"/>
                    <a:pt x="32982" y="108"/>
                  </a:cubicBezTo>
                  <a:lnTo>
                    <a:pt x="5581" y="6157"/>
                  </a:lnTo>
                  <a:cubicBezTo>
                    <a:pt x="3205" y="6661"/>
                    <a:pt x="1656" y="8966"/>
                    <a:pt x="2124" y="11342"/>
                  </a:cubicBezTo>
                  <a:cubicBezTo>
                    <a:pt x="1044" y="12314"/>
                    <a:pt x="0" y="13719"/>
                    <a:pt x="432" y="15699"/>
                  </a:cubicBezTo>
                  <a:cubicBezTo>
                    <a:pt x="720" y="17067"/>
                    <a:pt x="1692" y="18148"/>
                    <a:pt x="2989" y="18652"/>
                  </a:cubicBezTo>
                  <a:cubicBezTo>
                    <a:pt x="900" y="20776"/>
                    <a:pt x="1692" y="24305"/>
                    <a:pt x="4465" y="25349"/>
                  </a:cubicBezTo>
                  <a:cubicBezTo>
                    <a:pt x="2376" y="27473"/>
                    <a:pt x="3169" y="31002"/>
                    <a:pt x="5905" y="32082"/>
                  </a:cubicBezTo>
                  <a:cubicBezTo>
                    <a:pt x="3853" y="34171"/>
                    <a:pt x="4609" y="37735"/>
                    <a:pt x="7381" y="38779"/>
                  </a:cubicBezTo>
                  <a:cubicBezTo>
                    <a:pt x="5329" y="40904"/>
                    <a:pt x="6085" y="44432"/>
                    <a:pt x="8858" y="45477"/>
                  </a:cubicBezTo>
                  <a:cubicBezTo>
                    <a:pt x="7886" y="46485"/>
                    <a:pt x="7489" y="47889"/>
                    <a:pt x="7777" y="49257"/>
                  </a:cubicBezTo>
                  <a:cubicBezTo>
                    <a:pt x="8102" y="50662"/>
                    <a:pt x="9362" y="51634"/>
                    <a:pt x="10802" y="51634"/>
                  </a:cubicBezTo>
                  <a:cubicBezTo>
                    <a:pt x="11018" y="51634"/>
                    <a:pt x="11234" y="51634"/>
                    <a:pt x="11450" y="51598"/>
                  </a:cubicBezTo>
                  <a:cubicBezTo>
                    <a:pt x="11594" y="51562"/>
                    <a:pt x="11738" y="51490"/>
                    <a:pt x="11882" y="51454"/>
                  </a:cubicBezTo>
                  <a:cubicBezTo>
                    <a:pt x="12710" y="52138"/>
                    <a:pt x="13719" y="52498"/>
                    <a:pt x="14799" y="52498"/>
                  </a:cubicBezTo>
                  <a:cubicBezTo>
                    <a:pt x="15123" y="52498"/>
                    <a:pt x="15447" y="52462"/>
                    <a:pt x="15771" y="52390"/>
                  </a:cubicBezTo>
                  <a:lnTo>
                    <a:pt x="43172" y="46377"/>
                  </a:lnTo>
                  <a:cubicBezTo>
                    <a:pt x="45585" y="45837"/>
                    <a:pt x="47133" y="43424"/>
                    <a:pt x="46593" y="41012"/>
                  </a:cubicBezTo>
                  <a:lnTo>
                    <a:pt x="38347" y="3565"/>
                  </a:lnTo>
                  <a:cubicBezTo>
                    <a:pt x="37879" y="1476"/>
                    <a:pt x="36079" y="0"/>
                    <a:pt x="33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20000" algn="bl" rotWithShape="0">
                <a:srgbClr val="000000">
                  <a:alpha val="8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1005936" y="1538560"/>
              <a:ext cx="1648856" cy="1958662"/>
            </a:xfrm>
            <a:custGeom>
              <a:avLst/>
              <a:gdLst/>
              <a:ahLst/>
              <a:cxnLst/>
              <a:rect l="l" t="t" r="r" b="b"/>
              <a:pathLst>
                <a:path w="39789" h="47265" extrusionOk="0">
                  <a:moveTo>
                    <a:pt x="29462" y="0"/>
                  </a:moveTo>
                  <a:cubicBezTo>
                    <a:pt x="29329" y="0"/>
                    <a:pt x="29194" y="14"/>
                    <a:pt x="29058" y="42"/>
                  </a:cubicBezTo>
                  <a:lnTo>
                    <a:pt x="1657" y="6091"/>
                  </a:lnTo>
                  <a:cubicBezTo>
                    <a:pt x="649" y="6307"/>
                    <a:pt x="1" y="7315"/>
                    <a:pt x="217" y="8323"/>
                  </a:cubicBezTo>
                  <a:lnTo>
                    <a:pt x="8462" y="45770"/>
                  </a:lnTo>
                  <a:cubicBezTo>
                    <a:pt x="8647" y="46662"/>
                    <a:pt x="9409" y="47265"/>
                    <a:pt x="10278" y="47265"/>
                  </a:cubicBezTo>
                  <a:cubicBezTo>
                    <a:pt x="10427" y="47265"/>
                    <a:pt x="10578" y="47247"/>
                    <a:pt x="10731" y="47210"/>
                  </a:cubicBezTo>
                  <a:lnTo>
                    <a:pt x="38132" y="41197"/>
                  </a:lnTo>
                  <a:cubicBezTo>
                    <a:pt x="39140" y="40981"/>
                    <a:pt x="39788" y="39973"/>
                    <a:pt x="39572" y="38929"/>
                  </a:cubicBezTo>
                  <a:lnTo>
                    <a:pt x="31327" y="1482"/>
                  </a:lnTo>
                  <a:cubicBezTo>
                    <a:pt x="31139" y="605"/>
                    <a:pt x="30351" y="0"/>
                    <a:pt x="29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2013121" y="2827940"/>
              <a:ext cx="540170" cy="423724"/>
            </a:xfrm>
            <a:custGeom>
              <a:avLst/>
              <a:gdLst/>
              <a:ahLst/>
              <a:cxnLst/>
              <a:rect l="l" t="t" r="r" b="b"/>
              <a:pathLst>
                <a:path w="13035" h="10225" extrusionOk="0">
                  <a:moveTo>
                    <a:pt x="10202" y="0"/>
                  </a:moveTo>
                  <a:cubicBezTo>
                    <a:pt x="10092" y="0"/>
                    <a:pt x="9979" y="12"/>
                    <a:pt x="9866" y="36"/>
                  </a:cubicBezTo>
                  <a:lnTo>
                    <a:pt x="1369" y="1909"/>
                  </a:lnTo>
                  <a:cubicBezTo>
                    <a:pt x="541" y="2089"/>
                    <a:pt x="0" y="2917"/>
                    <a:pt x="181" y="3745"/>
                  </a:cubicBezTo>
                  <a:lnTo>
                    <a:pt x="1333" y="9002"/>
                  </a:lnTo>
                  <a:cubicBezTo>
                    <a:pt x="1521" y="9722"/>
                    <a:pt x="2145" y="10225"/>
                    <a:pt x="2873" y="10225"/>
                  </a:cubicBezTo>
                  <a:cubicBezTo>
                    <a:pt x="2981" y="10225"/>
                    <a:pt x="3093" y="10214"/>
                    <a:pt x="3205" y="10190"/>
                  </a:cubicBezTo>
                  <a:lnTo>
                    <a:pt x="11667" y="8318"/>
                  </a:lnTo>
                  <a:cubicBezTo>
                    <a:pt x="12531" y="8138"/>
                    <a:pt x="13035" y="7310"/>
                    <a:pt x="12855" y="6482"/>
                  </a:cubicBezTo>
                  <a:lnTo>
                    <a:pt x="11703" y="1225"/>
                  </a:lnTo>
                  <a:cubicBezTo>
                    <a:pt x="11547" y="478"/>
                    <a:pt x="10908" y="0"/>
                    <a:pt x="10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2080253" y="2926400"/>
              <a:ext cx="376068" cy="82134"/>
            </a:xfrm>
            <a:custGeom>
              <a:avLst/>
              <a:gdLst/>
              <a:ahLst/>
              <a:cxnLst/>
              <a:rect l="l" t="t" r="r" b="b"/>
              <a:pathLst>
                <a:path w="9075" h="1982" fill="none" extrusionOk="0">
                  <a:moveTo>
                    <a:pt x="1" y="1981"/>
                  </a:moveTo>
                  <a:lnTo>
                    <a:pt x="9074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2096663" y="2998048"/>
              <a:ext cx="374576" cy="83584"/>
            </a:xfrm>
            <a:custGeom>
              <a:avLst/>
              <a:gdLst/>
              <a:ahLst/>
              <a:cxnLst/>
              <a:rect l="l" t="t" r="r" b="b"/>
              <a:pathLst>
                <a:path w="9039" h="2017" fill="none" extrusionOk="0">
                  <a:moveTo>
                    <a:pt x="1" y="2017"/>
                  </a:moveTo>
                  <a:lnTo>
                    <a:pt x="903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2111581" y="3071147"/>
              <a:ext cx="376068" cy="82093"/>
            </a:xfrm>
            <a:custGeom>
              <a:avLst/>
              <a:gdLst/>
              <a:ahLst/>
              <a:cxnLst/>
              <a:rect l="l" t="t" r="r" b="b"/>
              <a:pathLst>
                <a:path w="9075" h="1981" fill="none" extrusionOk="0">
                  <a:moveTo>
                    <a:pt x="1" y="1981"/>
                  </a:moveTo>
                  <a:lnTo>
                    <a:pt x="907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947755" y="1875999"/>
              <a:ext cx="477513" cy="1566764"/>
            </a:xfrm>
            <a:custGeom>
              <a:avLst/>
              <a:gdLst/>
              <a:ahLst/>
              <a:cxnLst/>
              <a:rect l="l" t="t" r="r" b="b"/>
              <a:pathLst>
                <a:path w="11523" h="37808" fill="none" extrusionOk="0">
                  <a:moveTo>
                    <a:pt x="3745" y="0"/>
                  </a:moveTo>
                  <a:cubicBezTo>
                    <a:pt x="4141" y="1692"/>
                    <a:pt x="1" y="2593"/>
                    <a:pt x="361" y="4285"/>
                  </a:cubicBezTo>
                  <a:cubicBezTo>
                    <a:pt x="721" y="5941"/>
                    <a:pt x="4862" y="5041"/>
                    <a:pt x="5222" y="6733"/>
                  </a:cubicBezTo>
                  <a:cubicBezTo>
                    <a:pt x="5618" y="8390"/>
                    <a:pt x="1477" y="9326"/>
                    <a:pt x="1837" y="10982"/>
                  </a:cubicBezTo>
                  <a:cubicBezTo>
                    <a:pt x="2197" y="12674"/>
                    <a:pt x="6338" y="11738"/>
                    <a:pt x="6698" y="13431"/>
                  </a:cubicBezTo>
                  <a:cubicBezTo>
                    <a:pt x="7094" y="15123"/>
                    <a:pt x="2953" y="15987"/>
                    <a:pt x="3313" y="17679"/>
                  </a:cubicBezTo>
                  <a:cubicBezTo>
                    <a:pt x="3673" y="19372"/>
                    <a:pt x="7814" y="18472"/>
                    <a:pt x="8210" y="20128"/>
                  </a:cubicBezTo>
                  <a:cubicBezTo>
                    <a:pt x="8570" y="21820"/>
                    <a:pt x="4429" y="22720"/>
                    <a:pt x="4790" y="24413"/>
                  </a:cubicBezTo>
                  <a:cubicBezTo>
                    <a:pt x="5150" y="26069"/>
                    <a:pt x="9290" y="25169"/>
                    <a:pt x="9686" y="26861"/>
                  </a:cubicBezTo>
                  <a:cubicBezTo>
                    <a:pt x="10047" y="28517"/>
                    <a:pt x="5906" y="29418"/>
                    <a:pt x="6266" y="31110"/>
                  </a:cubicBezTo>
                  <a:cubicBezTo>
                    <a:pt x="6626" y="32802"/>
                    <a:pt x="10767" y="31866"/>
                    <a:pt x="11163" y="33558"/>
                  </a:cubicBezTo>
                  <a:cubicBezTo>
                    <a:pt x="11523" y="35251"/>
                    <a:pt x="7382" y="36151"/>
                    <a:pt x="7742" y="37807"/>
                  </a:cubicBezTo>
                </a:path>
              </a:pathLst>
            </a:custGeom>
            <a:noFill/>
            <a:ln w="225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49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1880" name="Google Shape;1880;p4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49"/>
          <p:cNvGrpSpPr/>
          <p:nvPr/>
        </p:nvGrpSpPr>
        <p:grpSpPr>
          <a:xfrm rot="2065613">
            <a:off x="6114419" y="4713624"/>
            <a:ext cx="1653875" cy="539976"/>
            <a:chOff x="2564525" y="5223525"/>
            <a:chExt cx="2556110" cy="834547"/>
          </a:xfrm>
        </p:grpSpPr>
        <p:sp>
          <p:nvSpPr>
            <p:cNvPr id="1887" name="Google Shape;1887;p4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49"/>
          <p:cNvGrpSpPr/>
          <p:nvPr/>
        </p:nvGrpSpPr>
        <p:grpSpPr>
          <a:xfrm rot="1445359">
            <a:off x="-523289" y="3759473"/>
            <a:ext cx="1719380" cy="916216"/>
            <a:chOff x="7463504" y="3075665"/>
            <a:chExt cx="2603050" cy="1387103"/>
          </a:xfrm>
        </p:grpSpPr>
        <p:sp>
          <p:nvSpPr>
            <p:cNvPr id="1898" name="Google Shape;1898;p4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p59"/>
          <p:cNvSpPr txBox="1">
            <a:spLocks noGrp="1"/>
          </p:cNvSpPr>
          <p:nvPr>
            <p:ph type="subTitle" idx="1"/>
          </p:nvPr>
        </p:nvSpPr>
        <p:spPr>
          <a:xfrm>
            <a:off x="3650175" y="3545650"/>
            <a:ext cx="42702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highlight>
                  <a:schemeClr val="dk2"/>
                </a:highlight>
              </a:rPr>
              <a:t>E</a:t>
            </a:r>
            <a:r>
              <a:rPr lang="en" dirty="0" smtClean="0">
                <a:highlight>
                  <a:schemeClr val="dk2"/>
                </a:highlight>
              </a:rPr>
              <a:t>lements Of Transport Protocol</a:t>
            </a:r>
            <a:endParaRPr dirty="0"/>
          </a:p>
        </p:txBody>
      </p:sp>
      <p:sp>
        <p:nvSpPr>
          <p:cNvPr id="2599" name="Google Shape;2599;p59"/>
          <p:cNvSpPr txBox="1">
            <a:spLocks noGrp="1"/>
          </p:cNvSpPr>
          <p:nvPr>
            <p:ph type="title"/>
          </p:nvPr>
        </p:nvSpPr>
        <p:spPr>
          <a:xfrm>
            <a:off x="2708499" y="2676840"/>
            <a:ext cx="5226196" cy="7394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Transport Protocol</a:t>
            </a:r>
            <a:endParaRPr dirty="0"/>
          </a:p>
        </p:txBody>
      </p:sp>
      <p:sp>
        <p:nvSpPr>
          <p:cNvPr id="2600" name="Google Shape;2600;p59"/>
          <p:cNvSpPr txBox="1">
            <a:spLocks noGrp="1"/>
          </p:cNvSpPr>
          <p:nvPr>
            <p:ph type="title" idx="2"/>
          </p:nvPr>
        </p:nvSpPr>
        <p:spPr>
          <a:xfrm>
            <a:off x="6349924" y="1000925"/>
            <a:ext cx="16209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601" name="Google Shape;2601;p59"/>
          <p:cNvGrpSpPr/>
          <p:nvPr/>
        </p:nvGrpSpPr>
        <p:grpSpPr>
          <a:xfrm>
            <a:off x="6471736" y="964059"/>
            <a:ext cx="1553648" cy="1421934"/>
            <a:chOff x="-164200" y="1462250"/>
            <a:chExt cx="1037425" cy="949475"/>
          </a:xfrm>
        </p:grpSpPr>
        <p:sp>
          <p:nvSpPr>
            <p:cNvPr id="2602" name="Google Shape;2602;p59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9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9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9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9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9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9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9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9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9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9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9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9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9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9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9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9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9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9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9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9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9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9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9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9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7" name="Google Shape;2627;p59"/>
          <p:cNvGrpSpPr/>
          <p:nvPr/>
        </p:nvGrpSpPr>
        <p:grpSpPr>
          <a:xfrm rot="1046361" flipH="1">
            <a:off x="6065346" y="4710594"/>
            <a:ext cx="1693749" cy="857898"/>
            <a:chOff x="0" y="6078527"/>
            <a:chExt cx="2501774" cy="1267169"/>
          </a:xfrm>
        </p:grpSpPr>
        <p:sp>
          <p:nvSpPr>
            <p:cNvPr id="2628" name="Google Shape;2628;p5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4" name="Google Shape;2634;p59"/>
          <p:cNvGrpSpPr/>
          <p:nvPr/>
        </p:nvGrpSpPr>
        <p:grpSpPr>
          <a:xfrm rot="-820655" flipH="1">
            <a:off x="-758808" y="3351781"/>
            <a:ext cx="1653929" cy="539993"/>
            <a:chOff x="2564525" y="5223525"/>
            <a:chExt cx="2556110" cy="834547"/>
          </a:xfrm>
        </p:grpSpPr>
        <p:sp>
          <p:nvSpPr>
            <p:cNvPr id="2635" name="Google Shape;2635;p5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5" name="Google Shape;2645;p59"/>
          <p:cNvGrpSpPr/>
          <p:nvPr/>
        </p:nvGrpSpPr>
        <p:grpSpPr>
          <a:xfrm rot="1653028" flipH="1">
            <a:off x="1545553" y="-497618"/>
            <a:ext cx="1719310" cy="916179"/>
            <a:chOff x="7463504" y="3075665"/>
            <a:chExt cx="2603050" cy="1387103"/>
          </a:xfrm>
        </p:grpSpPr>
        <p:sp>
          <p:nvSpPr>
            <p:cNvPr id="2646" name="Google Shape;2646;p5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59"/>
          <p:cNvGrpSpPr/>
          <p:nvPr/>
        </p:nvGrpSpPr>
        <p:grpSpPr>
          <a:xfrm>
            <a:off x="1815519" y="2789746"/>
            <a:ext cx="1179374" cy="1205478"/>
            <a:chOff x="6822150" y="3335625"/>
            <a:chExt cx="1512405" cy="1545881"/>
          </a:xfrm>
        </p:grpSpPr>
        <p:sp>
          <p:nvSpPr>
            <p:cNvPr id="2680" name="Google Shape;2680;p59"/>
            <p:cNvSpPr/>
            <p:nvPr/>
          </p:nvSpPr>
          <p:spPr>
            <a:xfrm>
              <a:off x="6822150" y="3335625"/>
              <a:ext cx="1512405" cy="1545881"/>
            </a:xfrm>
            <a:custGeom>
              <a:avLst/>
              <a:gdLst/>
              <a:ahLst/>
              <a:cxnLst/>
              <a:rect l="l" t="t" r="r" b="b"/>
              <a:pathLst>
                <a:path w="28598" h="29231" fill="none" extrusionOk="0">
                  <a:moveTo>
                    <a:pt x="28069" y="5810"/>
                  </a:moveTo>
                  <a:lnTo>
                    <a:pt x="24874" y="1585"/>
                  </a:lnTo>
                  <a:cubicBezTo>
                    <a:pt x="24425" y="951"/>
                    <a:pt x="23712" y="582"/>
                    <a:pt x="22920" y="555"/>
                  </a:cubicBezTo>
                  <a:lnTo>
                    <a:pt x="18933" y="449"/>
                  </a:lnTo>
                  <a:lnTo>
                    <a:pt x="18933" y="449"/>
                  </a:lnTo>
                  <a:lnTo>
                    <a:pt x="7922" y="159"/>
                  </a:lnTo>
                  <a:lnTo>
                    <a:pt x="5097" y="80"/>
                  </a:lnTo>
                  <a:lnTo>
                    <a:pt x="3143" y="27"/>
                  </a:lnTo>
                  <a:cubicBezTo>
                    <a:pt x="1743" y="1"/>
                    <a:pt x="581" y="1110"/>
                    <a:pt x="555" y="2509"/>
                  </a:cubicBezTo>
                  <a:lnTo>
                    <a:pt x="53" y="25719"/>
                  </a:lnTo>
                  <a:cubicBezTo>
                    <a:pt x="1" y="27092"/>
                    <a:pt x="1083" y="28228"/>
                    <a:pt x="2456" y="28280"/>
                  </a:cubicBezTo>
                  <a:lnTo>
                    <a:pt x="4146" y="28360"/>
                  </a:lnTo>
                  <a:lnTo>
                    <a:pt x="4146" y="28360"/>
                  </a:lnTo>
                  <a:lnTo>
                    <a:pt x="13018" y="28703"/>
                  </a:lnTo>
                  <a:lnTo>
                    <a:pt x="24531" y="29178"/>
                  </a:lnTo>
                  <a:cubicBezTo>
                    <a:pt x="25877" y="29231"/>
                    <a:pt x="27039" y="28201"/>
                    <a:pt x="27145" y="26828"/>
                  </a:cubicBezTo>
                  <a:lnTo>
                    <a:pt x="28571" y="7526"/>
                  </a:lnTo>
                  <a:cubicBezTo>
                    <a:pt x="28597" y="6892"/>
                    <a:pt x="28439" y="6311"/>
                    <a:pt x="28069" y="5810"/>
                  </a:cubicBezTo>
                  <a:close/>
                </a:path>
              </a:pathLst>
            </a:custGeom>
            <a:solidFill>
              <a:schemeClr val="accent4"/>
            </a:solidFill>
            <a:ln w="228600" cap="flat" cmpd="sng">
              <a:solidFill>
                <a:schemeClr val="accent4"/>
              </a:solidFill>
              <a:prstDash val="solid"/>
              <a:miter lim="26404"/>
              <a:headEnd type="none" w="sm" len="sm"/>
              <a:tailEnd type="none" w="sm" len="sm"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9"/>
            <p:cNvSpPr/>
            <p:nvPr/>
          </p:nvSpPr>
          <p:spPr>
            <a:xfrm>
              <a:off x="6822150" y="3336947"/>
              <a:ext cx="1512405" cy="1541915"/>
            </a:xfrm>
            <a:custGeom>
              <a:avLst/>
              <a:gdLst/>
              <a:ahLst/>
              <a:cxnLst/>
              <a:rect l="l" t="t" r="r" b="b"/>
              <a:pathLst>
                <a:path w="28598" h="29156" extrusionOk="0">
                  <a:moveTo>
                    <a:pt x="3047" y="0"/>
                  </a:moveTo>
                  <a:cubicBezTo>
                    <a:pt x="1691" y="0"/>
                    <a:pt x="581" y="1090"/>
                    <a:pt x="555" y="2458"/>
                  </a:cubicBezTo>
                  <a:lnTo>
                    <a:pt x="53" y="25694"/>
                  </a:lnTo>
                  <a:cubicBezTo>
                    <a:pt x="1" y="27067"/>
                    <a:pt x="1083" y="28203"/>
                    <a:pt x="2456" y="28255"/>
                  </a:cubicBezTo>
                  <a:lnTo>
                    <a:pt x="24531" y="29153"/>
                  </a:lnTo>
                  <a:cubicBezTo>
                    <a:pt x="24564" y="29154"/>
                    <a:pt x="24597" y="29155"/>
                    <a:pt x="24630" y="29155"/>
                  </a:cubicBezTo>
                  <a:cubicBezTo>
                    <a:pt x="25934" y="29155"/>
                    <a:pt x="27042" y="28142"/>
                    <a:pt x="27145" y="26803"/>
                  </a:cubicBezTo>
                  <a:lnTo>
                    <a:pt x="28571" y="7501"/>
                  </a:lnTo>
                  <a:cubicBezTo>
                    <a:pt x="28597" y="6894"/>
                    <a:pt x="28439" y="6286"/>
                    <a:pt x="28069" y="5785"/>
                  </a:cubicBezTo>
                  <a:lnTo>
                    <a:pt x="24874" y="1560"/>
                  </a:lnTo>
                  <a:cubicBezTo>
                    <a:pt x="24425" y="926"/>
                    <a:pt x="23712" y="557"/>
                    <a:pt x="22920" y="530"/>
                  </a:cubicBezTo>
                  <a:lnTo>
                    <a:pt x="3143" y="2"/>
                  </a:lnTo>
                  <a:cubicBezTo>
                    <a:pt x="3111" y="1"/>
                    <a:pt x="3079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9"/>
            <p:cNvSpPr/>
            <p:nvPr/>
          </p:nvSpPr>
          <p:spPr>
            <a:xfrm>
              <a:off x="7225716" y="3344034"/>
              <a:ext cx="597706" cy="627005"/>
            </a:xfrm>
            <a:custGeom>
              <a:avLst/>
              <a:gdLst/>
              <a:ahLst/>
              <a:cxnLst/>
              <a:rect l="l" t="t" r="r" b="b"/>
              <a:pathLst>
                <a:path w="11302" h="11856" extrusionOk="0">
                  <a:moveTo>
                    <a:pt x="317" y="0"/>
                  </a:moveTo>
                  <a:lnTo>
                    <a:pt x="1" y="11856"/>
                  </a:lnTo>
                  <a:lnTo>
                    <a:pt x="8873" y="11777"/>
                  </a:lnTo>
                  <a:cubicBezTo>
                    <a:pt x="10087" y="11777"/>
                    <a:pt x="11091" y="10800"/>
                    <a:pt x="11117" y="9559"/>
                  </a:cubicBezTo>
                  <a:lnTo>
                    <a:pt x="11302" y="29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9"/>
            <p:cNvSpPr/>
            <p:nvPr/>
          </p:nvSpPr>
          <p:spPr>
            <a:xfrm>
              <a:off x="7594379" y="3441712"/>
              <a:ext cx="155059" cy="430219"/>
            </a:xfrm>
            <a:custGeom>
              <a:avLst/>
              <a:gdLst/>
              <a:ahLst/>
              <a:cxnLst/>
              <a:rect l="l" t="t" r="r" b="b"/>
              <a:pathLst>
                <a:path w="2932" h="8135" extrusionOk="0">
                  <a:moveTo>
                    <a:pt x="1589" y="0"/>
                  </a:moveTo>
                  <a:cubicBezTo>
                    <a:pt x="897" y="0"/>
                    <a:pt x="317" y="546"/>
                    <a:pt x="291" y="1242"/>
                  </a:cubicBezTo>
                  <a:lnTo>
                    <a:pt x="27" y="6761"/>
                  </a:lnTo>
                  <a:cubicBezTo>
                    <a:pt x="0" y="7500"/>
                    <a:pt x="581" y="8108"/>
                    <a:pt x="1321" y="8134"/>
                  </a:cubicBezTo>
                  <a:lnTo>
                    <a:pt x="1374" y="8134"/>
                  </a:lnTo>
                  <a:cubicBezTo>
                    <a:pt x="1390" y="8135"/>
                    <a:pt x="1406" y="8135"/>
                    <a:pt x="1422" y="8135"/>
                  </a:cubicBezTo>
                  <a:cubicBezTo>
                    <a:pt x="2138" y="8135"/>
                    <a:pt x="2694" y="7564"/>
                    <a:pt x="2720" y="6867"/>
                  </a:cubicBezTo>
                  <a:lnTo>
                    <a:pt x="2905" y="1348"/>
                  </a:lnTo>
                  <a:cubicBezTo>
                    <a:pt x="2931" y="635"/>
                    <a:pt x="2377" y="28"/>
                    <a:pt x="1638" y="1"/>
                  </a:cubicBezTo>
                  <a:cubicBezTo>
                    <a:pt x="1621" y="1"/>
                    <a:pt x="1605" y="0"/>
                    <a:pt x="1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9"/>
            <p:cNvSpPr/>
            <p:nvPr/>
          </p:nvSpPr>
          <p:spPr>
            <a:xfrm>
              <a:off x="7041412" y="4109228"/>
              <a:ext cx="865833" cy="759746"/>
            </a:xfrm>
            <a:custGeom>
              <a:avLst/>
              <a:gdLst/>
              <a:ahLst/>
              <a:cxnLst/>
              <a:rect l="l" t="t" r="r" b="b"/>
              <a:pathLst>
                <a:path w="16372" h="14366" extrusionOk="0">
                  <a:moveTo>
                    <a:pt x="1749" y="0"/>
                  </a:moveTo>
                  <a:cubicBezTo>
                    <a:pt x="924" y="0"/>
                    <a:pt x="237" y="677"/>
                    <a:pt x="211" y="1532"/>
                  </a:cubicBezTo>
                  <a:lnTo>
                    <a:pt x="0" y="13732"/>
                  </a:lnTo>
                  <a:lnTo>
                    <a:pt x="15949" y="14365"/>
                  </a:lnTo>
                  <a:lnTo>
                    <a:pt x="16345" y="1876"/>
                  </a:lnTo>
                  <a:cubicBezTo>
                    <a:pt x="16371" y="1031"/>
                    <a:pt x="15685" y="318"/>
                    <a:pt x="14813" y="291"/>
                  </a:cubicBezTo>
                  <a:lnTo>
                    <a:pt x="1796" y="1"/>
                  </a:lnTo>
                  <a:cubicBezTo>
                    <a:pt x="1780" y="0"/>
                    <a:pt x="1764" y="0"/>
                    <a:pt x="1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9"/>
            <p:cNvSpPr/>
            <p:nvPr/>
          </p:nvSpPr>
          <p:spPr>
            <a:xfrm>
              <a:off x="7206149" y="4261484"/>
              <a:ext cx="564230" cy="26548"/>
            </a:xfrm>
            <a:custGeom>
              <a:avLst/>
              <a:gdLst/>
              <a:ahLst/>
              <a:cxnLst/>
              <a:rect l="l" t="t" r="r" b="b"/>
              <a:pathLst>
                <a:path w="10669" h="502" fill="none" extrusionOk="0">
                  <a:moveTo>
                    <a:pt x="1" y="0"/>
                  </a:moveTo>
                  <a:lnTo>
                    <a:pt x="10669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9"/>
            <p:cNvSpPr/>
            <p:nvPr/>
          </p:nvSpPr>
          <p:spPr>
            <a:xfrm>
              <a:off x="7203399" y="4412260"/>
              <a:ext cx="564177" cy="26601"/>
            </a:xfrm>
            <a:custGeom>
              <a:avLst/>
              <a:gdLst/>
              <a:ahLst/>
              <a:cxnLst/>
              <a:rect l="l" t="t" r="r" b="b"/>
              <a:pathLst>
                <a:path w="10668" h="503" fill="none" extrusionOk="0">
                  <a:moveTo>
                    <a:pt x="0" y="1"/>
                  </a:moveTo>
                  <a:lnTo>
                    <a:pt x="10668" y="503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9"/>
            <p:cNvSpPr/>
            <p:nvPr/>
          </p:nvSpPr>
          <p:spPr>
            <a:xfrm>
              <a:off x="7207577" y="4556107"/>
              <a:ext cx="564177" cy="26601"/>
            </a:xfrm>
            <a:custGeom>
              <a:avLst/>
              <a:gdLst/>
              <a:ahLst/>
              <a:cxnLst/>
              <a:rect l="l" t="t" r="r" b="b"/>
              <a:pathLst>
                <a:path w="10668" h="503" fill="none" extrusionOk="0">
                  <a:moveTo>
                    <a:pt x="0" y="1"/>
                  </a:moveTo>
                  <a:lnTo>
                    <a:pt x="10668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9"/>
            <p:cNvSpPr/>
            <p:nvPr/>
          </p:nvSpPr>
          <p:spPr>
            <a:xfrm>
              <a:off x="7207577" y="4704133"/>
              <a:ext cx="565605" cy="26601"/>
            </a:xfrm>
            <a:custGeom>
              <a:avLst/>
              <a:gdLst/>
              <a:ahLst/>
              <a:cxnLst/>
              <a:rect l="l" t="t" r="r" b="b"/>
              <a:pathLst>
                <a:path w="10695" h="503" fill="none" extrusionOk="0">
                  <a:moveTo>
                    <a:pt x="0" y="1"/>
                  </a:moveTo>
                  <a:lnTo>
                    <a:pt x="10694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9"/>
            <p:cNvSpPr/>
            <p:nvPr/>
          </p:nvSpPr>
          <p:spPr>
            <a:xfrm>
              <a:off x="6869694" y="4669123"/>
              <a:ext cx="131261" cy="78376"/>
            </a:xfrm>
            <a:custGeom>
              <a:avLst/>
              <a:gdLst/>
              <a:ahLst/>
              <a:cxnLst/>
              <a:rect l="l" t="t" r="r" b="b"/>
              <a:pathLst>
                <a:path w="2482" h="1482" extrusionOk="0">
                  <a:moveTo>
                    <a:pt x="669" y="1"/>
                  </a:moveTo>
                  <a:cubicBezTo>
                    <a:pt x="316" y="1"/>
                    <a:pt x="0" y="308"/>
                    <a:pt x="26" y="689"/>
                  </a:cubicBezTo>
                  <a:lnTo>
                    <a:pt x="26" y="821"/>
                  </a:lnTo>
                  <a:cubicBezTo>
                    <a:pt x="26" y="1191"/>
                    <a:pt x="343" y="1481"/>
                    <a:pt x="739" y="1481"/>
                  </a:cubicBezTo>
                  <a:lnTo>
                    <a:pt x="1821" y="1455"/>
                  </a:lnTo>
                  <a:cubicBezTo>
                    <a:pt x="2165" y="1428"/>
                    <a:pt x="2455" y="1138"/>
                    <a:pt x="2481" y="795"/>
                  </a:cubicBezTo>
                  <a:lnTo>
                    <a:pt x="2481" y="715"/>
                  </a:lnTo>
                  <a:cubicBezTo>
                    <a:pt x="2481" y="319"/>
                    <a:pt x="2191" y="29"/>
                    <a:pt x="1821" y="29"/>
                  </a:cubicBezTo>
                  <a:lnTo>
                    <a:pt x="712" y="2"/>
                  </a:lnTo>
                  <a:cubicBezTo>
                    <a:pt x="698" y="1"/>
                    <a:pt x="683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9"/>
            <p:cNvSpPr/>
            <p:nvPr/>
          </p:nvSpPr>
          <p:spPr>
            <a:xfrm>
              <a:off x="7997945" y="4699849"/>
              <a:ext cx="139669" cy="88106"/>
            </a:xfrm>
            <a:custGeom>
              <a:avLst/>
              <a:gdLst/>
              <a:ahLst/>
              <a:cxnLst/>
              <a:rect l="l" t="t" r="r" b="b"/>
              <a:pathLst>
                <a:path w="2641" h="1666" extrusionOk="0">
                  <a:moveTo>
                    <a:pt x="747" y="1"/>
                  </a:moveTo>
                  <a:cubicBezTo>
                    <a:pt x="370" y="1"/>
                    <a:pt x="52" y="308"/>
                    <a:pt x="27" y="689"/>
                  </a:cubicBezTo>
                  <a:lnTo>
                    <a:pt x="27" y="821"/>
                  </a:lnTo>
                  <a:cubicBezTo>
                    <a:pt x="1" y="1243"/>
                    <a:pt x="317" y="1587"/>
                    <a:pt x="713" y="1587"/>
                  </a:cubicBezTo>
                  <a:lnTo>
                    <a:pt x="1875" y="1666"/>
                  </a:lnTo>
                  <a:cubicBezTo>
                    <a:pt x="2271" y="1666"/>
                    <a:pt x="2641" y="1349"/>
                    <a:pt x="2641" y="953"/>
                  </a:cubicBezTo>
                  <a:lnTo>
                    <a:pt x="2641" y="821"/>
                  </a:lnTo>
                  <a:cubicBezTo>
                    <a:pt x="2641" y="425"/>
                    <a:pt x="2351" y="108"/>
                    <a:pt x="1954" y="82"/>
                  </a:cubicBezTo>
                  <a:lnTo>
                    <a:pt x="793" y="2"/>
                  </a:lnTo>
                  <a:cubicBezTo>
                    <a:pt x="777" y="1"/>
                    <a:pt x="762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9"/>
            <p:cNvSpPr/>
            <p:nvPr/>
          </p:nvSpPr>
          <p:spPr>
            <a:xfrm>
              <a:off x="7021897" y="3338428"/>
              <a:ext cx="220636" cy="632663"/>
            </a:xfrm>
            <a:custGeom>
              <a:avLst/>
              <a:gdLst/>
              <a:ahLst/>
              <a:cxnLst/>
              <a:rect l="l" t="t" r="r" b="b"/>
              <a:pathLst>
                <a:path w="4172" h="11963" extrusionOk="0">
                  <a:moveTo>
                    <a:pt x="633" y="0"/>
                  </a:moveTo>
                  <a:lnTo>
                    <a:pt x="79" y="9585"/>
                  </a:lnTo>
                  <a:cubicBezTo>
                    <a:pt x="0" y="10864"/>
                    <a:pt x="1031" y="11962"/>
                    <a:pt x="2304" y="11962"/>
                  </a:cubicBezTo>
                  <a:cubicBezTo>
                    <a:pt x="2319" y="11962"/>
                    <a:pt x="2334" y="11962"/>
                    <a:pt x="2350" y="11962"/>
                  </a:cubicBezTo>
                  <a:lnTo>
                    <a:pt x="3855" y="11962"/>
                  </a:lnTo>
                  <a:lnTo>
                    <a:pt x="4171" y="10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2" name="Google Shape;2692;p59"/>
          <p:cNvGrpSpPr/>
          <p:nvPr/>
        </p:nvGrpSpPr>
        <p:grpSpPr>
          <a:xfrm>
            <a:off x="3570788" y="1035792"/>
            <a:ext cx="1439039" cy="1076266"/>
            <a:chOff x="9306403" y="944486"/>
            <a:chExt cx="2293654" cy="1715438"/>
          </a:xfrm>
        </p:grpSpPr>
        <p:sp>
          <p:nvSpPr>
            <p:cNvPr id="2693" name="Google Shape;2693;p59"/>
            <p:cNvSpPr/>
            <p:nvPr/>
          </p:nvSpPr>
          <p:spPr>
            <a:xfrm>
              <a:off x="9306403" y="944486"/>
              <a:ext cx="2293654" cy="1715438"/>
            </a:xfrm>
            <a:custGeom>
              <a:avLst/>
              <a:gdLst/>
              <a:ahLst/>
              <a:cxnLst/>
              <a:rect l="l" t="t" r="r" b="b"/>
              <a:pathLst>
                <a:path w="32770" h="26141" fill="none" extrusionOk="0">
                  <a:moveTo>
                    <a:pt x="32769" y="24134"/>
                  </a:moveTo>
                  <a:lnTo>
                    <a:pt x="32083" y="8714"/>
                  </a:lnTo>
                  <a:cubicBezTo>
                    <a:pt x="31977" y="7446"/>
                    <a:pt x="30894" y="6469"/>
                    <a:pt x="29627" y="6548"/>
                  </a:cubicBezTo>
                  <a:lnTo>
                    <a:pt x="29046" y="6575"/>
                  </a:lnTo>
                  <a:lnTo>
                    <a:pt x="27356" y="1558"/>
                  </a:lnTo>
                  <a:cubicBezTo>
                    <a:pt x="27013" y="607"/>
                    <a:pt x="26115" y="0"/>
                    <a:pt x="25112" y="79"/>
                  </a:cubicBezTo>
                  <a:lnTo>
                    <a:pt x="5202" y="1399"/>
                  </a:lnTo>
                  <a:cubicBezTo>
                    <a:pt x="4146" y="1452"/>
                    <a:pt x="3275" y="2244"/>
                    <a:pt x="3143" y="3301"/>
                  </a:cubicBezTo>
                  <a:lnTo>
                    <a:pt x="2483" y="8291"/>
                  </a:lnTo>
                  <a:lnTo>
                    <a:pt x="2192" y="8318"/>
                  </a:lnTo>
                  <a:cubicBezTo>
                    <a:pt x="951" y="8397"/>
                    <a:pt x="1" y="9479"/>
                    <a:pt x="53" y="10720"/>
                  </a:cubicBezTo>
                  <a:lnTo>
                    <a:pt x="872" y="26141"/>
                  </a:lnTo>
                  <a:close/>
                </a:path>
              </a:pathLst>
            </a:custGeom>
            <a:solidFill>
              <a:schemeClr val="accent4"/>
            </a:solidFill>
            <a:ln w="148525" cap="flat" cmpd="sng">
              <a:solidFill>
                <a:schemeClr val="accent4"/>
              </a:solidFill>
              <a:prstDash val="solid"/>
              <a:miter lim="26404"/>
              <a:headEnd type="none" w="sm" len="sm"/>
              <a:tailEnd type="none" w="sm" len="sm"/>
            </a:ln>
            <a:effectLst>
              <a:outerShdw dist="66675" dir="306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9"/>
            <p:cNvSpPr/>
            <p:nvPr/>
          </p:nvSpPr>
          <p:spPr>
            <a:xfrm>
              <a:off x="9357025" y="1425474"/>
              <a:ext cx="2195956" cy="1170677"/>
            </a:xfrm>
            <a:custGeom>
              <a:avLst/>
              <a:gdLst/>
              <a:ahLst/>
              <a:cxnLst/>
              <a:rect l="l" t="t" r="r" b="b"/>
              <a:pathLst>
                <a:path w="32849" h="17512" extrusionOk="0">
                  <a:moveTo>
                    <a:pt x="29771" y="1"/>
                  </a:moveTo>
                  <a:cubicBezTo>
                    <a:pt x="29723" y="1"/>
                    <a:pt x="29675" y="2"/>
                    <a:pt x="29627" y="5"/>
                  </a:cubicBezTo>
                  <a:lnTo>
                    <a:pt x="2192" y="1801"/>
                  </a:lnTo>
                  <a:cubicBezTo>
                    <a:pt x="951" y="1880"/>
                    <a:pt x="1" y="2963"/>
                    <a:pt x="53" y="4204"/>
                  </a:cubicBezTo>
                  <a:lnTo>
                    <a:pt x="740" y="17512"/>
                  </a:lnTo>
                  <a:lnTo>
                    <a:pt x="32848" y="15875"/>
                  </a:lnTo>
                  <a:lnTo>
                    <a:pt x="32083" y="2171"/>
                  </a:lnTo>
                  <a:cubicBezTo>
                    <a:pt x="31981" y="951"/>
                    <a:pt x="30975" y="1"/>
                    <a:pt x="29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9"/>
            <p:cNvSpPr/>
            <p:nvPr/>
          </p:nvSpPr>
          <p:spPr>
            <a:xfrm>
              <a:off x="9522946" y="992888"/>
              <a:ext cx="1775870" cy="551245"/>
            </a:xfrm>
            <a:custGeom>
              <a:avLst/>
              <a:gdLst/>
              <a:ahLst/>
              <a:cxnLst/>
              <a:rect l="l" t="t" r="r" b="b"/>
              <a:pathLst>
                <a:path w="26565" h="8246" extrusionOk="0">
                  <a:moveTo>
                    <a:pt x="22799" y="1"/>
                  </a:moveTo>
                  <a:cubicBezTo>
                    <a:pt x="22743" y="1"/>
                    <a:pt x="22686" y="3"/>
                    <a:pt x="22630" y="7"/>
                  </a:cubicBezTo>
                  <a:lnTo>
                    <a:pt x="2720" y="1327"/>
                  </a:lnTo>
                  <a:cubicBezTo>
                    <a:pt x="1664" y="1380"/>
                    <a:pt x="793" y="2199"/>
                    <a:pt x="661" y="3229"/>
                  </a:cubicBezTo>
                  <a:lnTo>
                    <a:pt x="1" y="8246"/>
                  </a:lnTo>
                  <a:lnTo>
                    <a:pt x="26564" y="6529"/>
                  </a:lnTo>
                  <a:lnTo>
                    <a:pt x="24874" y="1512"/>
                  </a:lnTo>
                  <a:cubicBezTo>
                    <a:pt x="24550" y="615"/>
                    <a:pt x="23733" y="1"/>
                    <a:pt x="2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9"/>
            <p:cNvSpPr/>
            <p:nvPr/>
          </p:nvSpPr>
          <p:spPr>
            <a:xfrm>
              <a:off x="9913082" y="1097107"/>
              <a:ext cx="995597" cy="307911"/>
            </a:xfrm>
            <a:custGeom>
              <a:avLst/>
              <a:gdLst/>
              <a:ahLst/>
              <a:cxnLst/>
              <a:rect l="l" t="t" r="r" b="b"/>
              <a:pathLst>
                <a:path w="14893" h="4606" extrusionOk="0">
                  <a:moveTo>
                    <a:pt x="12953" y="1"/>
                  </a:moveTo>
                  <a:cubicBezTo>
                    <a:pt x="12904" y="1"/>
                    <a:pt x="12856" y="2"/>
                    <a:pt x="12807" y="6"/>
                  </a:cubicBezTo>
                  <a:lnTo>
                    <a:pt x="1769" y="693"/>
                  </a:lnTo>
                  <a:cubicBezTo>
                    <a:pt x="766" y="745"/>
                    <a:pt x="0" y="1564"/>
                    <a:pt x="0" y="2567"/>
                  </a:cubicBezTo>
                  <a:lnTo>
                    <a:pt x="0" y="2726"/>
                  </a:lnTo>
                  <a:cubicBezTo>
                    <a:pt x="0" y="3787"/>
                    <a:pt x="846" y="4606"/>
                    <a:pt x="1867" y="4606"/>
                  </a:cubicBezTo>
                  <a:cubicBezTo>
                    <a:pt x="1913" y="4606"/>
                    <a:pt x="1960" y="4604"/>
                    <a:pt x="2007" y="4601"/>
                  </a:cubicBezTo>
                  <a:lnTo>
                    <a:pt x="13071" y="3729"/>
                  </a:lnTo>
                  <a:cubicBezTo>
                    <a:pt x="14100" y="3650"/>
                    <a:pt x="14893" y="2752"/>
                    <a:pt x="14787" y="1696"/>
                  </a:cubicBezTo>
                  <a:cubicBezTo>
                    <a:pt x="14712" y="741"/>
                    <a:pt x="13918" y="1"/>
                    <a:pt x="12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9"/>
            <p:cNvSpPr/>
            <p:nvPr/>
          </p:nvSpPr>
          <p:spPr>
            <a:xfrm>
              <a:off x="9838945" y="1524011"/>
              <a:ext cx="1143870" cy="1007496"/>
            </a:xfrm>
            <a:custGeom>
              <a:avLst/>
              <a:gdLst/>
              <a:ahLst/>
              <a:cxnLst/>
              <a:rect l="l" t="t" r="r" b="b"/>
              <a:pathLst>
                <a:path w="17111" h="15071" extrusionOk="0">
                  <a:moveTo>
                    <a:pt x="8555" y="0"/>
                  </a:moveTo>
                  <a:cubicBezTo>
                    <a:pt x="7578" y="0"/>
                    <a:pt x="6584" y="190"/>
                    <a:pt x="5624" y="591"/>
                  </a:cubicBezTo>
                  <a:cubicBezTo>
                    <a:pt x="1796" y="2202"/>
                    <a:pt x="0" y="6638"/>
                    <a:pt x="1611" y="10467"/>
                  </a:cubicBezTo>
                  <a:cubicBezTo>
                    <a:pt x="2821" y="13342"/>
                    <a:pt x="5624" y="15071"/>
                    <a:pt x="8567" y="15071"/>
                  </a:cubicBezTo>
                  <a:cubicBezTo>
                    <a:pt x="9543" y="15071"/>
                    <a:pt x="10533" y="14881"/>
                    <a:pt x="11486" y="14480"/>
                  </a:cubicBezTo>
                  <a:cubicBezTo>
                    <a:pt x="15315" y="12869"/>
                    <a:pt x="17111" y="8460"/>
                    <a:pt x="15500" y="4605"/>
                  </a:cubicBezTo>
                  <a:cubicBezTo>
                    <a:pt x="14290" y="1729"/>
                    <a:pt x="11501" y="0"/>
                    <a:pt x="8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9"/>
            <p:cNvSpPr/>
            <p:nvPr/>
          </p:nvSpPr>
          <p:spPr>
            <a:xfrm>
              <a:off x="9913082" y="1587652"/>
              <a:ext cx="995597" cy="878409"/>
            </a:xfrm>
            <a:custGeom>
              <a:avLst/>
              <a:gdLst/>
              <a:ahLst/>
              <a:cxnLst/>
              <a:rect l="l" t="t" r="r" b="b"/>
              <a:pathLst>
                <a:path w="14893" h="13140" extrusionOk="0">
                  <a:moveTo>
                    <a:pt x="7431" y="1"/>
                  </a:moveTo>
                  <a:cubicBezTo>
                    <a:pt x="6589" y="1"/>
                    <a:pt x="5734" y="164"/>
                    <a:pt x="4912" y="510"/>
                  </a:cubicBezTo>
                  <a:cubicBezTo>
                    <a:pt x="1558" y="1936"/>
                    <a:pt x="0" y="5765"/>
                    <a:pt x="1400" y="9118"/>
                  </a:cubicBezTo>
                  <a:cubicBezTo>
                    <a:pt x="2453" y="11623"/>
                    <a:pt x="4898" y="13140"/>
                    <a:pt x="7462" y="13140"/>
                  </a:cubicBezTo>
                  <a:cubicBezTo>
                    <a:pt x="8304" y="13140"/>
                    <a:pt x="9159" y="12976"/>
                    <a:pt x="9981" y="12630"/>
                  </a:cubicBezTo>
                  <a:cubicBezTo>
                    <a:pt x="13335" y="11231"/>
                    <a:pt x="14893" y="7376"/>
                    <a:pt x="13493" y="4022"/>
                  </a:cubicBezTo>
                  <a:cubicBezTo>
                    <a:pt x="12440" y="1518"/>
                    <a:pt x="9995" y="1"/>
                    <a:pt x="74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9"/>
            <p:cNvSpPr/>
            <p:nvPr/>
          </p:nvSpPr>
          <p:spPr>
            <a:xfrm>
              <a:off x="10184893" y="1800035"/>
              <a:ext cx="453711" cy="453711"/>
            </a:xfrm>
            <a:custGeom>
              <a:avLst/>
              <a:gdLst/>
              <a:ahLst/>
              <a:cxnLst/>
              <a:rect l="l" t="t" r="r" b="b"/>
              <a:pathLst>
                <a:path w="6787" h="6787" extrusionOk="0">
                  <a:moveTo>
                    <a:pt x="3380" y="0"/>
                  </a:moveTo>
                  <a:cubicBezTo>
                    <a:pt x="1506" y="0"/>
                    <a:pt x="1" y="1532"/>
                    <a:pt x="1" y="3407"/>
                  </a:cubicBezTo>
                  <a:cubicBezTo>
                    <a:pt x="1" y="5281"/>
                    <a:pt x="1506" y="6786"/>
                    <a:pt x="3380" y="6786"/>
                  </a:cubicBezTo>
                  <a:cubicBezTo>
                    <a:pt x="5255" y="6786"/>
                    <a:pt x="6787" y="5281"/>
                    <a:pt x="6787" y="3407"/>
                  </a:cubicBezTo>
                  <a:cubicBezTo>
                    <a:pt x="6787" y="1532"/>
                    <a:pt x="5255" y="0"/>
                    <a:pt x="33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9"/>
            <p:cNvSpPr/>
            <p:nvPr/>
          </p:nvSpPr>
          <p:spPr>
            <a:xfrm>
              <a:off x="11012762" y="1561715"/>
              <a:ext cx="398961" cy="293338"/>
            </a:xfrm>
            <a:custGeom>
              <a:avLst/>
              <a:gdLst/>
              <a:ahLst/>
              <a:cxnLst/>
              <a:rect l="l" t="t" r="r" b="b"/>
              <a:pathLst>
                <a:path w="5968" h="4388" extrusionOk="0">
                  <a:moveTo>
                    <a:pt x="1189" y="1"/>
                  </a:moveTo>
                  <a:cubicBezTo>
                    <a:pt x="529" y="1"/>
                    <a:pt x="0" y="529"/>
                    <a:pt x="27" y="1189"/>
                  </a:cubicBezTo>
                  <a:lnTo>
                    <a:pt x="133" y="3301"/>
                  </a:lnTo>
                  <a:cubicBezTo>
                    <a:pt x="158" y="3904"/>
                    <a:pt x="661" y="4388"/>
                    <a:pt x="1256" y="4388"/>
                  </a:cubicBezTo>
                  <a:cubicBezTo>
                    <a:pt x="1286" y="4388"/>
                    <a:pt x="1316" y="4386"/>
                    <a:pt x="1347" y="4384"/>
                  </a:cubicBezTo>
                  <a:lnTo>
                    <a:pt x="4885" y="4120"/>
                  </a:lnTo>
                  <a:cubicBezTo>
                    <a:pt x="5493" y="4067"/>
                    <a:pt x="5968" y="3539"/>
                    <a:pt x="5942" y="2905"/>
                  </a:cubicBezTo>
                  <a:lnTo>
                    <a:pt x="5836" y="1057"/>
                  </a:lnTo>
                  <a:cubicBezTo>
                    <a:pt x="5810" y="476"/>
                    <a:pt x="5308" y="1"/>
                    <a:pt x="4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9"/>
            <p:cNvSpPr/>
            <p:nvPr/>
          </p:nvSpPr>
          <p:spPr>
            <a:xfrm>
              <a:off x="9482368" y="2200733"/>
              <a:ext cx="278965" cy="239390"/>
            </a:xfrm>
            <a:custGeom>
              <a:avLst/>
              <a:gdLst/>
              <a:ahLst/>
              <a:cxnLst/>
              <a:rect l="l" t="t" r="r" b="b"/>
              <a:pathLst>
                <a:path w="4173" h="3581" extrusionOk="0">
                  <a:moveTo>
                    <a:pt x="2403" y="0"/>
                  </a:moveTo>
                  <a:cubicBezTo>
                    <a:pt x="819" y="0"/>
                    <a:pt x="0" y="1928"/>
                    <a:pt x="1136" y="3063"/>
                  </a:cubicBezTo>
                  <a:cubicBezTo>
                    <a:pt x="1493" y="3420"/>
                    <a:pt x="1935" y="3580"/>
                    <a:pt x="2370" y="3580"/>
                  </a:cubicBezTo>
                  <a:cubicBezTo>
                    <a:pt x="3286" y="3580"/>
                    <a:pt x="4172" y="2870"/>
                    <a:pt x="4172" y="1796"/>
                  </a:cubicBezTo>
                  <a:cubicBezTo>
                    <a:pt x="4172" y="819"/>
                    <a:pt x="338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65"/>
          <p:cNvSpPr txBox="1">
            <a:spLocks noGrp="1"/>
          </p:cNvSpPr>
          <p:nvPr>
            <p:ph type="title"/>
          </p:nvPr>
        </p:nvSpPr>
        <p:spPr>
          <a:xfrm>
            <a:off x="1725337" y="246805"/>
            <a:ext cx="5524548" cy="471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2.1 Addressing </a:t>
            </a:r>
            <a:endParaRPr sz="4000" dirty="0"/>
          </a:p>
        </p:txBody>
      </p:sp>
      <p:sp>
        <p:nvSpPr>
          <p:cNvPr id="3008" name="Google Shape;3008;p65"/>
          <p:cNvSpPr txBox="1">
            <a:spLocks noGrp="1"/>
          </p:cNvSpPr>
          <p:nvPr>
            <p:ph type="body" idx="1"/>
          </p:nvPr>
        </p:nvSpPr>
        <p:spPr>
          <a:xfrm>
            <a:off x="1571515" y="1098167"/>
            <a:ext cx="6481512" cy="3255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dihubungkan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transport addresses.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TSAP (Transport Service Access Point)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transport layer.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dianalogikan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network layer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mengherankan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NSAPs (Network Service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Accsess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NSAPs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highlight>
                <a:schemeClr val="dk2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09" name="Google Shape;3009;p65"/>
          <p:cNvGrpSpPr/>
          <p:nvPr/>
        </p:nvGrpSpPr>
        <p:grpSpPr>
          <a:xfrm rot="-1062919">
            <a:off x="-558477" y="3702107"/>
            <a:ext cx="1654020" cy="540023"/>
            <a:chOff x="2564525" y="5223525"/>
            <a:chExt cx="2556110" cy="834547"/>
          </a:xfrm>
        </p:grpSpPr>
        <p:sp>
          <p:nvSpPr>
            <p:cNvPr id="3010" name="Google Shape;3010;p65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5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5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5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5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5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5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5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5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5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0" name="Google Shape;3020;p65"/>
          <p:cNvGrpSpPr/>
          <p:nvPr/>
        </p:nvGrpSpPr>
        <p:grpSpPr>
          <a:xfrm rot="1358433">
            <a:off x="7926965" y="-211361"/>
            <a:ext cx="1719595" cy="916331"/>
            <a:chOff x="7463504" y="3075665"/>
            <a:chExt cx="2603050" cy="1387103"/>
          </a:xfrm>
        </p:grpSpPr>
        <p:sp>
          <p:nvSpPr>
            <p:cNvPr id="3021" name="Google Shape;3021;p65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5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5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5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5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5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5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5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5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5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5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5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5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5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5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5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5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5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5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5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5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5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5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5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5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5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5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5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5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5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5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5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65"/>
          <p:cNvSpPr txBox="1">
            <a:spLocks noGrp="1"/>
          </p:cNvSpPr>
          <p:nvPr>
            <p:ph type="title"/>
          </p:nvPr>
        </p:nvSpPr>
        <p:spPr>
          <a:xfrm>
            <a:off x="1725337" y="246805"/>
            <a:ext cx="5524548" cy="471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Addressing </a:t>
            </a:r>
            <a:endParaRPr sz="4000" dirty="0"/>
          </a:p>
        </p:txBody>
      </p:sp>
      <p:sp>
        <p:nvSpPr>
          <p:cNvPr id="3008" name="Google Shape;3008;p65"/>
          <p:cNvSpPr txBox="1">
            <a:spLocks noGrp="1"/>
          </p:cNvSpPr>
          <p:nvPr>
            <p:ph type="body" idx="1"/>
          </p:nvPr>
        </p:nvSpPr>
        <p:spPr>
          <a:xfrm>
            <a:off x="1358891" y="1690510"/>
            <a:ext cx="6623844" cy="2062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SzPts val="1100"/>
            </a:pPr>
            <a:r>
              <a:rPr lang="en-US" dirty="0" err="1">
                <a:latin typeface="Comic Sans MS" panose="030F0702030302020204" pitchFamily="66" charset="0"/>
              </a:rPr>
              <a:t>Tujuan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memeiliki</a:t>
            </a:r>
            <a:r>
              <a:rPr lang="en-US" dirty="0">
                <a:latin typeface="Comic Sans MS" panose="030F0702030302020204" pitchFamily="66" charset="0"/>
              </a:rPr>
              <a:t> TSAPS </a:t>
            </a:r>
            <a:r>
              <a:rPr lang="en-US" dirty="0" err="1">
                <a:latin typeface="Comic Sans MS" panose="030F0702030302020204" pitchFamily="66" charset="0"/>
              </a:rPr>
              <a:t>adalah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bahwa</a:t>
            </a:r>
            <a:r>
              <a:rPr lang="en-US" dirty="0">
                <a:latin typeface="Comic Sans MS" panose="030F0702030302020204" pitchFamily="66" charset="0"/>
              </a:rPr>
              <a:t> di </a:t>
            </a:r>
            <a:r>
              <a:rPr lang="en-US" dirty="0" err="1">
                <a:latin typeface="Comic Sans MS" panose="030F0702030302020204" pitchFamily="66" charset="0"/>
              </a:rPr>
              <a:t>beberapa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jaringan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setiap</a:t>
            </a:r>
            <a:r>
              <a:rPr lang="en-US" dirty="0">
                <a:latin typeface="Comic Sans MS" panose="030F0702030302020204" pitchFamily="66" charset="0"/>
              </a:rPr>
              <a:t> computer </a:t>
            </a:r>
            <a:r>
              <a:rPr lang="en-US" dirty="0" err="1">
                <a:latin typeface="Comic Sans MS" panose="030F0702030302020204" pitchFamily="66" charset="0"/>
              </a:rPr>
              <a:t>memiliki</a:t>
            </a:r>
            <a:r>
              <a:rPr lang="en-US" dirty="0">
                <a:latin typeface="Comic Sans MS" panose="030F0702030302020204" pitchFamily="66" charset="0"/>
              </a:rPr>
              <a:t> NSAP </a:t>
            </a:r>
            <a:r>
              <a:rPr lang="en-US" dirty="0" err="1">
                <a:latin typeface="Comic Sans MS" panose="030F0702030302020204" pitchFamily="66" charset="0"/>
              </a:rPr>
              <a:t>tunggal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 err="1">
                <a:latin typeface="Comic Sans MS" panose="030F0702030302020204" pitchFamily="66" charset="0"/>
              </a:rPr>
              <a:t>sehingga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diperlukan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beberapa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cara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untuk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membedakan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titik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akhir</a:t>
            </a:r>
            <a:r>
              <a:rPr lang="en-US" dirty="0">
                <a:latin typeface="Comic Sans MS" panose="030F0702030302020204" pitchFamily="66" charset="0"/>
              </a:rPr>
              <a:t> transport yang </a:t>
            </a:r>
            <a:r>
              <a:rPr lang="en-US" dirty="0" err="1">
                <a:latin typeface="Comic Sans MS" panose="030F0702030302020204" pitchFamily="66" charset="0"/>
              </a:rPr>
              <a:t>dibagikan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tersebut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 algn="l">
              <a:buSzPts val="1100"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285750" indent="-285750" algn="l">
              <a:buSzPts val="1100"/>
            </a:pPr>
            <a:r>
              <a:rPr lang="en-US" dirty="0" err="1" smtClean="0">
                <a:latin typeface="Comic Sans MS" panose="030F0702030302020204" pitchFamily="66" charset="0"/>
              </a:rPr>
              <a:t>Berikut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merupakan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gambar</a:t>
            </a:r>
            <a:r>
              <a:rPr lang="en-US" dirty="0">
                <a:latin typeface="Comic Sans MS" panose="030F0702030302020204" pitchFamily="66" charset="0"/>
              </a:rPr>
              <a:t> yang </a:t>
            </a:r>
            <a:r>
              <a:rPr lang="en-US" dirty="0" err="1">
                <a:latin typeface="Comic Sans MS" panose="030F0702030302020204" pitchFamily="66" charset="0"/>
              </a:rPr>
              <a:t>mengilusktrasikan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hubungan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antara</a:t>
            </a:r>
            <a:r>
              <a:rPr lang="en-US" dirty="0">
                <a:latin typeface="Comic Sans MS" panose="030F0702030302020204" pitchFamily="66" charset="0"/>
              </a:rPr>
              <a:t> NSAPs, TSAPs, </a:t>
            </a:r>
            <a:r>
              <a:rPr lang="en-US" dirty="0" err="1">
                <a:latin typeface="Comic Sans MS" panose="030F0702030302020204" pitchFamily="66" charset="0"/>
              </a:rPr>
              <a:t>dan</a:t>
            </a:r>
            <a:r>
              <a:rPr lang="en-US" dirty="0">
                <a:latin typeface="Comic Sans MS" panose="030F0702030302020204" pitchFamily="66" charset="0"/>
              </a:rPr>
              <a:t> transport connection.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highlight>
                <a:schemeClr val="dk2"/>
              </a:highlight>
            </a:endParaRPr>
          </a:p>
        </p:txBody>
      </p:sp>
      <p:grpSp>
        <p:nvGrpSpPr>
          <p:cNvPr id="3009" name="Google Shape;3009;p65"/>
          <p:cNvGrpSpPr/>
          <p:nvPr/>
        </p:nvGrpSpPr>
        <p:grpSpPr>
          <a:xfrm rot="-1062919">
            <a:off x="-558477" y="3702107"/>
            <a:ext cx="1654020" cy="540023"/>
            <a:chOff x="2564525" y="5223525"/>
            <a:chExt cx="2556110" cy="834547"/>
          </a:xfrm>
        </p:grpSpPr>
        <p:sp>
          <p:nvSpPr>
            <p:cNvPr id="3010" name="Google Shape;3010;p65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5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5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5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5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5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5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5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5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5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0" name="Google Shape;3020;p65"/>
          <p:cNvGrpSpPr/>
          <p:nvPr/>
        </p:nvGrpSpPr>
        <p:grpSpPr>
          <a:xfrm rot="1358433">
            <a:off x="7926965" y="-211361"/>
            <a:ext cx="1719595" cy="916331"/>
            <a:chOff x="7463504" y="3075665"/>
            <a:chExt cx="2603050" cy="1387103"/>
          </a:xfrm>
        </p:grpSpPr>
        <p:sp>
          <p:nvSpPr>
            <p:cNvPr id="3021" name="Google Shape;3021;p65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5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5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5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5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5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5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5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5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5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5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5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5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5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5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5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5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5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5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5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5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5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5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5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5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5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5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5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5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5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5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5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91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57"/>
          <p:cNvSpPr txBox="1">
            <a:spLocks noGrp="1"/>
          </p:cNvSpPr>
          <p:nvPr>
            <p:ph type="title" idx="2"/>
          </p:nvPr>
        </p:nvSpPr>
        <p:spPr>
          <a:xfrm>
            <a:off x="585906" y="451966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</a:t>
            </a:r>
            <a:r>
              <a:rPr lang="en" dirty="0" smtClean="0"/>
              <a:t>ddressing </a:t>
            </a:r>
            <a:endParaRPr dirty="0"/>
          </a:p>
        </p:txBody>
      </p:sp>
      <p:cxnSp>
        <p:nvCxnSpPr>
          <p:cNvPr id="2504" name="Google Shape;2504;p57"/>
          <p:cNvCxnSpPr/>
          <p:nvPr/>
        </p:nvCxnSpPr>
        <p:spPr>
          <a:xfrm>
            <a:off x="4402260" y="1214655"/>
            <a:ext cx="0" cy="2830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505" name="Google Shape;2505;p57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2506" name="Google Shape;2506;p57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7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7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7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7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7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57"/>
          <p:cNvGrpSpPr/>
          <p:nvPr/>
        </p:nvGrpSpPr>
        <p:grpSpPr>
          <a:xfrm rot="2065613">
            <a:off x="8484250" y="2807465"/>
            <a:ext cx="1653875" cy="539976"/>
            <a:chOff x="2564525" y="5223525"/>
            <a:chExt cx="2556110" cy="834547"/>
          </a:xfrm>
        </p:grpSpPr>
        <p:sp>
          <p:nvSpPr>
            <p:cNvPr id="2513" name="Google Shape;2513;p57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7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7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7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7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7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7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7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7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7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57"/>
          <p:cNvGrpSpPr/>
          <p:nvPr/>
        </p:nvGrpSpPr>
        <p:grpSpPr>
          <a:xfrm rot="1445359">
            <a:off x="-981289" y="3658598"/>
            <a:ext cx="1719380" cy="916216"/>
            <a:chOff x="7463504" y="3075665"/>
            <a:chExt cx="2603050" cy="1387103"/>
          </a:xfrm>
        </p:grpSpPr>
        <p:sp>
          <p:nvSpPr>
            <p:cNvPr id="2524" name="Google Shape;2524;p57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7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7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7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7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7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7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7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7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7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7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7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7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7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7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7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7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7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7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7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7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7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7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7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7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7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7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7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7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7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7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2484;p57"/>
          <p:cNvSpPr txBox="1">
            <a:spLocks noGrp="1"/>
          </p:cNvSpPr>
          <p:nvPr>
            <p:ph type="subTitle" idx="1"/>
          </p:nvPr>
        </p:nvSpPr>
        <p:spPr>
          <a:xfrm>
            <a:off x="4404347" y="1140094"/>
            <a:ext cx="4359321" cy="3764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 yang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transport connection: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 server email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menempel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TSAP 1552 di host 2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menunggupanggilan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host 1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menempel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TSAP 1208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mengeluarkan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permintaan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connect.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mengirimkan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menjawab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mengatakan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mengirimkan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Sambungan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trasnportasi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dilepaskan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60" y="1293507"/>
            <a:ext cx="3535986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9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65"/>
          <p:cNvSpPr txBox="1">
            <a:spLocks noGrp="1"/>
          </p:cNvSpPr>
          <p:nvPr>
            <p:ph type="title"/>
          </p:nvPr>
        </p:nvSpPr>
        <p:spPr>
          <a:xfrm>
            <a:off x="1725337" y="246805"/>
            <a:ext cx="5524548" cy="471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Addressing </a:t>
            </a:r>
            <a:endParaRPr sz="4000" dirty="0"/>
          </a:p>
        </p:txBody>
      </p:sp>
      <p:sp>
        <p:nvSpPr>
          <p:cNvPr id="3008" name="Google Shape;3008;p65"/>
          <p:cNvSpPr txBox="1">
            <a:spLocks noGrp="1"/>
          </p:cNvSpPr>
          <p:nvPr>
            <p:ph type="body" idx="1"/>
          </p:nvPr>
        </p:nvSpPr>
        <p:spPr>
          <a:xfrm>
            <a:off x="1358891" y="1690510"/>
            <a:ext cx="6636848" cy="2326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alternative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portmapper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menemukan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TSAP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koneksi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portmapper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menyebutkan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portmapper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mengirimkan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TSAP.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melepaskan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koneksi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portmapper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highlight>
                <a:schemeClr val="dk2"/>
              </a:highlight>
            </a:endParaRPr>
          </a:p>
        </p:txBody>
      </p:sp>
      <p:grpSp>
        <p:nvGrpSpPr>
          <p:cNvPr id="3009" name="Google Shape;3009;p65"/>
          <p:cNvGrpSpPr/>
          <p:nvPr/>
        </p:nvGrpSpPr>
        <p:grpSpPr>
          <a:xfrm rot="-1062919">
            <a:off x="-558477" y="3702107"/>
            <a:ext cx="1654020" cy="540023"/>
            <a:chOff x="2564525" y="5223525"/>
            <a:chExt cx="2556110" cy="834547"/>
          </a:xfrm>
        </p:grpSpPr>
        <p:sp>
          <p:nvSpPr>
            <p:cNvPr id="3010" name="Google Shape;3010;p65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5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5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5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5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5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5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5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5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5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0" name="Google Shape;3020;p65"/>
          <p:cNvGrpSpPr/>
          <p:nvPr/>
        </p:nvGrpSpPr>
        <p:grpSpPr>
          <a:xfrm rot="1358433">
            <a:off x="7926965" y="-211361"/>
            <a:ext cx="1719595" cy="916331"/>
            <a:chOff x="7463504" y="3075665"/>
            <a:chExt cx="2603050" cy="1387103"/>
          </a:xfrm>
        </p:grpSpPr>
        <p:sp>
          <p:nvSpPr>
            <p:cNvPr id="3021" name="Google Shape;3021;p65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5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5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5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5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5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5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5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5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5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5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5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5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5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5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5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5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5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5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5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5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5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5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5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5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5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5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5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5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5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5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5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372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57"/>
          <p:cNvSpPr txBox="1">
            <a:spLocks noGrp="1"/>
          </p:cNvSpPr>
          <p:nvPr>
            <p:ph type="subTitle" idx="1"/>
          </p:nvPr>
        </p:nvSpPr>
        <p:spPr>
          <a:xfrm>
            <a:off x="729494" y="1331849"/>
            <a:ext cx="3668335" cy="3252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Tomlison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(1975)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mengenalkan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Three-Way handshake.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 establishment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melibatkan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mengecek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permintaan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koneksi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Three-way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handsake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koneksi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485" name="Google Shape;2485;p57"/>
          <p:cNvSpPr txBox="1">
            <a:spLocks noGrp="1"/>
          </p:cNvSpPr>
          <p:nvPr>
            <p:ph type="title" idx="2"/>
          </p:nvPr>
        </p:nvSpPr>
        <p:spPr>
          <a:xfrm>
            <a:off x="585906" y="451966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2.2 Connection Establishment</a:t>
            </a:r>
            <a:endParaRPr dirty="0"/>
          </a:p>
        </p:txBody>
      </p:sp>
      <p:cxnSp>
        <p:nvCxnSpPr>
          <p:cNvPr id="2504" name="Google Shape;2504;p57"/>
          <p:cNvCxnSpPr/>
          <p:nvPr/>
        </p:nvCxnSpPr>
        <p:spPr>
          <a:xfrm>
            <a:off x="8451745" y="1754029"/>
            <a:ext cx="0" cy="2830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505" name="Google Shape;2505;p57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2506" name="Google Shape;2506;p57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7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7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7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7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7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57"/>
          <p:cNvGrpSpPr/>
          <p:nvPr/>
        </p:nvGrpSpPr>
        <p:grpSpPr>
          <a:xfrm rot="2065613">
            <a:off x="8484250" y="2807465"/>
            <a:ext cx="1653875" cy="539976"/>
            <a:chOff x="2564525" y="5223525"/>
            <a:chExt cx="2556110" cy="834547"/>
          </a:xfrm>
        </p:grpSpPr>
        <p:sp>
          <p:nvSpPr>
            <p:cNvPr id="2513" name="Google Shape;2513;p57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7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7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7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7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7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7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7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7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7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57"/>
          <p:cNvGrpSpPr/>
          <p:nvPr/>
        </p:nvGrpSpPr>
        <p:grpSpPr>
          <a:xfrm rot="1445359">
            <a:off x="-981289" y="3658598"/>
            <a:ext cx="1719380" cy="916216"/>
            <a:chOff x="7463504" y="3075665"/>
            <a:chExt cx="2603050" cy="1387103"/>
          </a:xfrm>
        </p:grpSpPr>
        <p:sp>
          <p:nvSpPr>
            <p:cNvPr id="2524" name="Google Shape;2524;p57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7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7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7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7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7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7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7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7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7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7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7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7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7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7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7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7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7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7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7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7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7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7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7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7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7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7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7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7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7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7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21" y="1107810"/>
            <a:ext cx="3698101" cy="38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71"/>
          <p:cNvSpPr txBox="1">
            <a:spLocks noGrp="1"/>
          </p:cNvSpPr>
          <p:nvPr>
            <p:ph type="title"/>
          </p:nvPr>
        </p:nvSpPr>
        <p:spPr>
          <a:xfrm>
            <a:off x="5202594" y="1337657"/>
            <a:ext cx="3283144" cy="5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 smtClean="0"/>
              <a:t>Asymmetric release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sz="2800" dirty="0"/>
          </a:p>
        </p:txBody>
      </p:sp>
      <p:sp>
        <p:nvSpPr>
          <p:cNvPr id="3472" name="Google Shape;3472;p71"/>
          <p:cNvSpPr txBox="1">
            <a:spLocks noGrp="1"/>
          </p:cNvSpPr>
          <p:nvPr>
            <p:ph type="subTitle" idx="1"/>
          </p:nvPr>
        </p:nvSpPr>
        <p:spPr>
          <a:xfrm>
            <a:off x="803877" y="1301923"/>
            <a:ext cx="4499220" cy="3150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You can add here the materials you need</a:t>
            </a:r>
            <a:endParaRPr dirty="0"/>
          </a:p>
        </p:txBody>
      </p:sp>
      <p:sp>
        <p:nvSpPr>
          <p:cNvPr id="3475" name="Google Shape;3475;p71"/>
          <p:cNvSpPr txBox="1">
            <a:spLocks noGrp="1"/>
          </p:cNvSpPr>
          <p:nvPr>
            <p:ph type="title" idx="4"/>
          </p:nvPr>
        </p:nvSpPr>
        <p:spPr>
          <a:xfrm>
            <a:off x="1129206" y="496312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2.3 Connection Release</a:t>
            </a:r>
            <a:endParaRPr dirty="0"/>
          </a:p>
        </p:txBody>
      </p:sp>
      <p:grpSp>
        <p:nvGrpSpPr>
          <p:cNvPr id="3476" name="Google Shape;3476;p71"/>
          <p:cNvGrpSpPr/>
          <p:nvPr/>
        </p:nvGrpSpPr>
        <p:grpSpPr>
          <a:xfrm rot="1445359">
            <a:off x="-993014" y="3150073"/>
            <a:ext cx="1719380" cy="916216"/>
            <a:chOff x="7463504" y="3075665"/>
            <a:chExt cx="2603050" cy="1387103"/>
          </a:xfrm>
        </p:grpSpPr>
        <p:sp>
          <p:nvSpPr>
            <p:cNvPr id="3477" name="Google Shape;3477;p7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71"/>
          <p:cNvGrpSpPr/>
          <p:nvPr/>
        </p:nvGrpSpPr>
        <p:grpSpPr>
          <a:xfrm rot="2065613">
            <a:off x="8165694" y="930449"/>
            <a:ext cx="1653875" cy="539976"/>
            <a:chOff x="2564525" y="5223525"/>
            <a:chExt cx="2556110" cy="834547"/>
          </a:xfrm>
        </p:grpSpPr>
        <p:sp>
          <p:nvSpPr>
            <p:cNvPr id="3511" name="Google Shape;3511;p7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573;p58"/>
          <p:cNvSpPr txBox="1">
            <a:spLocks noGrp="1"/>
          </p:cNvSpPr>
          <p:nvPr>
            <p:ph type="subTitle" idx="4294967295"/>
          </p:nvPr>
        </p:nvSpPr>
        <p:spPr>
          <a:xfrm>
            <a:off x="5575378" y="1743524"/>
            <a:ext cx="2638079" cy="11194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dianalogikan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: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hang up,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terputus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85" y="1403994"/>
            <a:ext cx="4331430" cy="28414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71"/>
          <p:cNvSpPr txBox="1">
            <a:spLocks noGrp="1"/>
          </p:cNvSpPr>
          <p:nvPr>
            <p:ph type="title"/>
          </p:nvPr>
        </p:nvSpPr>
        <p:spPr>
          <a:xfrm>
            <a:off x="5202594" y="1337657"/>
            <a:ext cx="3283144" cy="5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S</a:t>
            </a:r>
            <a:r>
              <a:rPr lang="en-US" sz="2800" dirty="0" smtClean="0"/>
              <a:t>ymmetric release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sz="2800" dirty="0"/>
          </a:p>
        </p:txBody>
      </p:sp>
      <p:sp>
        <p:nvSpPr>
          <p:cNvPr id="3472" name="Google Shape;3472;p71"/>
          <p:cNvSpPr txBox="1">
            <a:spLocks noGrp="1"/>
          </p:cNvSpPr>
          <p:nvPr>
            <p:ph type="subTitle" idx="1"/>
          </p:nvPr>
        </p:nvSpPr>
        <p:spPr>
          <a:xfrm>
            <a:off x="803877" y="1301923"/>
            <a:ext cx="4499220" cy="3150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You can add here the materials you need</a:t>
            </a:r>
            <a:endParaRPr dirty="0"/>
          </a:p>
        </p:txBody>
      </p:sp>
      <p:sp>
        <p:nvSpPr>
          <p:cNvPr id="3475" name="Google Shape;3475;p71"/>
          <p:cNvSpPr txBox="1">
            <a:spLocks noGrp="1"/>
          </p:cNvSpPr>
          <p:nvPr>
            <p:ph type="title" idx="4"/>
          </p:nvPr>
        </p:nvSpPr>
        <p:spPr>
          <a:xfrm>
            <a:off x="1143761" y="502101"/>
            <a:ext cx="7732217" cy="674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2.3 Connection Release</a:t>
            </a:r>
            <a:br>
              <a:rPr lang="en-US" dirty="0"/>
            </a:br>
            <a:endParaRPr dirty="0"/>
          </a:p>
        </p:txBody>
      </p:sp>
      <p:grpSp>
        <p:nvGrpSpPr>
          <p:cNvPr id="3476" name="Google Shape;3476;p71"/>
          <p:cNvGrpSpPr/>
          <p:nvPr/>
        </p:nvGrpSpPr>
        <p:grpSpPr>
          <a:xfrm rot="1445359">
            <a:off x="-993014" y="3150073"/>
            <a:ext cx="1719380" cy="916216"/>
            <a:chOff x="7463504" y="3075665"/>
            <a:chExt cx="2603050" cy="1387103"/>
          </a:xfrm>
        </p:grpSpPr>
        <p:sp>
          <p:nvSpPr>
            <p:cNvPr id="3477" name="Google Shape;3477;p7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71"/>
          <p:cNvGrpSpPr/>
          <p:nvPr/>
        </p:nvGrpSpPr>
        <p:grpSpPr>
          <a:xfrm rot="2065613">
            <a:off x="8100381" y="126329"/>
            <a:ext cx="1653875" cy="539976"/>
            <a:chOff x="2564525" y="5223525"/>
            <a:chExt cx="2556110" cy="834547"/>
          </a:xfrm>
        </p:grpSpPr>
        <p:sp>
          <p:nvSpPr>
            <p:cNvPr id="3511" name="Google Shape;3511;p7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573;p58"/>
          <p:cNvSpPr txBox="1">
            <a:spLocks noGrp="1"/>
          </p:cNvSpPr>
          <p:nvPr>
            <p:ph type="subTitle" idx="4294967295"/>
          </p:nvPr>
        </p:nvSpPr>
        <p:spPr>
          <a:xfrm>
            <a:off x="5401804" y="1643322"/>
            <a:ext cx="3268052" cy="1900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>
              <a:buClr>
                <a:schemeClr val="dk1"/>
              </a:buClr>
              <a:buSzPts val="1100"/>
              <a:buNone/>
            </a:pPr>
            <a:r>
              <a:rPr lang="en-US" dirty="0" err="1"/>
              <a:t>Memperlakukan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searah</a:t>
            </a:r>
            <a:r>
              <a:rPr lang="en-US" dirty="0"/>
              <a:t> yang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mengharuskan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dilepaskan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diilustrasikan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two-army problem.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66" y="1441344"/>
            <a:ext cx="4207061" cy="267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6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60"/>
          <p:cNvSpPr txBox="1">
            <a:spLocks noGrp="1"/>
          </p:cNvSpPr>
          <p:nvPr>
            <p:ph type="body" idx="1"/>
          </p:nvPr>
        </p:nvSpPr>
        <p:spPr>
          <a:xfrm>
            <a:off x="699796" y="854686"/>
            <a:ext cx="8293864" cy="4050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kuncinya</a:t>
            </a:r>
            <a:r>
              <a:rPr lang="en-US" dirty="0" smtClean="0"/>
              <a:t> </a:t>
            </a:r>
            <a:r>
              <a:rPr lang="en-US" dirty="0" err="1" smtClean="0"/>
              <a:t>dalah</a:t>
            </a:r>
            <a:r>
              <a:rPr lang="en-US" dirty="0" smtClean="0"/>
              <a:t> control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control </a:t>
            </a:r>
            <a:r>
              <a:rPr lang="en-US" dirty="0" err="1" smtClean="0"/>
              <a:t>aliran</a:t>
            </a:r>
            <a:r>
              <a:rPr lang="en-US" dirty="0" smtClean="0"/>
              <a:t>.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data </a:t>
            </a:r>
            <a:r>
              <a:rPr lang="en-US" dirty="0" err="1" smtClean="0"/>
              <a:t>dikirmkan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keandalan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 Flow control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agar </a:t>
            </a:r>
            <a:r>
              <a:rPr lang="en-US" dirty="0" err="1" smtClean="0"/>
              <a:t>pemancar</a:t>
            </a:r>
            <a:r>
              <a:rPr lang="en-US" dirty="0" smtClean="0"/>
              <a:t> yang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melampaui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 yang </a:t>
            </a:r>
            <a:r>
              <a:rPr lang="en-US" dirty="0" err="1" smtClean="0"/>
              <a:t>lambat</a:t>
            </a:r>
            <a:r>
              <a:rPr lang="en-US" dirty="0" smtClean="0"/>
              <a:t>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rekap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S</a:t>
            </a:r>
            <a:r>
              <a:rPr lang="en" dirty="0" smtClean="0"/>
              <a:t>ebuah frame membawa kode pendeteksi kesalahan yang digunakan untuk memeriksa apakah informasi telah diterima dengan benar.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F</a:t>
            </a:r>
            <a:r>
              <a:rPr lang="en" dirty="0" smtClean="0"/>
              <a:t>rame membawa nomor urut untuk mengidentifikasi dirinya sendiiri dan ditransmisikan ulang oleh pengirim sampai menerima tanda terima dari penerima. </a:t>
            </a:r>
            <a:r>
              <a:rPr lang="en-US" dirty="0" smtClean="0"/>
              <a:t>I</a:t>
            </a:r>
            <a:r>
              <a:rPr lang="en" dirty="0" smtClean="0"/>
              <a:t>ni disebut ARQ (AutomaticRepeatreQuest).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A</a:t>
            </a:r>
            <a:r>
              <a:rPr lang="en" dirty="0" smtClean="0"/>
              <a:t>da jumlah maksimum frame yang akan diijinkan oleh pengirim untuk beredar setiap saat, berhenti jika penerima tidak mengakui frame dengan cukup cepat. </a:t>
            </a:r>
            <a:r>
              <a:rPr lang="en-US" dirty="0" smtClean="0"/>
              <a:t>J</a:t>
            </a:r>
            <a:r>
              <a:rPr lang="en" dirty="0" smtClean="0"/>
              <a:t>ika maksimum ini adalah satu paket, protokol ini disebut stop-and-wait. </a:t>
            </a:r>
            <a:r>
              <a:rPr lang="en-US" dirty="0" smtClean="0"/>
              <a:t>J</a:t>
            </a:r>
            <a:r>
              <a:rPr lang="en" dirty="0" smtClean="0"/>
              <a:t>endela yang lebih besar memungkinkan pipelining dan meningkatkan kinerja pada sambungan yang panjang dan cepat.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P</a:t>
            </a:r>
            <a:r>
              <a:rPr lang="en" dirty="0" smtClean="0"/>
              <a:t>rotokol sliding window menggabungkan fitur-fitur ini dan juga digunakan untuk mendukung transferdata dua arah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" dirty="0" smtClean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2707" name="Google Shape;2707;p60"/>
          <p:cNvSpPr txBox="1">
            <a:spLocks noGrp="1"/>
          </p:cNvSpPr>
          <p:nvPr>
            <p:ph type="title"/>
          </p:nvPr>
        </p:nvSpPr>
        <p:spPr>
          <a:xfrm>
            <a:off x="779718" y="199752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2.4 Error Control and Flow Control</a:t>
            </a:r>
            <a:endParaRPr dirty="0"/>
          </a:p>
        </p:txBody>
      </p:sp>
      <p:grpSp>
        <p:nvGrpSpPr>
          <p:cNvPr id="2721" name="Google Shape;2721;p60"/>
          <p:cNvGrpSpPr/>
          <p:nvPr/>
        </p:nvGrpSpPr>
        <p:grpSpPr>
          <a:xfrm>
            <a:off x="-742512" y="406361"/>
            <a:ext cx="1693701" cy="857873"/>
            <a:chOff x="0" y="6078527"/>
            <a:chExt cx="2501774" cy="1267169"/>
          </a:xfrm>
        </p:grpSpPr>
        <p:sp>
          <p:nvSpPr>
            <p:cNvPr id="2722" name="Google Shape;2722;p6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8" name="Google Shape;2728;p60"/>
          <p:cNvGrpSpPr/>
          <p:nvPr/>
        </p:nvGrpSpPr>
        <p:grpSpPr>
          <a:xfrm rot="2084330">
            <a:off x="4257594" y="4882202"/>
            <a:ext cx="1653874" cy="539975"/>
            <a:chOff x="2564525" y="5223525"/>
            <a:chExt cx="2556110" cy="834547"/>
          </a:xfrm>
        </p:grpSpPr>
        <p:sp>
          <p:nvSpPr>
            <p:cNvPr id="2729" name="Google Shape;2729;p6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65"/>
          <p:cNvSpPr txBox="1">
            <a:spLocks noGrp="1"/>
          </p:cNvSpPr>
          <p:nvPr>
            <p:ph type="title"/>
          </p:nvPr>
        </p:nvSpPr>
        <p:spPr>
          <a:xfrm>
            <a:off x="1725337" y="246805"/>
            <a:ext cx="5524548" cy="471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2.5 Multiplexing</a:t>
            </a:r>
            <a:r>
              <a:rPr lang="en-US" sz="4000" dirty="0" smtClean="0"/>
              <a:t> </a:t>
            </a:r>
            <a:endParaRPr sz="4000" dirty="0"/>
          </a:p>
        </p:txBody>
      </p:sp>
      <p:sp>
        <p:nvSpPr>
          <p:cNvPr id="3008" name="Google Shape;3008;p65"/>
          <p:cNvSpPr txBox="1">
            <a:spLocks noGrp="1"/>
          </p:cNvSpPr>
          <p:nvPr>
            <p:ph type="body" idx="1"/>
          </p:nvPr>
        </p:nvSpPr>
        <p:spPr>
          <a:xfrm>
            <a:off x="1296791" y="1604056"/>
            <a:ext cx="7338767" cy="287691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SzPts val="1100"/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Multiplexing </a:t>
            </a: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atau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berbagi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beberapa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percakapan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melalui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koneksi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sirkuit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virtual,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link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fisik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memainkan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peran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beberapa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lapisan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arsitektur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jaringan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algn="l">
              <a:buSzPts val="1100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Multiplexing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ketika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sebuah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segmen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masuk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beberapa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cara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diperlukan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memberitahu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proses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mana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diberikan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algn="l">
              <a:buSzPts val="1100"/>
            </a:pP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Dalam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lapisan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transport,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kebutuhan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multiplexing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muncul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beberapa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cara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Sebagai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contoh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jika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hanya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satu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alamat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jaringan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tersedia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pada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sebuah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host,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semua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koneksi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transport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pada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mesin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itu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harus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menggunakannya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3009" name="Google Shape;3009;p65"/>
          <p:cNvGrpSpPr/>
          <p:nvPr/>
        </p:nvGrpSpPr>
        <p:grpSpPr>
          <a:xfrm rot="-1062919">
            <a:off x="-558477" y="3702107"/>
            <a:ext cx="1654020" cy="540023"/>
            <a:chOff x="2564525" y="5223525"/>
            <a:chExt cx="2556110" cy="834547"/>
          </a:xfrm>
        </p:grpSpPr>
        <p:sp>
          <p:nvSpPr>
            <p:cNvPr id="3010" name="Google Shape;3010;p65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5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5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5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5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5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5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5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5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5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0" name="Google Shape;3020;p65"/>
          <p:cNvGrpSpPr/>
          <p:nvPr/>
        </p:nvGrpSpPr>
        <p:grpSpPr>
          <a:xfrm rot="1358433">
            <a:off x="7926965" y="-211361"/>
            <a:ext cx="1719595" cy="916331"/>
            <a:chOff x="7463504" y="3075665"/>
            <a:chExt cx="2603050" cy="1387103"/>
          </a:xfrm>
        </p:grpSpPr>
        <p:sp>
          <p:nvSpPr>
            <p:cNvPr id="3021" name="Google Shape;3021;p65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5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5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5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5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5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5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5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5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5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5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5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5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5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5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5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5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5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5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5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5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5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5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5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5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5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5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5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5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5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5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5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413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52"/>
          <p:cNvSpPr txBox="1">
            <a:spLocks noGrp="1"/>
          </p:cNvSpPr>
          <p:nvPr>
            <p:ph type="title"/>
          </p:nvPr>
        </p:nvSpPr>
        <p:spPr>
          <a:xfrm>
            <a:off x="2209938" y="808050"/>
            <a:ext cx="39693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Bio</a:t>
            </a:r>
            <a:endParaRPr dirty="0"/>
          </a:p>
        </p:txBody>
      </p:sp>
      <p:sp>
        <p:nvSpPr>
          <p:cNvPr id="2126" name="Google Shape;2126;p52"/>
          <p:cNvSpPr txBox="1">
            <a:spLocks noGrp="1"/>
          </p:cNvSpPr>
          <p:nvPr>
            <p:ph type="subTitle" idx="1"/>
          </p:nvPr>
        </p:nvSpPr>
        <p:spPr>
          <a:xfrm>
            <a:off x="1577775" y="2240950"/>
            <a:ext cx="5233800" cy="2096700"/>
          </a:xfrm>
          <a:prstGeom prst="rect">
            <a:avLst/>
          </a:prstGeom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Ni Made </a:t>
            </a:r>
            <a:r>
              <a:rPr lang="en-US" dirty="0" err="1" smtClean="0"/>
              <a:t>Meisya</a:t>
            </a:r>
            <a:r>
              <a:rPr lang="en-US" dirty="0" smtClean="0"/>
              <a:t> </a:t>
            </a:r>
            <a:r>
              <a:rPr lang="en-US" dirty="0" err="1" smtClean="0"/>
              <a:t>Artharini</a:t>
            </a: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2205551081</a:t>
            </a:r>
            <a:endParaRPr dirty="0"/>
          </a:p>
        </p:txBody>
      </p:sp>
      <p:grpSp>
        <p:nvGrpSpPr>
          <p:cNvPr id="2127" name="Google Shape;2127;p52"/>
          <p:cNvGrpSpPr/>
          <p:nvPr/>
        </p:nvGrpSpPr>
        <p:grpSpPr>
          <a:xfrm>
            <a:off x="7580996" y="3673505"/>
            <a:ext cx="1002623" cy="934476"/>
            <a:chOff x="6556651" y="3032093"/>
            <a:chExt cx="1672432" cy="1558759"/>
          </a:xfrm>
        </p:grpSpPr>
        <p:sp>
          <p:nvSpPr>
            <p:cNvPr id="2128" name="Google Shape;2128;p52"/>
            <p:cNvSpPr/>
            <p:nvPr/>
          </p:nvSpPr>
          <p:spPr>
            <a:xfrm>
              <a:off x="6556651" y="3032093"/>
              <a:ext cx="1672432" cy="1558759"/>
            </a:xfrm>
            <a:custGeom>
              <a:avLst/>
              <a:gdLst/>
              <a:ahLst/>
              <a:cxnLst/>
              <a:rect l="l" t="t" r="r" b="b"/>
              <a:pathLst>
                <a:path w="49258" h="45910" extrusionOk="0">
                  <a:moveTo>
                    <a:pt x="25421" y="1"/>
                  </a:moveTo>
                  <a:cubicBezTo>
                    <a:pt x="15700" y="433"/>
                    <a:pt x="7346" y="6878"/>
                    <a:pt x="4429" y="16132"/>
                  </a:cubicBezTo>
                  <a:cubicBezTo>
                    <a:pt x="4429" y="16204"/>
                    <a:pt x="4393" y="16276"/>
                    <a:pt x="4393" y="16384"/>
                  </a:cubicBezTo>
                  <a:cubicBezTo>
                    <a:pt x="1" y="31075"/>
                    <a:pt x="10983" y="45873"/>
                    <a:pt x="26358" y="45909"/>
                  </a:cubicBezTo>
                  <a:lnTo>
                    <a:pt x="26322" y="45873"/>
                  </a:lnTo>
                  <a:lnTo>
                    <a:pt x="26322" y="45873"/>
                  </a:lnTo>
                  <a:cubicBezTo>
                    <a:pt x="26354" y="45874"/>
                    <a:pt x="26387" y="45874"/>
                    <a:pt x="26420" y="45874"/>
                  </a:cubicBezTo>
                  <a:cubicBezTo>
                    <a:pt x="34699" y="45874"/>
                    <a:pt x="42325" y="41344"/>
                    <a:pt x="46377" y="34099"/>
                  </a:cubicBezTo>
                  <a:cubicBezTo>
                    <a:pt x="46485" y="33955"/>
                    <a:pt x="46593" y="33811"/>
                    <a:pt x="46665" y="33667"/>
                  </a:cubicBezTo>
                  <a:cubicBezTo>
                    <a:pt x="48358" y="30355"/>
                    <a:pt x="49258" y="26718"/>
                    <a:pt x="49258" y="23045"/>
                  </a:cubicBezTo>
                  <a:lnTo>
                    <a:pt x="49258" y="22973"/>
                  </a:lnTo>
                  <a:cubicBezTo>
                    <a:pt x="49258" y="16780"/>
                    <a:pt x="46773" y="10875"/>
                    <a:pt x="42381" y="6590"/>
                  </a:cubicBezTo>
                  <a:lnTo>
                    <a:pt x="42237" y="6446"/>
                  </a:lnTo>
                  <a:cubicBezTo>
                    <a:pt x="42165" y="6374"/>
                    <a:pt x="42093" y="6338"/>
                    <a:pt x="42021" y="6266"/>
                  </a:cubicBezTo>
                  <a:cubicBezTo>
                    <a:pt x="41300" y="5582"/>
                    <a:pt x="40544" y="4970"/>
                    <a:pt x="39788" y="4358"/>
                  </a:cubicBezTo>
                  <a:cubicBezTo>
                    <a:pt x="39680" y="4322"/>
                    <a:pt x="39608" y="4250"/>
                    <a:pt x="39536" y="4214"/>
                  </a:cubicBezTo>
                  <a:cubicBezTo>
                    <a:pt x="35683" y="1477"/>
                    <a:pt x="31074" y="37"/>
                    <a:pt x="26322" y="37"/>
                  </a:cubicBezTo>
                  <a:lnTo>
                    <a:pt x="25961" y="37"/>
                  </a:lnTo>
                  <a:cubicBezTo>
                    <a:pt x="25817" y="1"/>
                    <a:pt x="25673" y="1"/>
                    <a:pt x="25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6583542" y="3112797"/>
              <a:ext cx="1556315" cy="1379117"/>
            </a:xfrm>
            <a:custGeom>
              <a:avLst/>
              <a:gdLst/>
              <a:ahLst/>
              <a:cxnLst/>
              <a:rect l="l" t="t" r="r" b="b"/>
              <a:pathLst>
                <a:path w="45838" h="40619" extrusionOk="0">
                  <a:moveTo>
                    <a:pt x="24665" y="0"/>
                  </a:moveTo>
                  <a:cubicBezTo>
                    <a:pt x="9038" y="649"/>
                    <a:pt x="1" y="17932"/>
                    <a:pt x="8354" y="31146"/>
                  </a:cubicBezTo>
                  <a:cubicBezTo>
                    <a:pt x="12350" y="37494"/>
                    <a:pt x="18929" y="40618"/>
                    <a:pt x="25499" y="40618"/>
                  </a:cubicBezTo>
                  <a:cubicBezTo>
                    <a:pt x="32605" y="40618"/>
                    <a:pt x="39699" y="36963"/>
                    <a:pt x="43497" y="29778"/>
                  </a:cubicBezTo>
                  <a:cubicBezTo>
                    <a:pt x="43533" y="29706"/>
                    <a:pt x="43569" y="29634"/>
                    <a:pt x="43605" y="29562"/>
                  </a:cubicBezTo>
                  <a:cubicBezTo>
                    <a:pt x="43641" y="29454"/>
                    <a:pt x="43713" y="29346"/>
                    <a:pt x="43749" y="29238"/>
                  </a:cubicBezTo>
                  <a:cubicBezTo>
                    <a:pt x="45117" y="26465"/>
                    <a:pt x="45837" y="23405"/>
                    <a:pt x="45837" y="20308"/>
                  </a:cubicBezTo>
                  <a:cubicBezTo>
                    <a:pt x="45837" y="9074"/>
                    <a:pt x="36728" y="0"/>
                    <a:pt x="25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6791364" y="3111575"/>
              <a:ext cx="784914" cy="1307409"/>
            </a:xfrm>
            <a:custGeom>
              <a:avLst/>
              <a:gdLst/>
              <a:ahLst/>
              <a:cxnLst/>
              <a:rect l="l" t="t" r="r" b="b"/>
              <a:pathLst>
                <a:path w="23118" h="38507" extrusionOk="0">
                  <a:moveTo>
                    <a:pt x="18580" y="0"/>
                  </a:moveTo>
                  <a:cubicBezTo>
                    <a:pt x="9975" y="360"/>
                    <a:pt x="2557" y="6086"/>
                    <a:pt x="1" y="14295"/>
                  </a:cubicBezTo>
                  <a:lnTo>
                    <a:pt x="3962" y="17212"/>
                  </a:lnTo>
                  <a:cubicBezTo>
                    <a:pt x="5078" y="18040"/>
                    <a:pt x="6302" y="18904"/>
                    <a:pt x="7670" y="18940"/>
                  </a:cubicBezTo>
                  <a:cubicBezTo>
                    <a:pt x="8270" y="18940"/>
                    <a:pt x="8903" y="18796"/>
                    <a:pt x="9503" y="18796"/>
                  </a:cubicBezTo>
                  <a:cubicBezTo>
                    <a:pt x="9803" y="18796"/>
                    <a:pt x="10095" y="18832"/>
                    <a:pt x="10371" y="18940"/>
                  </a:cubicBezTo>
                  <a:cubicBezTo>
                    <a:pt x="11415" y="19336"/>
                    <a:pt x="11883" y="20668"/>
                    <a:pt x="11739" y="21784"/>
                  </a:cubicBezTo>
                  <a:cubicBezTo>
                    <a:pt x="11595" y="22901"/>
                    <a:pt x="11019" y="23909"/>
                    <a:pt x="10659" y="24989"/>
                  </a:cubicBezTo>
                  <a:cubicBezTo>
                    <a:pt x="9903" y="27149"/>
                    <a:pt x="9903" y="29634"/>
                    <a:pt x="11055" y="31614"/>
                  </a:cubicBezTo>
                  <a:cubicBezTo>
                    <a:pt x="12495" y="34027"/>
                    <a:pt x="15268" y="35179"/>
                    <a:pt x="17896" y="36187"/>
                  </a:cubicBezTo>
                  <a:cubicBezTo>
                    <a:pt x="18652" y="36403"/>
                    <a:pt x="19337" y="36763"/>
                    <a:pt x="19877" y="37303"/>
                  </a:cubicBezTo>
                  <a:cubicBezTo>
                    <a:pt x="20201" y="37663"/>
                    <a:pt x="20417" y="38131"/>
                    <a:pt x="20849" y="38383"/>
                  </a:cubicBezTo>
                  <a:cubicBezTo>
                    <a:pt x="20979" y="38466"/>
                    <a:pt x="21143" y="38506"/>
                    <a:pt x="21308" y="38506"/>
                  </a:cubicBezTo>
                  <a:cubicBezTo>
                    <a:pt x="21644" y="38506"/>
                    <a:pt x="21977" y="38338"/>
                    <a:pt x="22001" y="38023"/>
                  </a:cubicBezTo>
                  <a:cubicBezTo>
                    <a:pt x="20957" y="36691"/>
                    <a:pt x="20849" y="34855"/>
                    <a:pt x="21209" y="33199"/>
                  </a:cubicBezTo>
                  <a:cubicBezTo>
                    <a:pt x="21569" y="31542"/>
                    <a:pt x="22361" y="30030"/>
                    <a:pt x="22937" y="28446"/>
                  </a:cubicBezTo>
                  <a:cubicBezTo>
                    <a:pt x="23045" y="28158"/>
                    <a:pt x="23117" y="27834"/>
                    <a:pt x="23081" y="27509"/>
                  </a:cubicBezTo>
                  <a:cubicBezTo>
                    <a:pt x="23009" y="27185"/>
                    <a:pt x="22865" y="26897"/>
                    <a:pt x="22649" y="26681"/>
                  </a:cubicBezTo>
                  <a:cubicBezTo>
                    <a:pt x="21965" y="25925"/>
                    <a:pt x="21137" y="25313"/>
                    <a:pt x="20201" y="24953"/>
                  </a:cubicBezTo>
                  <a:cubicBezTo>
                    <a:pt x="20813" y="23837"/>
                    <a:pt x="19769" y="22433"/>
                    <a:pt x="18544" y="21964"/>
                  </a:cubicBezTo>
                  <a:cubicBezTo>
                    <a:pt x="17356" y="21496"/>
                    <a:pt x="15988" y="21496"/>
                    <a:pt x="14872" y="20848"/>
                  </a:cubicBezTo>
                  <a:cubicBezTo>
                    <a:pt x="14692" y="20776"/>
                    <a:pt x="14512" y="20632"/>
                    <a:pt x="14404" y="20452"/>
                  </a:cubicBezTo>
                  <a:cubicBezTo>
                    <a:pt x="14260" y="20092"/>
                    <a:pt x="14296" y="19696"/>
                    <a:pt x="14512" y="19372"/>
                  </a:cubicBezTo>
                  <a:cubicBezTo>
                    <a:pt x="15520" y="17284"/>
                    <a:pt x="17752" y="16095"/>
                    <a:pt x="19949" y="15375"/>
                  </a:cubicBezTo>
                  <a:cubicBezTo>
                    <a:pt x="20417" y="15267"/>
                    <a:pt x="20885" y="15051"/>
                    <a:pt x="21281" y="14727"/>
                  </a:cubicBezTo>
                  <a:cubicBezTo>
                    <a:pt x="21821" y="14259"/>
                    <a:pt x="21929" y="13467"/>
                    <a:pt x="21965" y="12747"/>
                  </a:cubicBezTo>
                  <a:cubicBezTo>
                    <a:pt x="22073" y="11342"/>
                    <a:pt x="22001" y="9974"/>
                    <a:pt x="21821" y="8570"/>
                  </a:cubicBezTo>
                  <a:cubicBezTo>
                    <a:pt x="21461" y="6122"/>
                    <a:pt x="20669" y="3745"/>
                    <a:pt x="19517" y="1585"/>
                  </a:cubicBezTo>
                  <a:cubicBezTo>
                    <a:pt x="19229" y="1045"/>
                    <a:pt x="18904" y="504"/>
                    <a:pt x="18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7688693" y="3242392"/>
              <a:ext cx="451161" cy="1025399"/>
            </a:xfrm>
            <a:custGeom>
              <a:avLst/>
              <a:gdLst/>
              <a:ahLst/>
              <a:cxnLst/>
              <a:rect l="l" t="t" r="r" b="b"/>
              <a:pathLst>
                <a:path w="13288" h="30201" extrusionOk="0">
                  <a:moveTo>
                    <a:pt x="4898" y="0"/>
                  </a:moveTo>
                  <a:lnTo>
                    <a:pt x="4466" y="288"/>
                  </a:lnTo>
                  <a:cubicBezTo>
                    <a:pt x="3638" y="828"/>
                    <a:pt x="2845" y="1404"/>
                    <a:pt x="2161" y="2052"/>
                  </a:cubicBezTo>
                  <a:cubicBezTo>
                    <a:pt x="793" y="3385"/>
                    <a:pt x="1" y="5761"/>
                    <a:pt x="1333" y="7093"/>
                  </a:cubicBezTo>
                  <a:cubicBezTo>
                    <a:pt x="2485" y="8282"/>
                    <a:pt x="4790" y="8318"/>
                    <a:pt x="5186" y="9902"/>
                  </a:cubicBezTo>
                  <a:cubicBezTo>
                    <a:pt x="5402" y="10838"/>
                    <a:pt x="4754" y="11738"/>
                    <a:pt x="4214" y="12566"/>
                  </a:cubicBezTo>
                  <a:cubicBezTo>
                    <a:pt x="3674" y="13359"/>
                    <a:pt x="3241" y="14475"/>
                    <a:pt x="3818" y="15267"/>
                  </a:cubicBezTo>
                  <a:cubicBezTo>
                    <a:pt x="3998" y="15483"/>
                    <a:pt x="4250" y="15699"/>
                    <a:pt x="4466" y="15879"/>
                  </a:cubicBezTo>
                  <a:cubicBezTo>
                    <a:pt x="5690" y="16959"/>
                    <a:pt x="5942" y="18868"/>
                    <a:pt x="5474" y="20452"/>
                  </a:cubicBezTo>
                  <a:cubicBezTo>
                    <a:pt x="5042" y="22036"/>
                    <a:pt x="4070" y="23368"/>
                    <a:pt x="3169" y="24773"/>
                  </a:cubicBezTo>
                  <a:cubicBezTo>
                    <a:pt x="2305" y="26177"/>
                    <a:pt x="1513" y="27689"/>
                    <a:pt x="1477" y="29346"/>
                  </a:cubicBezTo>
                  <a:cubicBezTo>
                    <a:pt x="1441" y="29562"/>
                    <a:pt x="1513" y="29778"/>
                    <a:pt x="1621" y="29958"/>
                  </a:cubicBezTo>
                  <a:cubicBezTo>
                    <a:pt x="1747" y="30138"/>
                    <a:pt x="1945" y="30201"/>
                    <a:pt x="2161" y="30201"/>
                  </a:cubicBezTo>
                  <a:cubicBezTo>
                    <a:pt x="2377" y="30201"/>
                    <a:pt x="2611" y="30138"/>
                    <a:pt x="2809" y="30066"/>
                  </a:cubicBezTo>
                  <a:cubicBezTo>
                    <a:pt x="4034" y="29598"/>
                    <a:pt x="5150" y="28877"/>
                    <a:pt x="6050" y="27941"/>
                  </a:cubicBezTo>
                  <a:cubicBezTo>
                    <a:pt x="6518" y="27401"/>
                    <a:pt x="7058" y="26933"/>
                    <a:pt x="7634" y="26573"/>
                  </a:cubicBezTo>
                  <a:cubicBezTo>
                    <a:pt x="8246" y="26285"/>
                    <a:pt x="8895" y="26141"/>
                    <a:pt x="9579" y="26105"/>
                  </a:cubicBezTo>
                  <a:cubicBezTo>
                    <a:pt x="10047" y="26069"/>
                    <a:pt x="10515" y="26033"/>
                    <a:pt x="11019" y="25961"/>
                  </a:cubicBezTo>
                  <a:cubicBezTo>
                    <a:pt x="12531" y="23044"/>
                    <a:pt x="13287" y="19804"/>
                    <a:pt x="13287" y="16527"/>
                  </a:cubicBezTo>
                  <a:cubicBezTo>
                    <a:pt x="13287" y="10010"/>
                    <a:pt x="10191" y="3853"/>
                    <a:pt x="4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52"/>
          <p:cNvGrpSpPr/>
          <p:nvPr/>
        </p:nvGrpSpPr>
        <p:grpSpPr>
          <a:xfrm rot="1283121">
            <a:off x="-525011" y="4120817"/>
            <a:ext cx="1490322" cy="486577"/>
            <a:chOff x="2564525" y="5223525"/>
            <a:chExt cx="2556110" cy="834547"/>
          </a:xfrm>
        </p:grpSpPr>
        <p:sp>
          <p:nvSpPr>
            <p:cNvPr id="2133" name="Google Shape;2133;p52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52"/>
          <p:cNvGrpSpPr/>
          <p:nvPr/>
        </p:nvGrpSpPr>
        <p:grpSpPr>
          <a:xfrm>
            <a:off x="6142680" y="603586"/>
            <a:ext cx="2305597" cy="2477086"/>
            <a:chOff x="6556568" y="836089"/>
            <a:chExt cx="2054716" cy="2207545"/>
          </a:xfrm>
        </p:grpSpPr>
        <p:grpSp>
          <p:nvGrpSpPr>
            <p:cNvPr id="2144" name="Google Shape;2144;p52"/>
            <p:cNvGrpSpPr/>
            <p:nvPr/>
          </p:nvGrpSpPr>
          <p:grpSpPr>
            <a:xfrm rot="822247">
              <a:off x="6754166" y="1006083"/>
              <a:ext cx="1659520" cy="1867557"/>
              <a:chOff x="6277150" y="538131"/>
              <a:chExt cx="1659575" cy="1867619"/>
            </a:xfrm>
          </p:grpSpPr>
          <p:sp>
            <p:nvSpPr>
              <p:cNvPr id="2145" name="Google Shape;2145;p52"/>
              <p:cNvSpPr/>
              <p:nvPr/>
            </p:nvSpPr>
            <p:spPr>
              <a:xfrm>
                <a:off x="6290600" y="750025"/>
                <a:ext cx="1646125" cy="1655725"/>
              </a:xfrm>
              <a:custGeom>
                <a:avLst/>
                <a:gdLst/>
                <a:ahLst/>
                <a:cxnLst/>
                <a:rect l="l" t="t" r="r" b="b"/>
                <a:pathLst>
                  <a:path w="65845" h="66229" extrusionOk="0">
                    <a:moveTo>
                      <a:pt x="2974" y="1"/>
                    </a:moveTo>
                    <a:cubicBezTo>
                      <a:pt x="1308" y="1"/>
                      <a:pt x="1" y="1385"/>
                      <a:pt x="52" y="3051"/>
                    </a:cubicBezTo>
                    <a:lnTo>
                      <a:pt x="1359" y="63179"/>
                    </a:lnTo>
                    <a:cubicBezTo>
                      <a:pt x="1385" y="64845"/>
                      <a:pt x="2718" y="66203"/>
                      <a:pt x="4409" y="66229"/>
                    </a:cubicBezTo>
                    <a:lnTo>
                      <a:pt x="62846" y="66229"/>
                    </a:lnTo>
                    <a:cubicBezTo>
                      <a:pt x="64512" y="66229"/>
                      <a:pt x="65845" y="64819"/>
                      <a:pt x="65768" y="63179"/>
                    </a:cubicBezTo>
                    <a:lnTo>
                      <a:pt x="64460" y="3051"/>
                    </a:lnTo>
                    <a:cubicBezTo>
                      <a:pt x="64435" y="1385"/>
                      <a:pt x="63102" y="26"/>
                      <a:pt x="61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52"/>
              <p:cNvSpPr/>
              <p:nvPr/>
            </p:nvSpPr>
            <p:spPr>
              <a:xfrm>
                <a:off x="6277150" y="926875"/>
                <a:ext cx="1610225" cy="1430175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57207" extrusionOk="0">
                    <a:moveTo>
                      <a:pt x="3691" y="0"/>
                    </a:moveTo>
                    <a:cubicBezTo>
                      <a:pt x="2384" y="0"/>
                      <a:pt x="2410" y="1564"/>
                      <a:pt x="1103" y="1564"/>
                    </a:cubicBezTo>
                    <a:cubicBezTo>
                      <a:pt x="667" y="1564"/>
                      <a:pt x="257" y="1359"/>
                      <a:pt x="1" y="1026"/>
                    </a:cubicBezTo>
                    <a:lnTo>
                      <a:pt x="1" y="54208"/>
                    </a:lnTo>
                    <a:cubicBezTo>
                      <a:pt x="1" y="55874"/>
                      <a:pt x="1359" y="57207"/>
                      <a:pt x="2999" y="57207"/>
                    </a:cubicBezTo>
                    <a:lnTo>
                      <a:pt x="61436" y="57207"/>
                    </a:lnTo>
                    <a:cubicBezTo>
                      <a:pt x="63076" y="57207"/>
                      <a:pt x="64409" y="55848"/>
                      <a:pt x="64409" y="54208"/>
                    </a:cubicBezTo>
                    <a:lnTo>
                      <a:pt x="64409" y="1026"/>
                    </a:lnTo>
                    <a:cubicBezTo>
                      <a:pt x="64153" y="1359"/>
                      <a:pt x="63743" y="1564"/>
                      <a:pt x="63307" y="1564"/>
                    </a:cubicBezTo>
                    <a:cubicBezTo>
                      <a:pt x="62025" y="1564"/>
                      <a:pt x="62025" y="0"/>
                      <a:pt x="60718" y="0"/>
                    </a:cubicBezTo>
                    <a:cubicBezTo>
                      <a:pt x="59411" y="0"/>
                      <a:pt x="59437" y="1564"/>
                      <a:pt x="58130" y="1564"/>
                    </a:cubicBezTo>
                    <a:cubicBezTo>
                      <a:pt x="56822" y="1564"/>
                      <a:pt x="56848" y="0"/>
                      <a:pt x="55541" y="0"/>
                    </a:cubicBezTo>
                    <a:cubicBezTo>
                      <a:pt x="54234" y="0"/>
                      <a:pt x="54234" y="1564"/>
                      <a:pt x="52927" y="1564"/>
                    </a:cubicBezTo>
                    <a:cubicBezTo>
                      <a:pt x="51645" y="1564"/>
                      <a:pt x="51645" y="0"/>
                      <a:pt x="50338" y="0"/>
                    </a:cubicBezTo>
                    <a:cubicBezTo>
                      <a:pt x="49031" y="0"/>
                      <a:pt x="49057" y="1564"/>
                      <a:pt x="47749" y="1564"/>
                    </a:cubicBezTo>
                    <a:cubicBezTo>
                      <a:pt x="46442" y="1564"/>
                      <a:pt x="46468" y="0"/>
                      <a:pt x="45161" y="0"/>
                    </a:cubicBezTo>
                    <a:cubicBezTo>
                      <a:pt x="43854" y="0"/>
                      <a:pt x="43854" y="1564"/>
                      <a:pt x="42572" y="1564"/>
                    </a:cubicBezTo>
                    <a:cubicBezTo>
                      <a:pt x="41265" y="1564"/>
                      <a:pt x="41291" y="0"/>
                      <a:pt x="39984" y="0"/>
                    </a:cubicBezTo>
                    <a:cubicBezTo>
                      <a:pt x="38676" y="0"/>
                      <a:pt x="38702" y="1564"/>
                      <a:pt x="37395" y="1564"/>
                    </a:cubicBezTo>
                    <a:cubicBezTo>
                      <a:pt x="36062" y="1564"/>
                      <a:pt x="36088" y="0"/>
                      <a:pt x="34781" y="0"/>
                    </a:cubicBezTo>
                    <a:cubicBezTo>
                      <a:pt x="33499" y="0"/>
                      <a:pt x="33499" y="1564"/>
                      <a:pt x="32192" y="1564"/>
                    </a:cubicBezTo>
                    <a:cubicBezTo>
                      <a:pt x="30910" y="1564"/>
                      <a:pt x="30910" y="0"/>
                      <a:pt x="29603" y="0"/>
                    </a:cubicBezTo>
                    <a:cubicBezTo>
                      <a:pt x="28296" y="0"/>
                      <a:pt x="28322" y="1564"/>
                      <a:pt x="27015" y="1564"/>
                    </a:cubicBezTo>
                    <a:cubicBezTo>
                      <a:pt x="25708" y="1564"/>
                      <a:pt x="25733" y="0"/>
                      <a:pt x="24426" y="0"/>
                    </a:cubicBezTo>
                    <a:cubicBezTo>
                      <a:pt x="23119" y="0"/>
                      <a:pt x="23145" y="1564"/>
                      <a:pt x="21837" y="1564"/>
                    </a:cubicBezTo>
                    <a:cubicBezTo>
                      <a:pt x="20505" y="1564"/>
                      <a:pt x="20556" y="0"/>
                      <a:pt x="19223" y="0"/>
                    </a:cubicBezTo>
                    <a:cubicBezTo>
                      <a:pt x="17916" y="0"/>
                      <a:pt x="17942" y="1564"/>
                      <a:pt x="16634" y="1564"/>
                    </a:cubicBezTo>
                    <a:cubicBezTo>
                      <a:pt x="15327" y="1564"/>
                      <a:pt x="15353" y="0"/>
                      <a:pt x="14046" y="0"/>
                    </a:cubicBezTo>
                    <a:cubicBezTo>
                      <a:pt x="12739" y="0"/>
                      <a:pt x="12764" y="1564"/>
                      <a:pt x="11457" y="1564"/>
                    </a:cubicBezTo>
                    <a:cubicBezTo>
                      <a:pt x="10150" y="1564"/>
                      <a:pt x="10176" y="0"/>
                      <a:pt x="8869" y="0"/>
                    </a:cubicBezTo>
                    <a:cubicBezTo>
                      <a:pt x="7561" y="0"/>
                      <a:pt x="7587" y="1564"/>
                      <a:pt x="6280" y="1564"/>
                    </a:cubicBezTo>
                    <a:cubicBezTo>
                      <a:pt x="4973" y="1564"/>
                      <a:pt x="4973" y="0"/>
                      <a:pt x="3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52"/>
              <p:cNvSpPr/>
              <p:nvPr/>
            </p:nvSpPr>
            <p:spPr>
              <a:xfrm>
                <a:off x="6277150" y="746825"/>
                <a:ext cx="1610225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8766" extrusionOk="0">
                    <a:moveTo>
                      <a:pt x="2999" y="0"/>
                    </a:moveTo>
                    <a:cubicBezTo>
                      <a:pt x="1359" y="0"/>
                      <a:pt x="1" y="1333"/>
                      <a:pt x="1" y="2999"/>
                    </a:cubicBezTo>
                    <a:lnTo>
                      <a:pt x="1" y="8228"/>
                    </a:lnTo>
                    <a:cubicBezTo>
                      <a:pt x="257" y="8561"/>
                      <a:pt x="667" y="8766"/>
                      <a:pt x="1103" y="8766"/>
                    </a:cubicBezTo>
                    <a:cubicBezTo>
                      <a:pt x="2384" y="8766"/>
                      <a:pt x="2384" y="7202"/>
                      <a:pt x="3691" y="7202"/>
                    </a:cubicBezTo>
                    <a:cubicBezTo>
                      <a:pt x="4998" y="7202"/>
                      <a:pt x="4973" y="8766"/>
                      <a:pt x="6280" y="8766"/>
                    </a:cubicBezTo>
                    <a:cubicBezTo>
                      <a:pt x="7587" y="8766"/>
                      <a:pt x="7561" y="7202"/>
                      <a:pt x="8869" y="7202"/>
                    </a:cubicBezTo>
                    <a:cubicBezTo>
                      <a:pt x="10176" y="7202"/>
                      <a:pt x="10176" y="8766"/>
                      <a:pt x="11457" y="8766"/>
                    </a:cubicBezTo>
                    <a:cubicBezTo>
                      <a:pt x="12764" y="8766"/>
                      <a:pt x="12764" y="7202"/>
                      <a:pt x="14046" y="7202"/>
                    </a:cubicBezTo>
                    <a:cubicBezTo>
                      <a:pt x="15353" y="7202"/>
                      <a:pt x="15327" y="8766"/>
                      <a:pt x="16634" y="8766"/>
                    </a:cubicBezTo>
                    <a:cubicBezTo>
                      <a:pt x="17967" y="8766"/>
                      <a:pt x="17916" y="7202"/>
                      <a:pt x="19249" y="7202"/>
                    </a:cubicBezTo>
                    <a:cubicBezTo>
                      <a:pt x="20556" y="7202"/>
                      <a:pt x="20530" y="8766"/>
                      <a:pt x="21837" y="8766"/>
                    </a:cubicBezTo>
                    <a:cubicBezTo>
                      <a:pt x="23119" y="8766"/>
                      <a:pt x="23119" y="7202"/>
                      <a:pt x="24426" y="7202"/>
                    </a:cubicBezTo>
                    <a:cubicBezTo>
                      <a:pt x="25733" y="7202"/>
                      <a:pt x="25708" y="8766"/>
                      <a:pt x="27015" y="8766"/>
                    </a:cubicBezTo>
                    <a:cubicBezTo>
                      <a:pt x="28322" y="8766"/>
                      <a:pt x="28296" y="7202"/>
                      <a:pt x="29603" y="7202"/>
                    </a:cubicBezTo>
                    <a:cubicBezTo>
                      <a:pt x="30910" y="7202"/>
                      <a:pt x="30885" y="8766"/>
                      <a:pt x="32192" y="8766"/>
                    </a:cubicBezTo>
                    <a:cubicBezTo>
                      <a:pt x="33499" y="8766"/>
                      <a:pt x="33473" y="7202"/>
                      <a:pt x="34781" y="7202"/>
                    </a:cubicBezTo>
                    <a:cubicBezTo>
                      <a:pt x="36113" y="7202"/>
                      <a:pt x="36062" y="8766"/>
                      <a:pt x="37395" y="8766"/>
                    </a:cubicBezTo>
                    <a:cubicBezTo>
                      <a:pt x="38702" y="8766"/>
                      <a:pt x="38676" y="7202"/>
                      <a:pt x="39984" y="7202"/>
                    </a:cubicBezTo>
                    <a:cubicBezTo>
                      <a:pt x="41291" y="7202"/>
                      <a:pt x="41265" y="8766"/>
                      <a:pt x="42572" y="8766"/>
                    </a:cubicBezTo>
                    <a:cubicBezTo>
                      <a:pt x="43854" y="8766"/>
                      <a:pt x="43854" y="7202"/>
                      <a:pt x="45161" y="7202"/>
                    </a:cubicBezTo>
                    <a:cubicBezTo>
                      <a:pt x="46468" y="7202"/>
                      <a:pt x="46442" y="8766"/>
                      <a:pt x="47749" y="8766"/>
                    </a:cubicBezTo>
                    <a:cubicBezTo>
                      <a:pt x="49057" y="8766"/>
                      <a:pt x="49057" y="7202"/>
                      <a:pt x="50338" y="7202"/>
                    </a:cubicBezTo>
                    <a:cubicBezTo>
                      <a:pt x="51645" y="7202"/>
                      <a:pt x="51620" y="8766"/>
                      <a:pt x="52952" y="8766"/>
                    </a:cubicBezTo>
                    <a:cubicBezTo>
                      <a:pt x="54259" y="8766"/>
                      <a:pt x="54234" y="7202"/>
                      <a:pt x="55541" y="7202"/>
                    </a:cubicBezTo>
                    <a:cubicBezTo>
                      <a:pt x="56848" y="7202"/>
                      <a:pt x="56822" y="8766"/>
                      <a:pt x="58130" y="8766"/>
                    </a:cubicBezTo>
                    <a:cubicBezTo>
                      <a:pt x="59437" y="8766"/>
                      <a:pt x="59437" y="7202"/>
                      <a:pt x="60718" y="7202"/>
                    </a:cubicBezTo>
                    <a:cubicBezTo>
                      <a:pt x="62025" y="7202"/>
                      <a:pt x="62000" y="8766"/>
                      <a:pt x="63307" y="8766"/>
                    </a:cubicBezTo>
                    <a:cubicBezTo>
                      <a:pt x="63743" y="8766"/>
                      <a:pt x="64153" y="8561"/>
                      <a:pt x="64409" y="8202"/>
                    </a:cubicBezTo>
                    <a:lnTo>
                      <a:pt x="64409" y="2999"/>
                    </a:lnTo>
                    <a:cubicBezTo>
                      <a:pt x="64409" y="1333"/>
                      <a:pt x="63076" y="0"/>
                      <a:pt x="61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52"/>
              <p:cNvSpPr/>
              <p:nvPr/>
            </p:nvSpPr>
            <p:spPr>
              <a:xfrm rot="-4392942">
                <a:off x="6926952" y="554068"/>
                <a:ext cx="298007" cy="356338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4252" extrusionOk="0">
                    <a:moveTo>
                      <a:pt x="8304" y="1"/>
                    </a:moveTo>
                    <a:lnTo>
                      <a:pt x="0" y="2590"/>
                    </a:lnTo>
                    <a:lnTo>
                      <a:pt x="3614" y="14251"/>
                    </a:lnTo>
                    <a:lnTo>
                      <a:pt x="11918" y="11663"/>
                    </a:lnTo>
                    <a:lnTo>
                      <a:pt x="8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9" name="Google Shape;2149;p52"/>
            <p:cNvSpPr/>
            <p:nvPr/>
          </p:nvSpPr>
          <p:spPr>
            <a:xfrm rot="821932">
              <a:off x="6972804" y="1590873"/>
              <a:ext cx="1359266" cy="195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500" b="1">
                  <a:solidFill>
                    <a:schemeClr val="dk1"/>
                  </a:solidFill>
                  <a:latin typeface="Delius Swash Caps"/>
                  <a:ea typeface="Delius Swash Caps"/>
                  <a:cs typeface="Delius Swash Caps"/>
                  <a:sym typeface="Delius Swash Caps"/>
                </a:rPr>
                <a:t>Don't forget</a:t>
              </a:r>
              <a:endParaRPr sz="15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  <p:sp>
          <p:nvSpPr>
            <p:cNvPr id="2150" name="Google Shape;2150;p52"/>
            <p:cNvSpPr/>
            <p:nvPr/>
          </p:nvSpPr>
          <p:spPr>
            <a:xfrm rot="821932">
              <a:off x="6829449" y="1778004"/>
              <a:ext cx="1359266" cy="996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500" b="1">
                  <a:solidFill>
                    <a:schemeClr val="dk1"/>
                  </a:solidFill>
                  <a:latin typeface="Delius Swash Caps"/>
                  <a:ea typeface="Delius Swash Caps"/>
                  <a:cs typeface="Delius Swash Caps"/>
                  <a:sym typeface="Delius Swash Caps"/>
                </a:rPr>
                <a:t>            ...</a:t>
              </a:r>
              <a:endParaRPr sz="15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</p:grpSp>
      <p:grpSp>
        <p:nvGrpSpPr>
          <p:cNvPr id="2151" name="Google Shape;2151;p52"/>
          <p:cNvGrpSpPr/>
          <p:nvPr/>
        </p:nvGrpSpPr>
        <p:grpSpPr>
          <a:xfrm rot="418979">
            <a:off x="8309011" y="101110"/>
            <a:ext cx="1719313" cy="916180"/>
            <a:chOff x="7463504" y="3075665"/>
            <a:chExt cx="2603050" cy="1387103"/>
          </a:xfrm>
        </p:grpSpPr>
        <p:sp>
          <p:nvSpPr>
            <p:cNvPr id="2152" name="Google Shape;2152;p52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71"/>
          <p:cNvSpPr txBox="1">
            <a:spLocks noGrp="1"/>
          </p:cNvSpPr>
          <p:nvPr>
            <p:ph type="title"/>
          </p:nvPr>
        </p:nvSpPr>
        <p:spPr>
          <a:xfrm>
            <a:off x="5202594" y="1337657"/>
            <a:ext cx="3283144" cy="5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sz="2800" dirty="0"/>
          </a:p>
        </p:txBody>
      </p:sp>
      <p:sp>
        <p:nvSpPr>
          <p:cNvPr id="3472" name="Google Shape;3472;p71"/>
          <p:cNvSpPr txBox="1">
            <a:spLocks noGrp="1"/>
          </p:cNvSpPr>
          <p:nvPr>
            <p:ph type="subTitle" idx="1"/>
          </p:nvPr>
        </p:nvSpPr>
        <p:spPr>
          <a:xfrm>
            <a:off x="803877" y="1301923"/>
            <a:ext cx="4499220" cy="3150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You can add here the materials you need</a:t>
            </a:r>
            <a:endParaRPr dirty="0"/>
          </a:p>
        </p:txBody>
      </p:sp>
      <p:sp>
        <p:nvSpPr>
          <p:cNvPr id="3475" name="Google Shape;3475;p71"/>
          <p:cNvSpPr txBox="1">
            <a:spLocks noGrp="1"/>
          </p:cNvSpPr>
          <p:nvPr>
            <p:ph type="title" idx="4"/>
          </p:nvPr>
        </p:nvSpPr>
        <p:spPr>
          <a:xfrm>
            <a:off x="1143761" y="502101"/>
            <a:ext cx="7732217" cy="674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2.5 Multiplexing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pSp>
        <p:nvGrpSpPr>
          <p:cNvPr id="3476" name="Google Shape;3476;p71"/>
          <p:cNvGrpSpPr/>
          <p:nvPr/>
        </p:nvGrpSpPr>
        <p:grpSpPr>
          <a:xfrm rot="1445359">
            <a:off x="-993014" y="3150073"/>
            <a:ext cx="1719380" cy="916216"/>
            <a:chOff x="7463504" y="3075665"/>
            <a:chExt cx="2603050" cy="1387103"/>
          </a:xfrm>
        </p:grpSpPr>
        <p:sp>
          <p:nvSpPr>
            <p:cNvPr id="3477" name="Google Shape;3477;p7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71"/>
          <p:cNvGrpSpPr/>
          <p:nvPr/>
        </p:nvGrpSpPr>
        <p:grpSpPr>
          <a:xfrm rot="2065613">
            <a:off x="8100381" y="126329"/>
            <a:ext cx="1653875" cy="539976"/>
            <a:chOff x="2564525" y="5223525"/>
            <a:chExt cx="2556110" cy="834547"/>
          </a:xfrm>
        </p:grpSpPr>
        <p:sp>
          <p:nvSpPr>
            <p:cNvPr id="3511" name="Google Shape;3511;p7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573;p58"/>
          <p:cNvSpPr txBox="1">
            <a:spLocks noGrp="1"/>
          </p:cNvSpPr>
          <p:nvPr>
            <p:ph type="subTitle" idx="4294967295"/>
          </p:nvPr>
        </p:nvSpPr>
        <p:spPr>
          <a:xfrm>
            <a:off x="5389205" y="1329792"/>
            <a:ext cx="3268052" cy="1900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>
              <a:buClr>
                <a:schemeClr val="dk1"/>
              </a:buClr>
              <a:buSzPts val="1100"/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, 4 transport connection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17" y="1308531"/>
            <a:ext cx="4335777" cy="31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81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71"/>
          <p:cNvSpPr txBox="1">
            <a:spLocks noGrp="1"/>
          </p:cNvSpPr>
          <p:nvPr>
            <p:ph type="title"/>
          </p:nvPr>
        </p:nvSpPr>
        <p:spPr>
          <a:xfrm>
            <a:off x="5202594" y="1337657"/>
            <a:ext cx="3283144" cy="574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sz="2800" dirty="0"/>
          </a:p>
        </p:txBody>
      </p:sp>
      <p:sp>
        <p:nvSpPr>
          <p:cNvPr id="3472" name="Google Shape;3472;p71"/>
          <p:cNvSpPr txBox="1">
            <a:spLocks noGrp="1"/>
          </p:cNvSpPr>
          <p:nvPr>
            <p:ph type="subTitle" idx="1"/>
          </p:nvPr>
        </p:nvSpPr>
        <p:spPr>
          <a:xfrm>
            <a:off x="803877" y="1301923"/>
            <a:ext cx="3951104" cy="2899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You can add here the materials you need</a:t>
            </a:r>
            <a:endParaRPr dirty="0"/>
          </a:p>
        </p:txBody>
      </p:sp>
      <p:sp>
        <p:nvSpPr>
          <p:cNvPr id="3475" name="Google Shape;3475;p71"/>
          <p:cNvSpPr txBox="1">
            <a:spLocks noGrp="1"/>
          </p:cNvSpPr>
          <p:nvPr>
            <p:ph type="title" idx="4"/>
          </p:nvPr>
        </p:nvSpPr>
        <p:spPr>
          <a:xfrm>
            <a:off x="1364592" y="543463"/>
            <a:ext cx="7732217" cy="674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2.5 Invers Multiplexing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pSp>
        <p:nvGrpSpPr>
          <p:cNvPr id="3476" name="Google Shape;3476;p71"/>
          <p:cNvGrpSpPr/>
          <p:nvPr/>
        </p:nvGrpSpPr>
        <p:grpSpPr>
          <a:xfrm rot="1445359">
            <a:off x="-993014" y="3150073"/>
            <a:ext cx="1719380" cy="916216"/>
            <a:chOff x="7463504" y="3075665"/>
            <a:chExt cx="2603050" cy="1387103"/>
          </a:xfrm>
        </p:grpSpPr>
        <p:sp>
          <p:nvSpPr>
            <p:cNvPr id="3477" name="Google Shape;3477;p7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71"/>
          <p:cNvGrpSpPr/>
          <p:nvPr/>
        </p:nvGrpSpPr>
        <p:grpSpPr>
          <a:xfrm rot="2065613">
            <a:off x="8100381" y="126329"/>
            <a:ext cx="1653875" cy="539976"/>
            <a:chOff x="2564525" y="5223525"/>
            <a:chExt cx="2556110" cy="834547"/>
          </a:xfrm>
        </p:grpSpPr>
        <p:sp>
          <p:nvSpPr>
            <p:cNvPr id="3511" name="Google Shape;3511;p7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573;p58"/>
          <p:cNvSpPr txBox="1">
            <a:spLocks noGrp="1"/>
          </p:cNvSpPr>
          <p:nvPr>
            <p:ph type="subTitle" idx="4294967295"/>
          </p:nvPr>
        </p:nvSpPr>
        <p:spPr>
          <a:xfrm>
            <a:off x="4787574" y="861040"/>
            <a:ext cx="4174512" cy="3852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Multiplexing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transport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lain. </a:t>
            </a:r>
            <a:r>
              <a:rPr lang="en-US" dirty="0" err="1" smtClean="0"/>
              <a:t>Conothnya</a:t>
            </a:r>
            <a:r>
              <a:rPr lang="en-US" dirty="0" smtClean="0"/>
              <a:t>, </a:t>
            </a:r>
            <a:r>
              <a:rPr lang="en-US" dirty="0" err="1" smtClean="0"/>
              <a:t>sebuah</a:t>
            </a:r>
            <a:r>
              <a:rPr lang="en-US" dirty="0" smtClean="0"/>
              <a:t> host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bandwith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keandalan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keluarnya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mendistribusikan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 di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round-robin. Modus  </a:t>
            </a:r>
            <a:r>
              <a:rPr lang="en-US" dirty="0" err="1" smtClean="0"/>
              <a:t>operan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invers multiplexing.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dalah</a:t>
            </a:r>
            <a:r>
              <a:rPr lang="en-US" dirty="0" smtClean="0"/>
              <a:t> </a:t>
            </a:r>
            <a:r>
              <a:rPr lang="en-US" dirty="0" smtClean="0">
                <a:latin typeface="Comic Sans MS" panose="030F0702030302020204" pitchFamily="66" charset="0"/>
              </a:rPr>
              <a:t>SCTP</a:t>
            </a:r>
            <a:r>
              <a:rPr lang="en-US" dirty="0" smtClean="0"/>
              <a:t> (Stream Control Transmission Protocol)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6" y="1374285"/>
            <a:ext cx="3834632" cy="269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54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65"/>
          <p:cNvSpPr txBox="1">
            <a:spLocks noGrp="1"/>
          </p:cNvSpPr>
          <p:nvPr>
            <p:ph type="title"/>
          </p:nvPr>
        </p:nvSpPr>
        <p:spPr>
          <a:xfrm>
            <a:off x="1725337" y="246805"/>
            <a:ext cx="5524548" cy="471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2.6 Crash Recovery</a:t>
            </a:r>
            <a:endParaRPr sz="4000" dirty="0"/>
          </a:p>
        </p:txBody>
      </p:sp>
      <p:sp>
        <p:nvSpPr>
          <p:cNvPr id="3008" name="Google Shape;3008;p65"/>
          <p:cNvSpPr txBox="1">
            <a:spLocks noGrp="1"/>
          </p:cNvSpPr>
          <p:nvPr>
            <p:ph type="body" idx="1"/>
          </p:nvPr>
        </p:nvSpPr>
        <p:spPr>
          <a:xfrm>
            <a:off x="1598474" y="1604056"/>
            <a:ext cx="6159923" cy="226493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SzPts val="1100"/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Jika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host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router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mengalami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crash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atau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koneksi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berumur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panjang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misalnya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perangkat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lunak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besar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atau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unduhan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media),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pemulihan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dari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crash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ini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menjadi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masalah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Jika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entitas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transport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sepenuhnya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berada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di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host,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pemulihan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dari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jaringan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router yang crash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akan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sangat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mudah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algn="l">
              <a:buSzPts val="1100"/>
            </a:pP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3009" name="Google Shape;3009;p65"/>
          <p:cNvGrpSpPr/>
          <p:nvPr/>
        </p:nvGrpSpPr>
        <p:grpSpPr>
          <a:xfrm rot="-1062919">
            <a:off x="-558477" y="3702107"/>
            <a:ext cx="1654020" cy="540023"/>
            <a:chOff x="2564525" y="5223525"/>
            <a:chExt cx="2556110" cy="834547"/>
          </a:xfrm>
        </p:grpSpPr>
        <p:sp>
          <p:nvSpPr>
            <p:cNvPr id="3010" name="Google Shape;3010;p65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5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5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5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5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5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5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5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5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5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0" name="Google Shape;3020;p65"/>
          <p:cNvGrpSpPr/>
          <p:nvPr/>
        </p:nvGrpSpPr>
        <p:grpSpPr>
          <a:xfrm rot="1358433">
            <a:off x="7926965" y="-211361"/>
            <a:ext cx="1719595" cy="916331"/>
            <a:chOff x="7463504" y="3075665"/>
            <a:chExt cx="2603050" cy="1387103"/>
          </a:xfrm>
        </p:grpSpPr>
        <p:sp>
          <p:nvSpPr>
            <p:cNvPr id="3021" name="Google Shape;3021;p65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5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5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5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5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5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5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5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5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5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5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5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5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5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5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5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5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5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5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5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5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5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5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5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5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5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5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5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5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5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5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5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1794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224" y="1238829"/>
            <a:ext cx="4076489" cy="36488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5475425" y="1238830"/>
            <a:ext cx="3494404" cy="3648855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peristiwa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server: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mengirimkan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acknowledgement (A),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proses output (W),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crashing (C).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Ketiga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peristiwa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urutan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AC(W), AWC, C(AW), C(WA), WAC,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WC(A), di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mengindikasikan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mengikuti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sekali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crashed,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crashed).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 smtClean="0"/>
              <a:t>Crash Recovery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8" y="1588633"/>
            <a:ext cx="4706019" cy="272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3" name="Google Shape;2743;p61"/>
          <p:cNvGrpSpPr/>
          <p:nvPr/>
        </p:nvGrpSpPr>
        <p:grpSpPr>
          <a:xfrm>
            <a:off x="3505772" y="227740"/>
            <a:ext cx="2006662" cy="1528595"/>
            <a:chOff x="3505772" y="227740"/>
            <a:chExt cx="2006662" cy="1528595"/>
          </a:xfrm>
        </p:grpSpPr>
        <p:grpSp>
          <p:nvGrpSpPr>
            <p:cNvPr id="2744" name="Google Shape;2744;p61"/>
            <p:cNvGrpSpPr/>
            <p:nvPr/>
          </p:nvGrpSpPr>
          <p:grpSpPr>
            <a:xfrm>
              <a:off x="3505772" y="227740"/>
              <a:ext cx="2006662" cy="1528595"/>
              <a:chOff x="3078781" y="91924"/>
              <a:chExt cx="2577269" cy="1963513"/>
            </a:xfrm>
          </p:grpSpPr>
          <p:sp>
            <p:nvSpPr>
              <p:cNvPr id="2745" name="Google Shape;2745;p61"/>
              <p:cNvSpPr/>
              <p:nvPr/>
            </p:nvSpPr>
            <p:spPr>
              <a:xfrm rot="335312">
                <a:off x="3157566" y="205618"/>
                <a:ext cx="2419700" cy="1736126"/>
              </a:xfrm>
              <a:custGeom>
                <a:avLst/>
                <a:gdLst/>
                <a:ahLst/>
                <a:cxnLst/>
                <a:rect l="l" t="t" r="r" b="b"/>
                <a:pathLst>
                  <a:path w="83560" h="59954" extrusionOk="0">
                    <a:moveTo>
                      <a:pt x="53984" y="1"/>
                    </a:moveTo>
                    <a:cubicBezTo>
                      <a:pt x="53643" y="1"/>
                      <a:pt x="53378" y="44"/>
                      <a:pt x="53171" y="76"/>
                    </a:cubicBezTo>
                    <a:cubicBezTo>
                      <a:pt x="52838" y="143"/>
                      <a:pt x="52471" y="243"/>
                      <a:pt x="52171" y="376"/>
                    </a:cubicBezTo>
                    <a:cubicBezTo>
                      <a:pt x="50069" y="1344"/>
                      <a:pt x="48935" y="3846"/>
                      <a:pt x="48401" y="9049"/>
                    </a:cubicBezTo>
                    <a:cubicBezTo>
                      <a:pt x="43231" y="10017"/>
                      <a:pt x="31523" y="12418"/>
                      <a:pt x="21549" y="16255"/>
                    </a:cubicBezTo>
                    <a:cubicBezTo>
                      <a:pt x="8006" y="21458"/>
                      <a:pt x="0" y="28530"/>
                      <a:pt x="1201" y="34234"/>
                    </a:cubicBezTo>
                    <a:cubicBezTo>
                      <a:pt x="1468" y="35435"/>
                      <a:pt x="2235" y="36402"/>
                      <a:pt x="3336" y="36936"/>
                    </a:cubicBezTo>
                    <a:cubicBezTo>
                      <a:pt x="1968" y="39338"/>
                      <a:pt x="2035" y="41339"/>
                      <a:pt x="2635" y="42874"/>
                    </a:cubicBezTo>
                    <a:cubicBezTo>
                      <a:pt x="2943" y="43734"/>
                      <a:pt x="4214" y="46267"/>
                      <a:pt x="7884" y="46267"/>
                    </a:cubicBezTo>
                    <a:cubicBezTo>
                      <a:pt x="8196" y="46267"/>
                      <a:pt x="8525" y="46249"/>
                      <a:pt x="8873" y="46209"/>
                    </a:cubicBezTo>
                    <a:lnTo>
                      <a:pt x="8873" y="46209"/>
                    </a:lnTo>
                    <a:cubicBezTo>
                      <a:pt x="8673" y="47410"/>
                      <a:pt x="8907" y="48644"/>
                      <a:pt x="9474" y="49712"/>
                    </a:cubicBezTo>
                    <a:cubicBezTo>
                      <a:pt x="10408" y="51446"/>
                      <a:pt x="12142" y="52614"/>
                      <a:pt x="14110" y="52847"/>
                    </a:cubicBezTo>
                    <a:cubicBezTo>
                      <a:pt x="13977" y="53781"/>
                      <a:pt x="14077" y="54749"/>
                      <a:pt x="14344" y="55649"/>
                    </a:cubicBezTo>
                    <a:cubicBezTo>
                      <a:pt x="14957" y="57840"/>
                      <a:pt x="16823" y="59953"/>
                      <a:pt x="20188" y="59953"/>
                    </a:cubicBezTo>
                    <a:cubicBezTo>
                      <a:pt x="20667" y="59953"/>
                      <a:pt x="21176" y="59910"/>
                      <a:pt x="21716" y="59819"/>
                    </a:cubicBezTo>
                    <a:cubicBezTo>
                      <a:pt x="26186" y="59018"/>
                      <a:pt x="32190" y="55016"/>
                      <a:pt x="37927" y="50946"/>
                    </a:cubicBezTo>
                    <a:cubicBezTo>
                      <a:pt x="44932" y="46009"/>
                      <a:pt x="49536" y="43174"/>
                      <a:pt x="52171" y="41673"/>
                    </a:cubicBezTo>
                    <a:cubicBezTo>
                      <a:pt x="52738" y="42473"/>
                      <a:pt x="53605" y="43040"/>
                      <a:pt x="54606" y="43207"/>
                    </a:cubicBezTo>
                    <a:cubicBezTo>
                      <a:pt x="54856" y="43257"/>
                      <a:pt x="55106" y="43282"/>
                      <a:pt x="55356" y="43282"/>
                    </a:cubicBezTo>
                    <a:cubicBezTo>
                      <a:pt x="55607" y="43282"/>
                      <a:pt x="55857" y="43257"/>
                      <a:pt x="56107" y="43207"/>
                    </a:cubicBezTo>
                    <a:cubicBezTo>
                      <a:pt x="58709" y="42773"/>
                      <a:pt x="62044" y="39338"/>
                      <a:pt x="66081" y="33033"/>
                    </a:cubicBezTo>
                    <a:cubicBezTo>
                      <a:pt x="69055" y="33418"/>
                      <a:pt x="73665" y="33921"/>
                      <a:pt x="76836" y="33921"/>
                    </a:cubicBezTo>
                    <a:cubicBezTo>
                      <a:pt x="77790" y="33921"/>
                      <a:pt x="78614" y="33875"/>
                      <a:pt x="79223" y="33767"/>
                    </a:cubicBezTo>
                    <a:cubicBezTo>
                      <a:pt x="81292" y="33400"/>
                      <a:pt x="82125" y="32266"/>
                      <a:pt x="82459" y="31365"/>
                    </a:cubicBezTo>
                    <a:cubicBezTo>
                      <a:pt x="83026" y="29931"/>
                      <a:pt x="83560" y="28563"/>
                      <a:pt x="75854" y="17355"/>
                    </a:cubicBezTo>
                    <a:cubicBezTo>
                      <a:pt x="78656" y="7315"/>
                      <a:pt x="77255" y="5614"/>
                      <a:pt x="76488" y="4680"/>
                    </a:cubicBezTo>
                    <a:cubicBezTo>
                      <a:pt x="75690" y="3701"/>
                      <a:pt x="74534" y="3220"/>
                      <a:pt x="73066" y="3220"/>
                    </a:cubicBezTo>
                    <a:cubicBezTo>
                      <a:pt x="72632" y="3220"/>
                      <a:pt x="72172" y="3262"/>
                      <a:pt x="71685" y="3345"/>
                    </a:cubicBezTo>
                    <a:cubicBezTo>
                      <a:pt x="69316" y="3746"/>
                      <a:pt x="65847" y="5213"/>
                      <a:pt x="63579" y="6247"/>
                    </a:cubicBezTo>
                    <a:cubicBezTo>
                      <a:pt x="58170" y="758"/>
                      <a:pt x="55409" y="1"/>
                      <a:pt x="539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66675" dir="2880000" algn="bl" rotWithShape="0">
                  <a:srgbClr val="000000">
                    <a:alpha val="8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61"/>
              <p:cNvSpPr/>
              <p:nvPr/>
            </p:nvSpPr>
            <p:spPr>
              <a:xfrm rot="335312">
                <a:off x="3605643" y="1095634"/>
                <a:ext cx="1071259" cy="73063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25231" extrusionOk="0">
                    <a:moveTo>
                      <a:pt x="35759" y="0"/>
                    </a:moveTo>
                    <a:cubicBezTo>
                      <a:pt x="32290" y="467"/>
                      <a:pt x="14010" y="8039"/>
                      <a:pt x="5237" y="15411"/>
                    </a:cubicBezTo>
                    <a:lnTo>
                      <a:pt x="5237" y="15444"/>
                    </a:lnTo>
                    <a:cubicBezTo>
                      <a:pt x="1935" y="18213"/>
                      <a:pt x="0" y="20982"/>
                      <a:pt x="701" y="23317"/>
                    </a:cubicBezTo>
                    <a:cubicBezTo>
                      <a:pt x="1099" y="24669"/>
                      <a:pt x="2047" y="25230"/>
                      <a:pt x="3361" y="25230"/>
                    </a:cubicBezTo>
                    <a:cubicBezTo>
                      <a:pt x="7104" y="25230"/>
                      <a:pt x="13815" y="20672"/>
                      <a:pt x="19247" y="16845"/>
                    </a:cubicBezTo>
                    <a:cubicBezTo>
                      <a:pt x="31923" y="7906"/>
                      <a:pt x="36893" y="5771"/>
                      <a:pt x="36893" y="5771"/>
                    </a:cubicBezTo>
                    <a:lnTo>
                      <a:pt x="36993" y="5737"/>
                    </a:lnTo>
                    <a:cubicBezTo>
                      <a:pt x="36560" y="4070"/>
                      <a:pt x="36126" y="1868"/>
                      <a:pt x="358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61"/>
              <p:cNvSpPr/>
              <p:nvPr/>
            </p:nvSpPr>
            <p:spPr>
              <a:xfrm rot="335312">
                <a:off x="4413737" y="358162"/>
                <a:ext cx="1078991" cy="1062485"/>
              </a:xfrm>
              <a:custGeom>
                <a:avLst/>
                <a:gdLst/>
                <a:ahLst/>
                <a:cxnLst/>
                <a:rect l="l" t="t" r="r" b="b"/>
                <a:pathLst>
                  <a:path w="37261" h="36691" extrusionOk="0">
                    <a:moveTo>
                      <a:pt x="11319" y="0"/>
                    </a:moveTo>
                    <a:cubicBezTo>
                      <a:pt x="11167" y="0"/>
                      <a:pt x="11029" y="27"/>
                      <a:pt x="10909" y="83"/>
                    </a:cubicBezTo>
                    <a:cubicBezTo>
                      <a:pt x="9508" y="683"/>
                      <a:pt x="9007" y="5320"/>
                      <a:pt x="8807" y="8556"/>
                    </a:cubicBezTo>
                    <a:cubicBezTo>
                      <a:pt x="8707" y="10324"/>
                      <a:pt x="8707" y="11658"/>
                      <a:pt x="8707" y="11658"/>
                    </a:cubicBezTo>
                    <a:cubicBezTo>
                      <a:pt x="8707" y="11658"/>
                      <a:pt x="34" y="14727"/>
                      <a:pt x="1" y="17229"/>
                    </a:cubicBezTo>
                    <a:cubicBezTo>
                      <a:pt x="1" y="17562"/>
                      <a:pt x="134" y="17896"/>
                      <a:pt x="335" y="18163"/>
                    </a:cubicBezTo>
                    <a:cubicBezTo>
                      <a:pt x="1435" y="19730"/>
                      <a:pt x="4871" y="21665"/>
                      <a:pt x="7173" y="22799"/>
                    </a:cubicBezTo>
                    <a:cubicBezTo>
                      <a:pt x="8440" y="23433"/>
                      <a:pt x="9374" y="23833"/>
                      <a:pt x="9374" y="23833"/>
                    </a:cubicBezTo>
                    <a:cubicBezTo>
                      <a:pt x="9374" y="23833"/>
                      <a:pt x="9608" y="25735"/>
                      <a:pt x="9975" y="28070"/>
                    </a:cubicBezTo>
                    <a:cubicBezTo>
                      <a:pt x="10275" y="29971"/>
                      <a:pt x="10709" y="32139"/>
                      <a:pt x="11142" y="33840"/>
                    </a:cubicBezTo>
                    <a:cubicBezTo>
                      <a:pt x="11576" y="35408"/>
                      <a:pt x="12043" y="36576"/>
                      <a:pt x="12543" y="36676"/>
                    </a:cubicBezTo>
                    <a:cubicBezTo>
                      <a:pt x="12597" y="36686"/>
                      <a:pt x="12652" y="36690"/>
                      <a:pt x="12709" y="36690"/>
                    </a:cubicBezTo>
                    <a:cubicBezTo>
                      <a:pt x="15386" y="36690"/>
                      <a:pt x="21750" y="26202"/>
                      <a:pt x="21750" y="26202"/>
                    </a:cubicBezTo>
                    <a:cubicBezTo>
                      <a:pt x="21750" y="26202"/>
                      <a:pt x="30052" y="27328"/>
                      <a:pt x="34313" y="27328"/>
                    </a:cubicBezTo>
                    <a:cubicBezTo>
                      <a:pt x="35685" y="27328"/>
                      <a:pt x="36639" y="27211"/>
                      <a:pt x="36761" y="26902"/>
                    </a:cubicBezTo>
                    <a:cubicBezTo>
                      <a:pt x="37261" y="25601"/>
                      <a:pt x="29622" y="14627"/>
                      <a:pt x="29622" y="14627"/>
                    </a:cubicBezTo>
                    <a:cubicBezTo>
                      <a:pt x="29622" y="14627"/>
                      <a:pt x="32524" y="4953"/>
                      <a:pt x="31290" y="3485"/>
                    </a:cubicBezTo>
                    <a:cubicBezTo>
                      <a:pt x="31135" y="3295"/>
                      <a:pt x="30834" y="3213"/>
                      <a:pt x="30428" y="3213"/>
                    </a:cubicBezTo>
                    <a:cubicBezTo>
                      <a:pt x="27699" y="3213"/>
                      <a:pt x="20215" y="6955"/>
                      <a:pt x="20215" y="6955"/>
                    </a:cubicBezTo>
                    <a:cubicBezTo>
                      <a:pt x="20215" y="6955"/>
                      <a:pt x="13794" y="0"/>
                      <a:pt x="11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61"/>
              <p:cNvSpPr/>
              <p:nvPr/>
            </p:nvSpPr>
            <p:spPr>
              <a:xfrm rot="335312">
                <a:off x="3288359" y="510784"/>
                <a:ext cx="1381337" cy="643410"/>
              </a:xfrm>
              <a:custGeom>
                <a:avLst/>
                <a:gdLst/>
                <a:ahLst/>
                <a:cxnLst/>
                <a:rect l="l" t="t" r="r" b="b"/>
                <a:pathLst>
                  <a:path w="47702" h="22219" extrusionOk="0">
                    <a:moveTo>
                      <a:pt x="47701" y="1"/>
                    </a:moveTo>
                    <a:cubicBezTo>
                      <a:pt x="45933" y="268"/>
                      <a:pt x="31056" y="2803"/>
                      <a:pt x="18981" y="7439"/>
                    </a:cubicBezTo>
                    <a:cubicBezTo>
                      <a:pt x="6105" y="12410"/>
                      <a:pt x="1" y="18581"/>
                      <a:pt x="668" y="21716"/>
                    </a:cubicBezTo>
                    <a:cubicBezTo>
                      <a:pt x="735" y="22062"/>
                      <a:pt x="1072" y="22218"/>
                      <a:pt x="1637" y="22218"/>
                    </a:cubicBezTo>
                    <a:cubicBezTo>
                      <a:pt x="3307" y="22218"/>
                      <a:pt x="6974" y="20858"/>
                      <a:pt x="11609" y="19014"/>
                    </a:cubicBezTo>
                    <a:cubicBezTo>
                      <a:pt x="19548" y="15845"/>
                      <a:pt x="30322" y="11309"/>
                      <a:pt x="39128" y="9674"/>
                    </a:cubicBezTo>
                    <a:lnTo>
                      <a:pt x="39229" y="9608"/>
                    </a:lnTo>
                    <a:cubicBezTo>
                      <a:pt x="39028" y="9341"/>
                      <a:pt x="38895" y="9007"/>
                      <a:pt x="38895" y="8674"/>
                    </a:cubicBezTo>
                    <a:cubicBezTo>
                      <a:pt x="38928" y="6172"/>
                      <a:pt x="47601" y="3103"/>
                      <a:pt x="47601" y="3103"/>
                    </a:cubicBezTo>
                    <a:cubicBezTo>
                      <a:pt x="47601" y="3103"/>
                      <a:pt x="47601" y="1769"/>
                      <a:pt x="47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61"/>
              <p:cNvSpPr/>
              <p:nvPr/>
            </p:nvSpPr>
            <p:spPr>
              <a:xfrm rot="335312">
                <a:off x="3440086" y="932313"/>
                <a:ext cx="1220970" cy="679086"/>
              </a:xfrm>
              <a:custGeom>
                <a:avLst/>
                <a:gdLst/>
                <a:ahLst/>
                <a:cxnLst/>
                <a:rect l="l" t="t" r="r" b="b"/>
                <a:pathLst>
                  <a:path w="42164" h="23451" extrusionOk="0">
                    <a:moveTo>
                      <a:pt x="39362" y="0"/>
                    </a:moveTo>
                    <a:lnTo>
                      <a:pt x="39362" y="34"/>
                    </a:lnTo>
                    <a:cubicBezTo>
                      <a:pt x="39362" y="34"/>
                      <a:pt x="32790" y="767"/>
                      <a:pt x="21849" y="5671"/>
                    </a:cubicBezTo>
                    <a:cubicBezTo>
                      <a:pt x="18647" y="7105"/>
                      <a:pt x="15144" y="8973"/>
                      <a:pt x="11775" y="10775"/>
                    </a:cubicBezTo>
                    <a:cubicBezTo>
                      <a:pt x="9274" y="12342"/>
                      <a:pt x="0" y="18480"/>
                      <a:pt x="1902" y="21983"/>
                    </a:cubicBezTo>
                    <a:cubicBezTo>
                      <a:pt x="2485" y="23054"/>
                      <a:pt x="3466" y="23451"/>
                      <a:pt x="4600" y="23451"/>
                    </a:cubicBezTo>
                    <a:cubicBezTo>
                      <a:pt x="7032" y="23451"/>
                      <a:pt x="10165" y="21625"/>
                      <a:pt x="11575" y="20715"/>
                    </a:cubicBezTo>
                    <a:cubicBezTo>
                      <a:pt x="20348" y="13310"/>
                      <a:pt x="38628" y="5738"/>
                      <a:pt x="42097" y="5271"/>
                    </a:cubicBezTo>
                    <a:lnTo>
                      <a:pt x="42164" y="5271"/>
                    </a:lnTo>
                    <a:cubicBezTo>
                      <a:pt x="41797" y="2936"/>
                      <a:pt x="41563" y="1034"/>
                      <a:pt x="41563" y="1034"/>
                    </a:cubicBezTo>
                    <a:cubicBezTo>
                      <a:pt x="41563" y="1034"/>
                      <a:pt x="40629" y="634"/>
                      <a:pt x="39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61"/>
              <p:cNvSpPr/>
              <p:nvPr/>
            </p:nvSpPr>
            <p:spPr>
              <a:xfrm rot="335312">
                <a:off x="3273971" y="785971"/>
                <a:ext cx="1322408" cy="622271"/>
              </a:xfrm>
              <a:custGeom>
                <a:avLst/>
                <a:gdLst/>
                <a:ahLst/>
                <a:cxnLst/>
                <a:rect l="l" t="t" r="r" b="b"/>
                <a:pathLst>
                  <a:path w="45667" h="21489" extrusionOk="0">
                    <a:moveTo>
                      <a:pt x="38829" y="1"/>
                    </a:moveTo>
                    <a:lnTo>
                      <a:pt x="38728" y="67"/>
                    </a:lnTo>
                    <a:cubicBezTo>
                      <a:pt x="29922" y="1702"/>
                      <a:pt x="19148" y="6272"/>
                      <a:pt x="11209" y="9407"/>
                    </a:cubicBezTo>
                    <a:cubicBezTo>
                      <a:pt x="8840" y="10742"/>
                      <a:pt x="1" y="16145"/>
                      <a:pt x="1535" y="20248"/>
                    </a:cubicBezTo>
                    <a:cubicBezTo>
                      <a:pt x="1860" y="21116"/>
                      <a:pt x="2606" y="21489"/>
                      <a:pt x="3674" y="21489"/>
                    </a:cubicBezTo>
                    <a:cubicBezTo>
                      <a:pt x="6671" y="21489"/>
                      <a:pt x="12204" y="18559"/>
                      <a:pt x="18080" y="15412"/>
                    </a:cubicBezTo>
                    <a:cubicBezTo>
                      <a:pt x="21483" y="13610"/>
                      <a:pt x="24952" y="11742"/>
                      <a:pt x="28154" y="10308"/>
                    </a:cubicBezTo>
                    <a:cubicBezTo>
                      <a:pt x="39129" y="5404"/>
                      <a:pt x="45667" y="4671"/>
                      <a:pt x="45667" y="4671"/>
                    </a:cubicBezTo>
                    <a:lnTo>
                      <a:pt x="45667" y="4637"/>
                    </a:lnTo>
                    <a:cubicBezTo>
                      <a:pt x="43365" y="3503"/>
                      <a:pt x="39929" y="1602"/>
                      <a:pt x="388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1" name="Google Shape;2751;p61"/>
            <p:cNvGrpSpPr/>
            <p:nvPr/>
          </p:nvGrpSpPr>
          <p:grpSpPr>
            <a:xfrm>
              <a:off x="4763722" y="762782"/>
              <a:ext cx="322556" cy="182289"/>
              <a:chOff x="786152" y="1103856"/>
              <a:chExt cx="541747" cy="306214"/>
            </a:xfrm>
          </p:grpSpPr>
          <p:sp>
            <p:nvSpPr>
              <p:cNvPr id="2752" name="Google Shape;2752;p61"/>
              <p:cNvSpPr/>
              <p:nvPr/>
            </p:nvSpPr>
            <p:spPr>
              <a:xfrm rot="-656563">
                <a:off x="804643" y="1122359"/>
                <a:ext cx="215574" cy="21553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5237" extrusionOk="0">
                    <a:moveTo>
                      <a:pt x="1039" y="1"/>
                    </a:moveTo>
                    <a:cubicBezTo>
                      <a:pt x="910" y="1"/>
                      <a:pt x="830" y="92"/>
                      <a:pt x="801" y="207"/>
                    </a:cubicBezTo>
                    <a:lnTo>
                      <a:pt x="801" y="308"/>
                    </a:lnTo>
                    <a:cubicBezTo>
                      <a:pt x="801" y="408"/>
                      <a:pt x="801" y="508"/>
                      <a:pt x="801" y="608"/>
                    </a:cubicBezTo>
                    <a:cubicBezTo>
                      <a:pt x="801" y="941"/>
                      <a:pt x="801" y="1275"/>
                      <a:pt x="868" y="1642"/>
                    </a:cubicBezTo>
                    <a:cubicBezTo>
                      <a:pt x="868" y="1875"/>
                      <a:pt x="935" y="2109"/>
                      <a:pt x="1001" y="2342"/>
                    </a:cubicBezTo>
                    <a:cubicBezTo>
                      <a:pt x="1035" y="2442"/>
                      <a:pt x="1068" y="2576"/>
                      <a:pt x="1135" y="2709"/>
                    </a:cubicBezTo>
                    <a:lnTo>
                      <a:pt x="67" y="3944"/>
                    </a:lnTo>
                    <a:cubicBezTo>
                      <a:pt x="1" y="4044"/>
                      <a:pt x="1" y="4210"/>
                      <a:pt x="101" y="4277"/>
                    </a:cubicBezTo>
                    <a:cubicBezTo>
                      <a:pt x="134" y="4310"/>
                      <a:pt x="201" y="4344"/>
                      <a:pt x="234" y="4344"/>
                    </a:cubicBezTo>
                    <a:cubicBezTo>
                      <a:pt x="301" y="4344"/>
                      <a:pt x="368" y="4310"/>
                      <a:pt x="434" y="4244"/>
                    </a:cubicBezTo>
                    <a:lnTo>
                      <a:pt x="1335" y="3176"/>
                    </a:lnTo>
                    <a:cubicBezTo>
                      <a:pt x="1502" y="3410"/>
                      <a:pt x="1669" y="3610"/>
                      <a:pt x="1902" y="3777"/>
                    </a:cubicBezTo>
                    <a:lnTo>
                      <a:pt x="1335" y="4911"/>
                    </a:lnTo>
                    <a:cubicBezTo>
                      <a:pt x="1268" y="5044"/>
                      <a:pt x="1335" y="5178"/>
                      <a:pt x="1435" y="5211"/>
                    </a:cubicBezTo>
                    <a:cubicBezTo>
                      <a:pt x="1452" y="5228"/>
                      <a:pt x="1468" y="5236"/>
                      <a:pt x="1485" y="5236"/>
                    </a:cubicBezTo>
                    <a:cubicBezTo>
                      <a:pt x="1502" y="5236"/>
                      <a:pt x="1518" y="5228"/>
                      <a:pt x="1535" y="5211"/>
                    </a:cubicBezTo>
                    <a:cubicBezTo>
                      <a:pt x="1635" y="5211"/>
                      <a:pt x="1702" y="5178"/>
                      <a:pt x="1735" y="5111"/>
                    </a:cubicBezTo>
                    <a:lnTo>
                      <a:pt x="2269" y="3977"/>
                    </a:lnTo>
                    <a:cubicBezTo>
                      <a:pt x="2503" y="4044"/>
                      <a:pt x="2703" y="4077"/>
                      <a:pt x="2970" y="4077"/>
                    </a:cubicBezTo>
                    <a:lnTo>
                      <a:pt x="3036" y="4077"/>
                    </a:lnTo>
                    <a:lnTo>
                      <a:pt x="3170" y="5044"/>
                    </a:lnTo>
                    <a:cubicBezTo>
                      <a:pt x="3203" y="5144"/>
                      <a:pt x="3303" y="5211"/>
                      <a:pt x="3403" y="5211"/>
                    </a:cubicBezTo>
                    <a:lnTo>
                      <a:pt x="3437" y="5211"/>
                    </a:lnTo>
                    <a:cubicBezTo>
                      <a:pt x="3570" y="5211"/>
                      <a:pt x="3637" y="5078"/>
                      <a:pt x="3637" y="4944"/>
                    </a:cubicBezTo>
                    <a:lnTo>
                      <a:pt x="3470" y="4010"/>
                    </a:lnTo>
                    <a:lnTo>
                      <a:pt x="3670" y="3977"/>
                    </a:lnTo>
                    <a:lnTo>
                      <a:pt x="3904" y="3877"/>
                    </a:lnTo>
                    <a:cubicBezTo>
                      <a:pt x="4204" y="3743"/>
                      <a:pt x="4471" y="3510"/>
                      <a:pt x="4704" y="3276"/>
                    </a:cubicBezTo>
                    <a:cubicBezTo>
                      <a:pt x="4871" y="3043"/>
                      <a:pt x="5004" y="2776"/>
                      <a:pt x="5104" y="2476"/>
                    </a:cubicBezTo>
                    <a:cubicBezTo>
                      <a:pt x="5171" y="2242"/>
                      <a:pt x="5238" y="2009"/>
                      <a:pt x="5238" y="1775"/>
                    </a:cubicBezTo>
                    <a:cubicBezTo>
                      <a:pt x="5238" y="1542"/>
                      <a:pt x="5238" y="1342"/>
                      <a:pt x="5238" y="1141"/>
                    </a:cubicBezTo>
                    <a:cubicBezTo>
                      <a:pt x="5238" y="975"/>
                      <a:pt x="5204" y="808"/>
                      <a:pt x="5171" y="708"/>
                    </a:cubicBezTo>
                    <a:cubicBezTo>
                      <a:pt x="5171" y="608"/>
                      <a:pt x="5138" y="508"/>
                      <a:pt x="5104" y="408"/>
                    </a:cubicBezTo>
                    <a:lnTo>
                      <a:pt x="5104" y="308"/>
                    </a:lnTo>
                    <a:cubicBezTo>
                      <a:pt x="5071" y="207"/>
                      <a:pt x="4971" y="107"/>
                      <a:pt x="4838" y="107"/>
                    </a:cubicBezTo>
                    <a:cubicBezTo>
                      <a:pt x="4704" y="141"/>
                      <a:pt x="4604" y="241"/>
                      <a:pt x="4604" y="374"/>
                    </a:cubicBezTo>
                    <a:lnTo>
                      <a:pt x="4604" y="741"/>
                    </a:lnTo>
                    <a:cubicBezTo>
                      <a:pt x="4604" y="1041"/>
                      <a:pt x="4571" y="1342"/>
                      <a:pt x="4504" y="1642"/>
                    </a:cubicBezTo>
                    <a:cubicBezTo>
                      <a:pt x="4471" y="1842"/>
                      <a:pt x="4404" y="2042"/>
                      <a:pt x="4337" y="2209"/>
                    </a:cubicBezTo>
                    <a:cubicBezTo>
                      <a:pt x="4270" y="2376"/>
                      <a:pt x="4170" y="2576"/>
                      <a:pt x="4037" y="2709"/>
                    </a:cubicBezTo>
                    <a:cubicBezTo>
                      <a:pt x="3904" y="2843"/>
                      <a:pt x="3737" y="2976"/>
                      <a:pt x="3570" y="3043"/>
                    </a:cubicBezTo>
                    <a:lnTo>
                      <a:pt x="3437" y="3110"/>
                    </a:lnTo>
                    <a:lnTo>
                      <a:pt x="3236" y="3143"/>
                    </a:lnTo>
                    <a:lnTo>
                      <a:pt x="3170" y="3176"/>
                    </a:lnTo>
                    <a:lnTo>
                      <a:pt x="2936" y="3176"/>
                    </a:lnTo>
                    <a:cubicBezTo>
                      <a:pt x="2769" y="3176"/>
                      <a:pt x="2603" y="3143"/>
                      <a:pt x="2436" y="3043"/>
                    </a:cubicBezTo>
                    <a:cubicBezTo>
                      <a:pt x="2269" y="2943"/>
                      <a:pt x="2136" y="2776"/>
                      <a:pt x="2036" y="2643"/>
                    </a:cubicBezTo>
                    <a:cubicBezTo>
                      <a:pt x="1969" y="2543"/>
                      <a:pt x="1902" y="2442"/>
                      <a:pt x="1869" y="2342"/>
                    </a:cubicBezTo>
                    <a:cubicBezTo>
                      <a:pt x="1802" y="2242"/>
                      <a:pt x="1769" y="2176"/>
                      <a:pt x="1735" y="2076"/>
                    </a:cubicBezTo>
                    <a:cubicBezTo>
                      <a:pt x="1669" y="1875"/>
                      <a:pt x="1602" y="1675"/>
                      <a:pt x="1535" y="1475"/>
                    </a:cubicBezTo>
                    <a:cubicBezTo>
                      <a:pt x="1435" y="1108"/>
                      <a:pt x="1368" y="775"/>
                      <a:pt x="1335" y="541"/>
                    </a:cubicBezTo>
                    <a:cubicBezTo>
                      <a:pt x="1302" y="341"/>
                      <a:pt x="1302" y="207"/>
                      <a:pt x="1302" y="207"/>
                    </a:cubicBezTo>
                    <a:cubicBezTo>
                      <a:pt x="1268" y="74"/>
                      <a:pt x="1202" y="7"/>
                      <a:pt x="1102" y="7"/>
                    </a:cubicBezTo>
                    <a:cubicBezTo>
                      <a:pt x="1080" y="3"/>
                      <a:pt x="1059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61"/>
              <p:cNvSpPr/>
              <p:nvPr/>
            </p:nvSpPr>
            <p:spPr>
              <a:xfrm>
                <a:off x="1042572" y="1275741"/>
                <a:ext cx="285328" cy="134330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3264" extrusionOk="0">
                    <a:moveTo>
                      <a:pt x="6644" y="1"/>
                    </a:moveTo>
                    <a:cubicBezTo>
                      <a:pt x="6553" y="1"/>
                      <a:pt x="6464" y="52"/>
                      <a:pt x="6438" y="170"/>
                    </a:cubicBezTo>
                    <a:cubicBezTo>
                      <a:pt x="6371" y="270"/>
                      <a:pt x="6338" y="337"/>
                      <a:pt x="6271" y="437"/>
                    </a:cubicBezTo>
                    <a:cubicBezTo>
                      <a:pt x="6138" y="670"/>
                      <a:pt x="5971" y="870"/>
                      <a:pt x="5804" y="1071"/>
                    </a:cubicBezTo>
                    <a:cubicBezTo>
                      <a:pt x="5704" y="1204"/>
                      <a:pt x="5571" y="1337"/>
                      <a:pt x="5437" y="1438"/>
                    </a:cubicBezTo>
                    <a:cubicBezTo>
                      <a:pt x="5304" y="1571"/>
                      <a:pt x="5137" y="1671"/>
                      <a:pt x="5004" y="1771"/>
                    </a:cubicBezTo>
                    <a:cubicBezTo>
                      <a:pt x="4837" y="1905"/>
                      <a:pt x="4637" y="2005"/>
                      <a:pt x="4470" y="2071"/>
                    </a:cubicBezTo>
                    <a:cubicBezTo>
                      <a:pt x="4270" y="2138"/>
                      <a:pt x="4070" y="2205"/>
                      <a:pt x="3870" y="2271"/>
                    </a:cubicBezTo>
                    <a:cubicBezTo>
                      <a:pt x="3669" y="2305"/>
                      <a:pt x="3469" y="2338"/>
                      <a:pt x="3236" y="2372"/>
                    </a:cubicBezTo>
                    <a:cubicBezTo>
                      <a:pt x="3036" y="2405"/>
                      <a:pt x="2835" y="2405"/>
                      <a:pt x="2635" y="2405"/>
                    </a:cubicBezTo>
                    <a:cubicBezTo>
                      <a:pt x="2519" y="2388"/>
                      <a:pt x="2410" y="2388"/>
                      <a:pt x="2310" y="2388"/>
                    </a:cubicBezTo>
                    <a:cubicBezTo>
                      <a:pt x="2210" y="2388"/>
                      <a:pt x="2118" y="2388"/>
                      <a:pt x="2035" y="2372"/>
                    </a:cubicBezTo>
                    <a:cubicBezTo>
                      <a:pt x="1835" y="2338"/>
                      <a:pt x="1635" y="2305"/>
                      <a:pt x="1468" y="2271"/>
                    </a:cubicBezTo>
                    <a:cubicBezTo>
                      <a:pt x="1134" y="2238"/>
                      <a:pt x="834" y="2171"/>
                      <a:pt x="634" y="2138"/>
                    </a:cubicBezTo>
                    <a:lnTo>
                      <a:pt x="334" y="2071"/>
                    </a:lnTo>
                    <a:lnTo>
                      <a:pt x="300" y="2071"/>
                    </a:lnTo>
                    <a:cubicBezTo>
                      <a:pt x="283" y="2065"/>
                      <a:pt x="265" y="2063"/>
                      <a:pt x="247" y="2063"/>
                    </a:cubicBezTo>
                    <a:cubicBezTo>
                      <a:pt x="167" y="2063"/>
                      <a:pt x="94" y="2122"/>
                      <a:pt x="67" y="2205"/>
                    </a:cubicBezTo>
                    <a:cubicBezTo>
                      <a:pt x="0" y="2305"/>
                      <a:pt x="33" y="2472"/>
                      <a:pt x="167" y="2538"/>
                    </a:cubicBezTo>
                    <a:lnTo>
                      <a:pt x="467" y="2672"/>
                    </a:lnTo>
                    <a:lnTo>
                      <a:pt x="834" y="2805"/>
                    </a:lnTo>
                    <a:cubicBezTo>
                      <a:pt x="967" y="2905"/>
                      <a:pt x="1134" y="2939"/>
                      <a:pt x="1301" y="3005"/>
                    </a:cubicBezTo>
                    <a:lnTo>
                      <a:pt x="1868" y="3172"/>
                    </a:lnTo>
                    <a:cubicBezTo>
                      <a:pt x="2102" y="3205"/>
                      <a:pt x="2335" y="3239"/>
                      <a:pt x="2569" y="3239"/>
                    </a:cubicBezTo>
                    <a:cubicBezTo>
                      <a:pt x="2685" y="3255"/>
                      <a:pt x="2802" y="3264"/>
                      <a:pt x="2923" y="3264"/>
                    </a:cubicBezTo>
                    <a:cubicBezTo>
                      <a:pt x="3044" y="3264"/>
                      <a:pt x="3169" y="3255"/>
                      <a:pt x="3302" y="3239"/>
                    </a:cubicBezTo>
                    <a:cubicBezTo>
                      <a:pt x="3569" y="3239"/>
                      <a:pt x="3803" y="3205"/>
                      <a:pt x="4070" y="3139"/>
                    </a:cubicBezTo>
                    <a:cubicBezTo>
                      <a:pt x="4337" y="3072"/>
                      <a:pt x="4570" y="2972"/>
                      <a:pt x="4837" y="2872"/>
                    </a:cubicBezTo>
                    <a:cubicBezTo>
                      <a:pt x="5037" y="2772"/>
                      <a:pt x="5271" y="2638"/>
                      <a:pt x="5471" y="2472"/>
                    </a:cubicBezTo>
                    <a:cubicBezTo>
                      <a:pt x="5671" y="2338"/>
                      <a:pt x="5838" y="2171"/>
                      <a:pt x="6004" y="1971"/>
                    </a:cubicBezTo>
                    <a:cubicBezTo>
                      <a:pt x="6138" y="1838"/>
                      <a:pt x="6271" y="1671"/>
                      <a:pt x="6371" y="1471"/>
                    </a:cubicBezTo>
                    <a:cubicBezTo>
                      <a:pt x="6471" y="1337"/>
                      <a:pt x="6571" y="1171"/>
                      <a:pt x="6638" y="1004"/>
                    </a:cubicBezTo>
                    <a:cubicBezTo>
                      <a:pt x="6705" y="870"/>
                      <a:pt x="6738" y="737"/>
                      <a:pt x="6772" y="637"/>
                    </a:cubicBezTo>
                    <a:cubicBezTo>
                      <a:pt x="6805" y="504"/>
                      <a:pt x="6838" y="403"/>
                      <a:pt x="6872" y="270"/>
                    </a:cubicBezTo>
                    <a:lnTo>
                      <a:pt x="6872" y="303"/>
                    </a:lnTo>
                    <a:cubicBezTo>
                      <a:pt x="6932" y="121"/>
                      <a:pt x="6785" y="1"/>
                      <a:pt x="6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4" name="Google Shape;2754;p61"/>
            <p:cNvSpPr/>
            <p:nvPr/>
          </p:nvSpPr>
          <p:spPr>
            <a:xfrm rot="-1830048" flipH="1">
              <a:off x="5019440" y="678124"/>
              <a:ext cx="118682" cy="118652"/>
            </a:xfrm>
            <a:custGeom>
              <a:avLst/>
              <a:gdLst/>
              <a:ahLst/>
              <a:cxnLst/>
              <a:rect l="l" t="t" r="r" b="b"/>
              <a:pathLst>
                <a:path w="5238" h="5237" extrusionOk="0">
                  <a:moveTo>
                    <a:pt x="1039" y="1"/>
                  </a:moveTo>
                  <a:cubicBezTo>
                    <a:pt x="910" y="1"/>
                    <a:pt x="830" y="92"/>
                    <a:pt x="801" y="207"/>
                  </a:cubicBezTo>
                  <a:lnTo>
                    <a:pt x="801" y="308"/>
                  </a:lnTo>
                  <a:cubicBezTo>
                    <a:pt x="801" y="408"/>
                    <a:pt x="801" y="508"/>
                    <a:pt x="801" y="608"/>
                  </a:cubicBezTo>
                  <a:cubicBezTo>
                    <a:pt x="801" y="941"/>
                    <a:pt x="801" y="1275"/>
                    <a:pt x="868" y="1642"/>
                  </a:cubicBezTo>
                  <a:cubicBezTo>
                    <a:pt x="868" y="1875"/>
                    <a:pt x="935" y="2109"/>
                    <a:pt x="1001" y="2342"/>
                  </a:cubicBezTo>
                  <a:cubicBezTo>
                    <a:pt x="1035" y="2442"/>
                    <a:pt x="1068" y="2576"/>
                    <a:pt x="1135" y="2709"/>
                  </a:cubicBezTo>
                  <a:lnTo>
                    <a:pt x="67" y="3944"/>
                  </a:lnTo>
                  <a:cubicBezTo>
                    <a:pt x="1" y="4044"/>
                    <a:pt x="1" y="4210"/>
                    <a:pt x="101" y="4277"/>
                  </a:cubicBezTo>
                  <a:cubicBezTo>
                    <a:pt x="134" y="4310"/>
                    <a:pt x="201" y="4344"/>
                    <a:pt x="234" y="4344"/>
                  </a:cubicBezTo>
                  <a:cubicBezTo>
                    <a:pt x="301" y="4344"/>
                    <a:pt x="368" y="4310"/>
                    <a:pt x="434" y="4244"/>
                  </a:cubicBezTo>
                  <a:lnTo>
                    <a:pt x="1335" y="3176"/>
                  </a:lnTo>
                  <a:cubicBezTo>
                    <a:pt x="1502" y="3410"/>
                    <a:pt x="1669" y="3610"/>
                    <a:pt x="1902" y="3777"/>
                  </a:cubicBezTo>
                  <a:lnTo>
                    <a:pt x="1335" y="4911"/>
                  </a:lnTo>
                  <a:cubicBezTo>
                    <a:pt x="1268" y="5044"/>
                    <a:pt x="1335" y="5178"/>
                    <a:pt x="1435" y="5211"/>
                  </a:cubicBezTo>
                  <a:cubicBezTo>
                    <a:pt x="1452" y="5228"/>
                    <a:pt x="1468" y="5236"/>
                    <a:pt x="1485" y="5236"/>
                  </a:cubicBezTo>
                  <a:cubicBezTo>
                    <a:pt x="1502" y="5236"/>
                    <a:pt x="1518" y="5228"/>
                    <a:pt x="1535" y="5211"/>
                  </a:cubicBezTo>
                  <a:cubicBezTo>
                    <a:pt x="1635" y="5211"/>
                    <a:pt x="1702" y="5178"/>
                    <a:pt x="1735" y="5111"/>
                  </a:cubicBezTo>
                  <a:lnTo>
                    <a:pt x="2269" y="3977"/>
                  </a:lnTo>
                  <a:cubicBezTo>
                    <a:pt x="2503" y="4044"/>
                    <a:pt x="2703" y="4077"/>
                    <a:pt x="2970" y="4077"/>
                  </a:cubicBezTo>
                  <a:lnTo>
                    <a:pt x="3036" y="4077"/>
                  </a:lnTo>
                  <a:lnTo>
                    <a:pt x="3170" y="5044"/>
                  </a:lnTo>
                  <a:cubicBezTo>
                    <a:pt x="3203" y="5144"/>
                    <a:pt x="3303" y="5211"/>
                    <a:pt x="3403" y="5211"/>
                  </a:cubicBezTo>
                  <a:lnTo>
                    <a:pt x="3437" y="5211"/>
                  </a:lnTo>
                  <a:cubicBezTo>
                    <a:pt x="3570" y="5211"/>
                    <a:pt x="3637" y="5078"/>
                    <a:pt x="3637" y="4944"/>
                  </a:cubicBezTo>
                  <a:lnTo>
                    <a:pt x="3470" y="4010"/>
                  </a:lnTo>
                  <a:lnTo>
                    <a:pt x="3670" y="3977"/>
                  </a:lnTo>
                  <a:lnTo>
                    <a:pt x="3904" y="3877"/>
                  </a:lnTo>
                  <a:cubicBezTo>
                    <a:pt x="4204" y="3743"/>
                    <a:pt x="4471" y="3510"/>
                    <a:pt x="4704" y="3276"/>
                  </a:cubicBezTo>
                  <a:cubicBezTo>
                    <a:pt x="4871" y="3043"/>
                    <a:pt x="5004" y="2776"/>
                    <a:pt x="5104" y="2476"/>
                  </a:cubicBezTo>
                  <a:cubicBezTo>
                    <a:pt x="5171" y="2242"/>
                    <a:pt x="5238" y="2009"/>
                    <a:pt x="5238" y="1775"/>
                  </a:cubicBezTo>
                  <a:cubicBezTo>
                    <a:pt x="5238" y="1542"/>
                    <a:pt x="5238" y="1342"/>
                    <a:pt x="5238" y="1141"/>
                  </a:cubicBezTo>
                  <a:cubicBezTo>
                    <a:pt x="5238" y="975"/>
                    <a:pt x="5204" y="808"/>
                    <a:pt x="5171" y="708"/>
                  </a:cubicBezTo>
                  <a:cubicBezTo>
                    <a:pt x="5171" y="608"/>
                    <a:pt x="5138" y="508"/>
                    <a:pt x="5104" y="408"/>
                  </a:cubicBezTo>
                  <a:lnTo>
                    <a:pt x="5104" y="308"/>
                  </a:lnTo>
                  <a:cubicBezTo>
                    <a:pt x="5071" y="207"/>
                    <a:pt x="4971" y="107"/>
                    <a:pt x="4838" y="107"/>
                  </a:cubicBezTo>
                  <a:cubicBezTo>
                    <a:pt x="4704" y="141"/>
                    <a:pt x="4604" y="241"/>
                    <a:pt x="4604" y="374"/>
                  </a:cubicBezTo>
                  <a:lnTo>
                    <a:pt x="4604" y="741"/>
                  </a:lnTo>
                  <a:cubicBezTo>
                    <a:pt x="4604" y="1041"/>
                    <a:pt x="4571" y="1342"/>
                    <a:pt x="4504" y="1642"/>
                  </a:cubicBezTo>
                  <a:cubicBezTo>
                    <a:pt x="4471" y="1842"/>
                    <a:pt x="4404" y="2042"/>
                    <a:pt x="4337" y="2209"/>
                  </a:cubicBezTo>
                  <a:cubicBezTo>
                    <a:pt x="4270" y="2376"/>
                    <a:pt x="4170" y="2576"/>
                    <a:pt x="4037" y="2709"/>
                  </a:cubicBezTo>
                  <a:cubicBezTo>
                    <a:pt x="3904" y="2843"/>
                    <a:pt x="3737" y="2976"/>
                    <a:pt x="3570" y="3043"/>
                  </a:cubicBezTo>
                  <a:lnTo>
                    <a:pt x="3437" y="3110"/>
                  </a:lnTo>
                  <a:lnTo>
                    <a:pt x="3236" y="3143"/>
                  </a:lnTo>
                  <a:lnTo>
                    <a:pt x="3170" y="3176"/>
                  </a:lnTo>
                  <a:lnTo>
                    <a:pt x="2936" y="3176"/>
                  </a:lnTo>
                  <a:cubicBezTo>
                    <a:pt x="2769" y="3176"/>
                    <a:pt x="2603" y="3143"/>
                    <a:pt x="2436" y="3043"/>
                  </a:cubicBezTo>
                  <a:cubicBezTo>
                    <a:pt x="2269" y="2943"/>
                    <a:pt x="2136" y="2776"/>
                    <a:pt x="2036" y="2643"/>
                  </a:cubicBezTo>
                  <a:cubicBezTo>
                    <a:pt x="1969" y="2543"/>
                    <a:pt x="1902" y="2442"/>
                    <a:pt x="1869" y="2342"/>
                  </a:cubicBezTo>
                  <a:cubicBezTo>
                    <a:pt x="1802" y="2242"/>
                    <a:pt x="1769" y="2176"/>
                    <a:pt x="1735" y="2076"/>
                  </a:cubicBezTo>
                  <a:cubicBezTo>
                    <a:pt x="1669" y="1875"/>
                    <a:pt x="1602" y="1675"/>
                    <a:pt x="1535" y="1475"/>
                  </a:cubicBezTo>
                  <a:cubicBezTo>
                    <a:pt x="1435" y="1108"/>
                    <a:pt x="1368" y="775"/>
                    <a:pt x="1335" y="541"/>
                  </a:cubicBezTo>
                  <a:cubicBezTo>
                    <a:pt x="1302" y="341"/>
                    <a:pt x="1302" y="207"/>
                    <a:pt x="1302" y="207"/>
                  </a:cubicBezTo>
                  <a:cubicBezTo>
                    <a:pt x="1268" y="74"/>
                    <a:pt x="1202" y="7"/>
                    <a:pt x="1102" y="7"/>
                  </a:cubicBezTo>
                  <a:cubicBezTo>
                    <a:pt x="1080" y="3"/>
                    <a:pt x="1059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5" name="Google Shape;2755;p61"/>
          <p:cNvSpPr txBox="1">
            <a:spLocks noGrp="1"/>
          </p:cNvSpPr>
          <p:nvPr>
            <p:ph type="title"/>
          </p:nvPr>
        </p:nvSpPr>
        <p:spPr>
          <a:xfrm>
            <a:off x="974100" y="1928184"/>
            <a:ext cx="71958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Any Question?</a:t>
            </a:r>
            <a:endParaRPr dirty="0"/>
          </a:p>
        </p:txBody>
      </p:sp>
      <p:grpSp>
        <p:nvGrpSpPr>
          <p:cNvPr id="2756" name="Google Shape;2756;p61"/>
          <p:cNvGrpSpPr/>
          <p:nvPr/>
        </p:nvGrpSpPr>
        <p:grpSpPr>
          <a:xfrm>
            <a:off x="3777301" y="3635023"/>
            <a:ext cx="1850261" cy="992565"/>
            <a:chOff x="3339725" y="3202700"/>
            <a:chExt cx="2512576" cy="1348045"/>
          </a:xfrm>
        </p:grpSpPr>
        <p:sp>
          <p:nvSpPr>
            <p:cNvPr id="2757" name="Google Shape;2757;p61"/>
            <p:cNvSpPr/>
            <p:nvPr/>
          </p:nvSpPr>
          <p:spPr>
            <a:xfrm>
              <a:off x="3528946" y="3600212"/>
              <a:ext cx="129130" cy="41104"/>
            </a:xfrm>
            <a:custGeom>
              <a:avLst/>
              <a:gdLst/>
              <a:ahLst/>
              <a:cxnLst/>
              <a:rect l="l" t="t" r="r" b="b"/>
              <a:pathLst>
                <a:path w="3170" h="1009" fill="none" extrusionOk="0">
                  <a:moveTo>
                    <a:pt x="3169" y="1009"/>
                  </a:moveTo>
                  <a:lnTo>
                    <a:pt x="1" y="1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1"/>
            <p:cNvSpPr/>
            <p:nvPr/>
          </p:nvSpPr>
          <p:spPr>
            <a:xfrm>
              <a:off x="5535505" y="3600212"/>
              <a:ext cx="127663" cy="41104"/>
            </a:xfrm>
            <a:custGeom>
              <a:avLst/>
              <a:gdLst/>
              <a:ahLst/>
              <a:cxnLst/>
              <a:rect l="l" t="t" r="r" b="b"/>
              <a:pathLst>
                <a:path w="3134" h="1009" fill="none" extrusionOk="0">
                  <a:moveTo>
                    <a:pt x="1" y="1009"/>
                  </a:moveTo>
                  <a:lnTo>
                    <a:pt x="3133" y="1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1"/>
            <p:cNvSpPr/>
            <p:nvPr/>
          </p:nvSpPr>
          <p:spPr>
            <a:xfrm>
              <a:off x="3339725" y="3202700"/>
              <a:ext cx="2512576" cy="1348045"/>
            </a:xfrm>
            <a:custGeom>
              <a:avLst/>
              <a:gdLst/>
              <a:ahLst/>
              <a:cxnLst/>
              <a:rect l="l" t="t" r="r" b="b"/>
              <a:pathLst>
                <a:path w="61681" h="33091" extrusionOk="0">
                  <a:moveTo>
                    <a:pt x="13287" y="10299"/>
                  </a:moveTo>
                  <a:lnTo>
                    <a:pt x="13035" y="10479"/>
                  </a:lnTo>
                  <a:lnTo>
                    <a:pt x="13035" y="10479"/>
                  </a:lnTo>
                  <a:lnTo>
                    <a:pt x="13107" y="10335"/>
                  </a:lnTo>
                  <a:lnTo>
                    <a:pt x="13287" y="10299"/>
                  </a:lnTo>
                  <a:close/>
                  <a:moveTo>
                    <a:pt x="28950" y="1"/>
                  </a:moveTo>
                  <a:cubicBezTo>
                    <a:pt x="28230" y="1"/>
                    <a:pt x="27546" y="217"/>
                    <a:pt x="26934" y="649"/>
                  </a:cubicBezTo>
                  <a:lnTo>
                    <a:pt x="20741" y="5042"/>
                  </a:lnTo>
                  <a:cubicBezTo>
                    <a:pt x="18940" y="4646"/>
                    <a:pt x="17104" y="4430"/>
                    <a:pt x="15232" y="4430"/>
                  </a:cubicBezTo>
                  <a:cubicBezTo>
                    <a:pt x="13539" y="4430"/>
                    <a:pt x="11847" y="4610"/>
                    <a:pt x="10191" y="4970"/>
                  </a:cubicBezTo>
                  <a:cubicBezTo>
                    <a:pt x="9759" y="4862"/>
                    <a:pt x="9326" y="4826"/>
                    <a:pt x="8894" y="4790"/>
                  </a:cubicBezTo>
                  <a:lnTo>
                    <a:pt x="8678" y="4790"/>
                  </a:lnTo>
                  <a:cubicBezTo>
                    <a:pt x="6446" y="4790"/>
                    <a:pt x="4286" y="5726"/>
                    <a:pt x="2737" y="7310"/>
                  </a:cubicBezTo>
                  <a:cubicBezTo>
                    <a:pt x="1837" y="8642"/>
                    <a:pt x="1801" y="10335"/>
                    <a:pt x="2557" y="11739"/>
                  </a:cubicBezTo>
                  <a:cubicBezTo>
                    <a:pt x="2773" y="11991"/>
                    <a:pt x="2989" y="12243"/>
                    <a:pt x="3277" y="12459"/>
                  </a:cubicBezTo>
                  <a:cubicBezTo>
                    <a:pt x="3529" y="12783"/>
                    <a:pt x="3817" y="13071"/>
                    <a:pt x="4177" y="13251"/>
                  </a:cubicBezTo>
                  <a:cubicBezTo>
                    <a:pt x="4213" y="13323"/>
                    <a:pt x="4286" y="13395"/>
                    <a:pt x="4322" y="13467"/>
                  </a:cubicBezTo>
                  <a:cubicBezTo>
                    <a:pt x="4430" y="13611"/>
                    <a:pt x="4574" y="13755"/>
                    <a:pt x="4718" y="13899"/>
                  </a:cubicBezTo>
                  <a:cubicBezTo>
                    <a:pt x="5114" y="14511"/>
                    <a:pt x="5726" y="14980"/>
                    <a:pt x="6446" y="15160"/>
                  </a:cubicBezTo>
                  <a:lnTo>
                    <a:pt x="2449" y="18004"/>
                  </a:lnTo>
                  <a:cubicBezTo>
                    <a:pt x="1" y="19732"/>
                    <a:pt x="757" y="23585"/>
                    <a:pt x="3709" y="24269"/>
                  </a:cubicBezTo>
                  <a:lnTo>
                    <a:pt x="11667" y="26070"/>
                  </a:lnTo>
                  <a:lnTo>
                    <a:pt x="11667" y="30462"/>
                  </a:lnTo>
                  <a:cubicBezTo>
                    <a:pt x="11667" y="31903"/>
                    <a:pt x="12819" y="33091"/>
                    <a:pt x="14259" y="33091"/>
                  </a:cubicBezTo>
                  <a:lnTo>
                    <a:pt x="47386" y="33091"/>
                  </a:lnTo>
                  <a:cubicBezTo>
                    <a:pt x="48826" y="33091"/>
                    <a:pt x="50014" y="31903"/>
                    <a:pt x="50014" y="30462"/>
                  </a:cubicBezTo>
                  <a:lnTo>
                    <a:pt x="50014" y="24737"/>
                  </a:lnTo>
                  <a:cubicBezTo>
                    <a:pt x="50014" y="23153"/>
                    <a:pt x="49798" y="21605"/>
                    <a:pt x="49438" y="20092"/>
                  </a:cubicBezTo>
                  <a:lnTo>
                    <a:pt x="59196" y="13359"/>
                  </a:lnTo>
                  <a:cubicBezTo>
                    <a:pt x="61680" y="11667"/>
                    <a:pt x="60996" y="7778"/>
                    <a:pt x="58044" y="7058"/>
                  </a:cubicBezTo>
                  <a:lnTo>
                    <a:pt x="58044" y="7094"/>
                  </a:lnTo>
                  <a:lnTo>
                    <a:pt x="29814" y="109"/>
                  </a:lnTo>
                  <a:cubicBezTo>
                    <a:pt x="29526" y="37"/>
                    <a:pt x="29238" y="1"/>
                    <a:pt x="28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30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0" name="Google Shape;2760;p61"/>
            <p:cNvGrpSpPr/>
            <p:nvPr/>
          </p:nvGrpSpPr>
          <p:grpSpPr>
            <a:xfrm>
              <a:off x="3536279" y="3430054"/>
              <a:ext cx="1113295" cy="385825"/>
              <a:chOff x="3536279" y="3430054"/>
              <a:chExt cx="1113295" cy="385825"/>
            </a:xfrm>
          </p:grpSpPr>
          <p:sp>
            <p:nvSpPr>
              <p:cNvPr id="2761" name="Google Shape;2761;p61"/>
              <p:cNvSpPr/>
              <p:nvPr/>
            </p:nvSpPr>
            <p:spPr>
              <a:xfrm>
                <a:off x="3746031" y="3430054"/>
                <a:ext cx="903543" cy="385825"/>
              </a:xfrm>
              <a:custGeom>
                <a:avLst/>
                <a:gdLst/>
                <a:ahLst/>
                <a:cxnLst/>
                <a:rect l="l" t="t" r="r" b="b"/>
                <a:pathLst>
                  <a:path w="22181" h="9471" fill="none" extrusionOk="0">
                    <a:moveTo>
                      <a:pt x="22181" y="9471"/>
                    </a:moveTo>
                    <a:cubicBezTo>
                      <a:pt x="17068" y="2989"/>
                      <a:pt x="7958" y="1"/>
                      <a:pt x="1" y="216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61"/>
              <p:cNvSpPr/>
              <p:nvPr/>
            </p:nvSpPr>
            <p:spPr>
              <a:xfrm>
                <a:off x="3536279" y="3501955"/>
                <a:ext cx="230316" cy="192159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4717" fill="none" extrusionOk="0">
                    <a:moveTo>
                      <a:pt x="1" y="1692"/>
                    </a:moveTo>
                    <a:cubicBezTo>
                      <a:pt x="1045" y="612"/>
                      <a:pt x="2485" y="0"/>
                      <a:pt x="3997" y="36"/>
                    </a:cubicBezTo>
                    <a:cubicBezTo>
                      <a:pt x="4465" y="0"/>
                      <a:pt x="4898" y="180"/>
                      <a:pt x="5222" y="468"/>
                    </a:cubicBezTo>
                    <a:cubicBezTo>
                      <a:pt x="5366" y="612"/>
                      <a:pt x="5438" y="828"/>
                      <a:pt x="5510" y="1044"/>
                    </a:cubicBezTo>
                    <a:cubicBezTo>
                      <a:pt x="5654" y="1908"/>
                      <a:pt x="5294" y="2809"/>
                      <a:pt x="4609" y="3385"/>
                    </a:cubicBezTo>
                    <a:cubicBezTo>
                      <a:pt x="3961" y="3961"/>
                      <a:pt x="3205" y="4393"/>
                      <a:pt x="2377" y="471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61"/>
              <p:cNvSpPr/>
              <p:nvPr/>
            </p:nvSpPr>
            <p:spPr>
              <a:xfrm>
                <a:off x="3570009" y="3525419"/>
                <a:ext cx="176057" cy="104166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2557" fill="none" extrusionOk="0">
                    <a:moveTo>
                      <a:pt x="1" y="2557"/>
                    </a:moveTo>
                    <a:lnTo>
                      <a:pt x="4322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61"/>
              <p:cNvSpPr/>
              <p:nvPr/>
            </p:nvSpPr>
            <p:spPr>
              <a:xfrm>
                <a:off x="3542145" y="3522486"/>
                <a:ext cx="196587" cy="79234"/>
              </a:xfrm>
              <a:custGeom>
                <a:avLst/>
                <a:gdLst/>
                <a:ahLst/>
                <a:cxnLst/>
                <a:rect l="l" t="t" r="r" b="b"/>
                <a:pathLst>
                  <a:path w="4826" h="1945" fill="none" extrusionOk="0">
                    <a:moveTo>
                      <a:pt x="1" y="1945"/>
                    </a:moveTo>
                    <a:cubicBezTo>
                      <a:pt x="1441" y="936"/>
                      <a:pt x="3097" y="288"/>
                      <a:pt x="482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61"/>
              <p:cNvSpPr/>
              <p:nvPr/>
            </p:nvSpPr>
            <p:spPr>
              <a:xfrm>
                <a:off x="3611071" y="3513687"/>
                <a:ext cx="139395" cy="155495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817" fill="none" extrusionOk="0">
                    <a:moveTo>
                      <a:pt x="1" y="3817"/>
                    </a:moveTo>
                    <a:lnTo>
                      <a:pt x="1801" y="2449"/>
                    </a:lnTo>
                    <a:cubicBezTo>
                      <a:pt x="2233" y="2161"/>
                      <a:pt x="2629" y="1837"/>
                      <a:pt x="2954" y="1440"/>
                    </a:cubicBezTo>
                    <a:cubicBezTo>
                      <a:pt x="3278" y="1044"/>
                      <a:pt x="3422" y="504"/>
                      <a:pt x="3350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6" name="Google Shape;2766;p61"/>
            <p:cNvSpPr/>
            <p:nvPr/>
          </p:nvSpPr>
          <p:spPr>
            <a:xfrm>
              <a:off x="3922054" y="3523953"/>
              <a:ext cx="1349428" cy="907998"/>
            </a:xfrm>
            <a:custGeom>
              <a:avLst/>
              <a:gdLst/>
              <a:ahLst/>
              <a:cxnLst/>
              <a:rect l="l" t="t" r="r" b="b"/>
              <a:pathLst>
                <a:path w="33127" h="22289" extrusionOk="0">
                  <a:moveTo>
                    <a:pt x="16564" y="0"/>
                  </a:moveTo>
                  <a:cubicBezTo>
                    <a:pt x="7418" y="0"/>
                    <a:pt x="0" y="7418"/>
                    <a:pt x="0" y="16563"/>
                  </a:cubicBezTo>
                  <a:lnTo>
                    <a:pt x="0" y="22288"/>
                  </a:lnTo>
                  <a:lnTo>
                    <a:pt x="33127" y="22288"/>
                  </a:lnTo>
                  <a:lnTo>
                    <a:pt x="33127" y="16563"/>
                  </a:lnTo>
                  <a:cubicBezTo>
                    <a:pt x="33127" y="7418"/>
                    <a:pt x="25709" y="0"/>
                    <a:pt x="165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1"/>
            <p:cNvSpPr/>
            <p:nvPr/>
          </p:nvSpPr>
          <p:spPr>
            <a:xfrm>
              <a:off x="3477618" y="3298066"/>
              <a:ext cx="2238266" cy="1041984"/>
            </a:xfrm>
            <a:custGeom>
              <a:avLst/>
              <a:gdLst/>
              <a:ahLst/>
              <a:cxnLst/>
              <a:rect l="l" t="t" r="r" b="b"/>
              <a:pathLst>
                <a:path w="54947" h="25578" extrusionOk="0">
                  <a:moveTo>
                    <a:pt x="25559" y="0"/>
                  </a:moveTo>
                  <a:cubicBezTo>
                    <a:pt x="25385" y="0"/>
                    <a:pt x="25217" y="48"/>
                    <a:pt x="25097" y="144"/>
                  </a:cubicBezTo>
                  <a:lnTo>
                    <a:pt x="612" y="17499"/>
                  </a:lnTo>
                  <a:cubicBezTo>
                    <a:pt x="0" y="17931"/>
                    <a:pt x="180" y="18868"/>
                    <a:pt x="901" y="19084"/>
                  </a:cubicBezTo>
                  <a:lnTo>
                    <a:pt x="29274" y="25565"/>
                  </a:lnTo>
                  <a:cubicBezTo>
                    <a:pt x="29333" y="25573"/>
                    <a:pt x="29393" y="25578"/>
                    <a:pt x="29451" y="25578"/>
                  </a:cubicBezTo>
                  <a:cubicBezTo>
                    <a:pt x="29641" y="25578"/>
                    <a:pt x="29820" y="25531"/>
                    <a:pt x="29958" y="25421"/>
                  </a:cubicBezTo>
                  <a:lnTo>
                    <a:pt x="54335" y="8570"/>
                  </a:lnTo>
                  <a:cubicBezTo>
                    <a:pt x="54947" y="8138"/>
                    <a:pt x="54767" y="7202"/>
                    <a:pt x="54047" y="6985"/>
                  </a:cubicBezTo>
                  <a:lnTo>
                    <a:pt x="25817" y="36"/>
                  </a:lnTo>
                  <a:cubicBezTo>
                    <a:pt x="25733" y="12"/>
                    <a:pt x="25645" y="0"/>
                    <a:pt x="25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61"/>
          <p:cNvGrpSpPr/>
          <p:nvPr/>
        </p:nvGrpSpPr>
        <p:grpSpPr>
          <a:xfrm rot="-1062919">
            <a:off x="-922502" y="3861307"/>
            <a:ext cx="1654020" cy="540023"/>
            <a:chOff x="2564525" y="5223525"/>
            <a:chExt cx="2556110" cy="834547"/>
          </a:xfrm>
        </p:grpSpPr>
        <p:sp>
          <p:nvSpPr>
            <p:cNvPr id="2769" name="Google Shape;2769;p6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9" name="Google Shape;2779;p61"/>
          <p:cNvGrpSpPr/>
          <p:nvPr/>
        </p:nvGrpSpPr>
        <p:grpSpPr>
          <a:xfrm rot="1358433">
            <a:off x="7973679" y="910284"/>
            <a:ext cx="1719595" cy="916331"/>
            <a:chOff x="7463504" y="3075665"/>
            <a:chExt cx="2603050" cy="1387103"/>
          </a:xfrm>
        </p:grpSpPr>
        <p:sp>
          <p:nvSpPr>
            <p:cNvPr id="2780" name="Google Shape;2780;p6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p83"/>
          <p:cNvSpPr txBox="1">
            <a:spLocks noGrp="1"/>
          </p:cNvSpPr>
          <p:nvPr>
            <p:ph type="title"/>
          </p:nvPr>
        </p:nvSpPr>
        <p:spPr>
          <a:xfrm flipH="1">
            <a:off x="1345452" y="1973783"/>
            <a:ext cx="3158100" cy="7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4364" name="Google Shape;4364;p83"/>
          <p:cNvGrpSpPr/>
          <p:nvPr/>
        </p:nvGrpSpPr>
        <p:grpSpPr>
          <a:xfrm rot="632111">
            <a:off x="5168426" y="1204597"/>
            <a:ext cx="2367134" cy="2507979"/>
            <a:chOff x="6736850" y="417727"/>
            <a:chExt cx="2407148" cy="2550374"/>
          </a:xfrm>
        </p:grpSpPr>
        <p:sp>
          <p:nvSpPr>
            <p:cNvPr id="4365" name="Google Shape;4365;p83"/>
            <p:cNvSpPr/>
            <p:nvPr/>
          </p:nvSpPr>
          <p:spPr>
            <a:xfrm>
              <a:off x="6736850" y="417727"/>
              <a:ext cx="2407148" cy="2550374"/>
            </a:xfrm>
            <a:custGeom>
              <a:avLst/>
              <a:gdLst/>
              <a:ahLst/>
              <a:cxnLst/>
              <a:rect l="l" t="t" r="r" b="b"/>
              <a:pathLst>
                <a:path w="46605" h="49378" extrusionOk="0">
                  <a:moveTo>
                    <a:pt x="8371" y="3169"/>
                  </a:moveTo>
                  <a:lnTo>
                    <a:pt x="9585" y="6813"/>
                  </a:lnTo>
                  <a:lnTo>
                    <a:pt x="7763" y="7420"/>
                  </a:lnTo>
                  <a:cubicBezTo>
                    <a:pt x="7576" y="7471"/>
                    <a:pt x="7377" y="7500"/>
                    <a:pt x="7182" y="7500"/>
                  </a:cubicBezTo>
                  <a:cubicBezTo>
                    <a:pt x="7075" y="7500"/>
                    <a:pt x="6968" y="7491"/>
                    <a:pt x="6866" y="7473"/>
                  </a:cubicBezTo>
                  <a:lnTo>
                    <a:pt x="5598" y="7288"/>
                  </a:lnTo>
                  <a:lnTo>
                    <a:pt x="5149" y="8450"/>
                  </a:lnTo>
                  <a:cubicBezTo>
                    <a:pt x="5096" y="8555"/>
                    <a:pt x="5070" y="8661"/>
                    <a:pt x="5017" y="8767"/>
                  </a:cubicBezTo>
                  <a:cubicBezTo>
                    <a:pt x="4410" y="10272"/>
                    <a:pt x="3591" y="12305"/>
                    <a:pt x="4621" y="15447"/>
                  </a:cubicBezTo>
                  <a:cubicBezTo>
                    <a:pt x="5545" y="18246"/>
                    <a:pt x="7235" y="19276"/>
                    <a:pt x="8476" y="20041"/>
                  </a:cubicBezTo>
                  <a:cubicBezTo>
                    <a:pt x="8661" y="20147"/>
                    <a:pt x="8846" y="20253"/>
                    <a:pt x="9004" y="20358"/>
                  </a:cubicBezTo>
                  <a:lnTo>
                    <a:pt x="9559" y="21758"/>
                  </a:lnTo>
                  <a:lnTo>
                    <a:pt x="9559" y="21758"/>
                  </a:lnTo>
                  <a:lnTo>
                    <a:pt x="7869" y="20094"/>
                  </a:lnTo>
                  <a:lnTo>
                    <a:pt x="8397" y="21388"/>
                  </a:lnTo>
                  <a:cubicBezTo>
                    <a:pt x="6469" y="19936"/>
                    <a:pt x="5044" y="17929"/>
                    <a:pt x="4251" y="15658"/>
                  </a:cubicBezTo>
                  <a:cubicBezTo>
                    <a:pt x="3195" y="12674"/>
                    <a:pt x="3486" y="9374"/>
                    <a:pt x="5044" y="6628"/>
                  </a:cubicBezTo>
                  <a:lnTo>
                    <a:pt x="5308" y="6205"/>
                  </a:lnTo>
                  <a:lnTo>
                    <a:pt x="5255" y="5704"/>
                  </a:lnTo>
                  <a:cubicBezTo>
                    <a:pt x="5202" y="4832"/>
                    <a:pt x="5756" y="4040"/>
                    <a:pt x="6575" y="3776"/>
                  </a:cubicBezTo>
                  <a:lnTo>
                    <a:pt x="8371" y="3169"/>
                  </a:lnTo>
                  <a:close/>
                  <a:moveTo>
                    <a:pt x="13652" y="19144"/>
                  </a:moveTo>
                  <a:lnTo>
                    <a:pt x="14866" y="22788"/>
                  </a:lnTo>
                  <a:lnTo>
                    <a:pt x="13097" y="23369"/>
                  </a:lnTo>
                  <a:lnTo>
                    <a:pt x="10879" y="20438"/>
                  </a:lnTo>
                  <a:lnTo>
                    <a:pt x="11090" y="20226"/>
                  </a:lnTo>
                  <a:cubicBezTo>
                    <a:pt x="11302" y="20015"/>
                    <a:pt x="11566" y="19830"/>
                    <a:pt x="11856" y="19751"/>
                  </a:cubicBezTo>
                  <a:lnTo>
                    <a:pt x="13652" y="19144"/>
                  </a:lnTo>
                  <a:close/>
                  <a:moveTo>
                    <a:pt x="37865" y="24108"/>
                  </a:moveTo>
                  <a:lnTo>
                    <a:pt x="37865" y="27752"/>
                  </a:lnTo>
                  <a:lnTo>
                    <a:pt x="39660" y="27752"/>
                  </a:lnTo>
                  <a:cubicBezTo>
                    <a:pt x="40981" y="27752"/>
                    <a:pt x="42063" y="28808"/>
                    <a:pt x="42063" y="30128"/>
                  </a:cubicBezTo>
                  <a:lnTo>
                    <a:pt x="42063" y="30234"/>
                  </a:lnTo>
                  <a:lnTo>
                    <a:pt x="43463" y="43885"/>
                  </a:lnTo>
                  <a:cubicBezTo>
                    <a:pt x="43410" y="45179"/>
                    <a:pt x="42354" y="46209"/>
                    <a:pt x="41060" y="46235"/>
                  </a:cubicBezTo>
                  <a:lnTo>
                    <a:pt x="18616" y="46235"/>
                  </a:lnTo>
                  <a:cubicBezTo>
                    <a:pt x="18431" y="46209"/>
                    <a:pt x="18220" y="46209"/>
                    <a:pt x="18035" y="46156"/>
                  </a:cubicBezTo>
                  <a:cubicBezTo>
                    <a:pt x="17876" y="46103"/>
                    <a:pt x="17718" y="46050"/>
                    <a:pt x="17586" y="45998"/>
                  </a:cubicBezTo>
                  <a:cubicBezTo>
                    <a:pt x="17507" y="45945"/>
                    <a:pt x="17454" y="45918"/>
                    <a:pt x="17375" y="45866"/>
                  </a:cubicBezTo>
                  <a:cubicBezTo>
                    <a:pt x="17269" y="45813"/>
                    <a:pt x="17190" y="45760"/>
                    <a:pt x="17111" y="45681"/>
                  </a:cubicBezTo>
                  <a:cubicBezTo>
                    <a:pt x="17031" y="45628"/>
                    <a:pt x="16979" y="45575"/>
                    <a:pt x="16926" y="45522"/>
                  </a:cubicBezTo>
                  <a:cubicBezTo>
                    <a:pt x="16873" y="45470"/>
                    <a:pt x="16820" y="45417"/>
                    <a:pt x="16767" y="45337"/>
                  </a:cubicBezTo>
                  <a:cubicBezTo>
                    <a:pt x="16741" y="45311"/>
                    <a:pt x="16715" y="45285"/>
                    <a:pt x="16715" y="45258"/>
                  </a:cubicBezTo>
                  <a:cubicBezTo>
                    <a:pt x="16662" y="45205"/>
                    <a:pt x="16609" y="45126"/>
                    <a:pt x="16556" y="45073"/>
                  </a:cubicBezTo>
                  <a:cubicBezTo>
                    <a:pt x="16556" y="45021"/>
                    <a:pt x="16530" y="44994"/>
                    <a:pt x="16503" y="44968"/>
                  </a:cubicBezTo>
                  <a:cubicBezTo>
                    <a:pt x="16398" y="44757"/>
                    <a:pt x="16318" y="44545"/>
                    <a:pt x="16266" y="44308"/>
                  </a:cubicBezTo>
                  <a:cubicBezTo>
                    <a:pt x="16239" y="44176"/>
                    <a:pt x="16239" y="44017"/>
                    <a:pt x="16239" y="43885"/>
                  </a:cubicBezTo>
                  <a:lnTo>
                    <a:pt x="16239" y="43648"/>
                  </a:lnTo>
                  <a:lnTo>
                    <a:pt x="16398" y="43780"/>
                  </a:lnTo>
                  <a:lnTo>
                    <a:pt x="16398" y="43780"/>
                  </a:lnTo>
                  <a:lnTo>
                    <a:pt x="16266" y="43595"/>
                  </a:lnTo>
                  <a:lnTo>
                    <a:pt x="16688" y="39423"/>
                  </a:lnTo>
                  <a:lnTo>
                    <a:pt x="20015" y="44545"/>
                  </a:lnTo>
                  <a:lnTo>
                    <a:pt x="17111" y="35119"/>
                  </a:lnTo>
                  <a:lnTo>
                    <a:pt x="17216" y="34115"/>
                  </a:lnTo>
                  <a:lnTo>
                    <a:pt x="17612" y="30313"/>
                  </a:lnTo>
                  <a:lnTo>
                    <a:pt x="17612" y="30155"/>
                  </a:lnTo>
                  <a:cubicBezTo>
                    <a:pt x="17612" y="28834"/>
                    <a:pt x="18695" y="27752"/>
                    <a:pt x="20015" y="27752"/>
                  </a:cubicBezTo>
                  <a:lnTo>
                    <a:pt x="21811" y="27752"/>
                  </a:lnTo>
                  <a:lnTo>
                    <a:pt x="21811" y="24108"/>
                  </a:lnTo>
                  <a:lnTo>
                    <a:pt x="23501" y="24108"/>
                  </a:lnTo>
                  <a:lnTo>
                    <a:pt x="23501" y="27752"/>
                  </a:lnTo>
                  <a:lnTo>
                    <a:pt x="36175" y="27752"/>
                  </a:lnTo>
                  <a:lnTo>
                    <a:pt x="36175" y="24108"/>
                  </a:lnTo>
                  <a:close/>
                  <a:moveTo>
                    <a:pt x="8529" y="0"/>
                  </a:moveTo>
                  <a:cubicBezTo>
                    <a:pt x="8212" y="0"/>
                    <a:pt x="7895" y="53"/>
                    <a:pt x="7605" y="132"/>
                  </a:cubicBezTo>
                  <a:lnTo>
                    <a:pt x="5572" y="792"/>
                  </a:lnTo>
                  <a:cubicBezTo>
                    <a:pt x="3565" y="1452"/>
                    <a:pt x="2192" y="3301"/>
                    <a:pt x="2113" y="5413"/>
                  </a:cubicBezTo>
                  <a:cubicBezTo>
                    <a:pt x="291" y="8925"/>
                    <a:pt x="0" y="13018"/>
                    <a:pt x="1294" y="16741"/>
                  </a:cubicBezTo>
                  <a:cubicBezTo>
                    <a:pt x="2007" y="18748"/>
                    <a:pt x="3116" y="20596"/>
                    <a:pt x="4568" y="22154"/>
                  </a:cubicBezTo>
                  <a:lnTo>
                    <a:pt x="6601" y="23976"/>
                  </a:lnTo>
                  <a:lnTo>
                    <a:pt x="7631" y="24689"/>
                  </a:lnTo>
                  <a:cubicBezTo>
                    <a:pt x="7631" y="24689"/>
                    <a:pt x="8450" y="25190"/>
                    <a:pt x="8476" y="25534"/>
                  </a:cubicBezTo>
                  <a:cubicBezTo>
                    <a:pt x="8529" y="25877"/>
                    <a:pt x="6786" y="28782"/>
                    <a:pt x="6232" y="29442"/>
                  </a:cubicBezTo>
                  <a:cubicBezTo>
                    <a:pt x="6205" y="29494"/>
                    <a:pt x="6179" y="29521"/>
                    <a:pt x="6153" y="29547"/>
                  </a:cubicBezTo>
                  <a:lnTo>
                    <a:pt x="5572" y="30656"/>
                  </a:lnTo>
                  <a:cubicBezTo>
                    <a:pt x="5492" y="30815"/>
                    <a:pt x="5413" y="31000"/>
                    <a:pt x="5387" y="31211"/>
                  </a:cubicBezTo>
                  <a:lnTo>
                    <a:pt x="5070" y="32056"/>
                  </a:lnTo>
                  <a:cubicBezTo>
                    <a:pt x="5017" y="32214"/>
                    <a:pt x="4964" y="32373"/>
                    <a:pt x="4938" y="32531"/>
                  </a:cubicBezTo>
                  <a:cubicBezTo>
                    <a:pt x="4912" y="32663"/>
                    <a:pt x="4912" y="32769"/>
                    <a:pt x="4912" y="32874"/>
                  </a:cubicBezTo>
                  <a:lnTo>
                    <a:pt x="4621" y="33534"/>
                  </a:lnTo>
                  <a:cubicBezTo>
                    <a:pt x="4568" y="33693"/>
                    <a:pt x="4568" y="33851"/>
                    <a:pt x="4568" y="34036"/>
                  </a:cubicBezTo>
                  <a:cubicBezTo>
                    <a:pt x="4542" y="34115"/>
                    <a:pt x="4542" y="34195"/>
                    <a:pt x="4568" y="34274"/>
                  </a:cubicBezTo>
                  <a:cubicBezTo>
                    <a:pt x="4489" y="34432"/>
                    <a:pt x="4436" y="34564"/>
                    <a:pt x="4383" y="34723"/>
                  </a:cubicBezTo>
                  <a:lnTo>
                    <a:pt x="4304" y="35145"/>
                  </a:lnTo>
                  <a:cubicBezTo>
                    <a:pt x="4304" y="35488"/>
                    <a:pt x="4357" y="35832"/>
                    <a:pt x="4515" y="36149"/>
                  </a:cubicBezTo>
                  <a:cubicBezTo>
                    <a:pt x="4489" y="36254"/>
                    <a:pt x="4463" y="36333"/>
                    <a:pt x="4436" y="36439"/>
                  </a:cubicBezTo>
                  <a:cubicBezTo>
                    <a:pt x="4383" y="36809"/>
                    <a:pt x="4436" y="37178"/>
                    <a:pt x="4568" y="37522"/>
                  </a:cubicBezTo>
                  <a:lnTo>
                    <a:pt x="4568" y="37548"/>
                  </a:lnTo>
                  <a:cubicBezTo>
                    <a:pt x="4621" y="37706"/>
                    <a:pt x="4727" y="37838"/>
                    <a:pt x="4806" y="37970"/>
                  </a:cubicBezTo>
                  <a:cubicBezTo>
                    <a:pt x="4991" y="38182"/>
                    <a:pt x="5202" y="38367"/>
                    <a:pt x="5440" y="38499"/>
                  </a:cubicBezTo>
                  <a:cubicBezTo>
                    <a:pt x="5519" y="38763"/>
                    <a:pt x="5651" y="39000"/>
                    <a:pt x="5836" y="39212"/>
                  </a:cubicBezTo>
                  <a:lnTo>
                    <a:pt x="5836" y="39238"/>
                  </a:lnTo>
                  <a:lnTo>
                    <a:pt x="5862" y="39238"/>
                  </a:lnTo>
                  <a:cubicBezTo>
                    <a:pt x="6100" y="39502"/>
                    <a:pt x="6417" y="39713"/>
                    <a:pt x="6760" y="39819"/>
                  </a:cubicBezTo>
                  <a:lnTo>
                    <a:pt x="8080" y="40743"/>
                  </a:lnTo>
                  <a:cubicBezTo>
                    <a:pt x="8331" y="40833"/>
                    <a:pt x="8607" y="40886"/>
                    <a:pt x="8882" y="40886"/>
                  </a:cubicBezTo>
                  <a:cubicBezTo>
                    <a:pt x="9012" y="40886"/>
                    <a:pt x="9141" y="40874"/>
                    <a:pt x="9268" y="40849"/>
                  </a:cubicBezTo>
                  <a:cubicBezTo>
                    <a:pt x="9761" y="40958"/>
                    <a:pt x="10265" y="41017"/>
                    <a:pt x="10765" y="41017"/>
                  </a:cubicBezTo>
                  <a:cubicBezTo>
                    <a:pt x="10990" y="41017"/>
                    <a:pt x="11213" y="41005"/>
                    <a:pt x="11434" y="40981"/>
                  </a:cubicBezTo>
                  <a:cubicBezTo>
                    <a:pt x="12991" y="40822"/>
                    <a:pt x="13519" y="40004"/>
                    <a:pt x="13520" y="40004"/>
                  </a:cubicBezTo>
                  <a:lnTo>
                    <a:pt x="13520" y="40004"/>
                  </a:lnTo>
                  <a:cubicBezTo>
                    <a:pt x="13519" y="40004"/>
                    <a:pt x="12780" y="44783"/>
                    <a:pt x="13784" y="46446"/>
                  </a:cubicBezTo>
                  <a:cubicBezTo>
                    <a:pt x="13810" y="46526"/>
                    <a:pt x="13863" y="46605"/>
                    <a:pt x="13916" y="46684"/>
                  </a:cubicBezTo>
                  <a:cubicBezTo>
                    <a:pt x="13995" y="46843"/>
                    <a:pt x="14100" y="46975"/>
                    <a:pt x="14206" y="47133"/>
                  </a:cubicBezTo>
                  <a:lnTo>
                    <a:pt x="14364" y="47344"/>
                  </a:lnTo>
                  <a:cubicBezTo>
                    <a:pt x="14470" y="47476"/>
                    <a:pt x="14602" y="47608"/>
                    <a:pt x="14734" y="47740"/>
                  </a:cubicBezTo>
                  <a:cubicBezTo>
                    <a:pt x="14840" y="47846"/>
                    <a:pt x="14972" y="47978"/>
                    <a:pt x="15104" y="48084"/>
                  </a:cubicBezTo>
                  <a:cubicBezTo>
                    <a:pt x="15315" y="48242"/>
                    <a:pt x="15553" y="48400"/>
                    <a:pt x="15764" y="48532"/>
                  </a:cubicBezTo>
                  <a:cubicBezTo>
                    <a:pt x="15922" y="48638"/>
                    <a:pt x="16081" y="48717"/>
                    <a:pt x="16266" y="48797"/>
                  </a:cubicBezTo>
                  <a:cubicBezTo>
                    <a:pt x="16583" y="48955"/>
                    <a:pt x="16899" y="49087"/>
                    <a:pt x="17243" y="49193"/>
                  </a:cubicBezTo>
                  <a:cubicBezTo>
                    <a:pt x="17692" y="49298"/>
                    <a:pt x="18167" y="49377"/>
                    <a:pt x="18616" y="49377"/>
                  </a:cubicBezTo>
                  <a:lnTo>
                    <a:pt x="41060" y="49377"/>
                  </a:lnTo>
                  <a:cubicBezTo>
                    <a:pt x="44123" y="49351"/>
                    <a:pt x="46605" y="46895"/>
                    <a:pt x="46605" y="43832"/>
                  </a:cubicBezTo>
                  <a:lnTo>
                    <a:pt x="46605" y="43753"/>
                  </a:lnTo>
                  <a:lnTo>
                    <a:pt x="45205" y="30075"/>
                  </a:lnTo>
                  <a:cubicBezTo>
                    <a:pt x="45153" y="27567"/>
                    <a:pt x="43436" y="25402"/>
                    <a:pt x="41007" y="24794"/>
                  </a:cubicBezTo>
                  <a:lnTo>
                    <a:pt x="41007" y="23580"/>
                  </a:lnTo>
                  <a:cubicBezTo>
                    <a:pt x="41007" y="22154"/>
                    <a:pt x="39845" y="20992"/>
                    <a:pt x="38419" y="20992"/>
                  </a:cubicBezTo>
                  <a:lnTo>
                    <a:pt x="35647" y="20992"/>
                  </a:lnTo>
                  <a:cubicBezTo>
                    <a:pt x="34195" y="20992"/>
                    <a:pt x="33033" y="22154"/>
                    <a:pt x="33033" y="23580"/>
                  </a:cubicBezTo>
                  <a:lnTo>
                    <a:pt x="33033" y="24610"/>
                  </a:lnTo>
                  <a:lnTo>
                    <a:pt x="26643" y="24610"/>
                  </a:lnTo>
                  <a:lnTo>
                    <a:pt x="26643" y="23580"/>
                  </a:lnTo>
                  <a:cubicBezTo>
                    <a:pt x="26643" y="22154"/>
                    <a:pt x="25481" y="20992"/>
                    <a:pt x="24029" y="20992"/>
                  </a:cubicBezTo>
                  <a:lnTo>
                    <a:pt x="21256" y="20992"/>
                  </a:lnTo>
                  <a:cubicBezTo>
                    <a:pt x="19830" y="20992"/>
                    <a:pt x="18668" y="22154"/>
                    <a:pt x="18668" y="23580"/>
                  </a:cubicBezTo>
                  <a:lnTo>
                    <a:pt x="18668" y="24768"/>
                  </a:lnTo>
                  <a:cubicBezTo>
                    <a:pt x="16741" y="25270"/>
                    <a:pt x="15209" y="26748"/>
                    <a:pt x="14681" y="28676"/>
                  </a:cubicBezTo>
                  <a:cubicBezTo>
                    <a:pt x="14734" y="29204"/>
                    <a:pt x="14708" y="29759"/>
                    <a:pt x="14655" y="30313"/>
                  </a:cubicBezTo>
                  <a:cubicBezTo>
                    <a:pt x="14523" y="30973"/>
                    <a:pt x="13123" y="34274"/>
                    <a:pt x="12622" y="34749"/>
                  </a:cubicBezTo>
                  <a:cubicBezTo>
                    <a:pt x="12287" y="35084"/>
                    <a:pt x="11651" y="35523"/>
                    <a:pt x="11120" y="35523"/>
                  </a:cubicBezTo>
                  <a:cubicBezTo>
                    <a:pt x="10897" y="35523"/>
                    <a:pt x="10692" y="35446"/>
                    <a:pt x="10536" y="35251"/>
                  </a:cubicBezTo>
                  <a:cubicBezTo>
                    <a:pt x="10034" y="34617"/>
                    <a:pt x="10166" y="33033"/>
                    <a:pt x="10800" y="31686"/>
                  </a:cubicBezTo>
                  <a:cubicBezTo>
                    <a:pt x="11434" y="30366"/>
                    <a:pt x="14074" y="27329"/>
                    <a:pt x="14074" y="27329"/>
                  </a:cubicBezTo>
                  <a:cubicBezTo>
                    <a:pt x="14180" y="27144"/>
                    <a:pt x="14285" y="26960"/>
                    <a:pt x="14364" y="26775"/>
                  </a:cubicBezTo>
                  <a:cubicBezTo>
                    <a:pt x="14602" y="26590"/>
                    <a:pt x="14813" y="26326"/>
                    <a:pt x="14945" y="26062"/>
                  </a:cubicBezTo>
                  <a:lnTo>
                    <a:pt x="16054" y="25692"/>
                  </a:lnTo>
                  <a:cubicBezTo>
                    <a:pt x="17586" y="25164"/>
                    <a:pt x="18431" y="23527"/>
                    <a:pt x="17903" y="21995"/>
                  </a:cubicBezTo>
                  <a:lnTo>
                    <a:pt x="16583" y="17955"/>
                  </a:lnTo>
                  <a:cubicBezTo>
                    <a:pt x="16186" y="16741"/>
                    <a:pt x="15077" y="15949"/>
                    <a:pt x="13810" y="15949"/>
                  </a:cubicBezTo>
                  <a:cubicBezTo>
                    <a:pt x="13493" y="15949"/>
                    <a:pt x="13176" y="16002"/>
                    <a:pt x="12886" y="16081"/>
                  </a:cubicBezTo>
                  <a:lnTo>
                    <a:pt x="10853" y="16741"/>
                  </a:lnTo>
                  <a:cubicBezTo>
                    <a:pt x="10509" y="16873"/>
                    <a:pt x="10193" y="17005"/>
                    <a:pt x="9876" y="17190"/>
                  </a:cubicBezTo>
                  <a:cubicBezTo>
                    <a:pt x="8899" y="16582"/>
                    <a:pt x="8133" y="16028"/>
                    <a:pt x="7605" y="14444"/>
                  </a:cubicBezTo>
                  <a:cubicBezTo>
                    <a:pt x="7156" y="13203"/>
                    <a:pt x="7156" y="11830"/>
                    <a:pt x="7658" y="10615"/>
                  </a:cubicBezTo>
                  <a:cubicBezTo>
                    <a:pt x="8027" y="10562"/>
                    <a:pt x="8397" y="10483"/>
                    <a:pt x="8740" y="10377"/>
                  </a:cubicBezTo>
                  <a:lnTo>
                    <a:pt x="10773" y="9717"/>
                  </a:lnTo>
                  <a:cubicBezTo>
                    <a:pt x="12305" y="9215"/>
                    <a:pt x="13123" y="7552"/>
                    <a:pt x="12622" y="6020"/>
                  </a:cubicBezTo>
                  <a:lnTo>
                    <a:pt x="11302" y="2007"/>
                  </a:lnTo>
                  <a:cubicBezTo>
                    <a:pt x="10905" y="792"/>
                    <a:pt x="9770" y="0"/>
                    <a:pt x="852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06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83"/>
            <p:cNvSpPr/>
            <p:nvPr/>
          </p:nvSpPr>
          <p:spPr>
            <a:xfrm>
              <a:off x="7354623" y="1615983"/>
              <a:ext cx="88683" cy="125406"/>
            </a:xfrm>
            <a:custGeom>
              <a:avLst/>
              <a:gdLst/>
              <a:ahLst/>
              <a:cxnLst/>
              <a:rect l="l" t="t" r="r" b="b"/>
              <a:pathLst>
                <a:path w="1717" h="2428" extrusionOk="0">
                  <a:moveTo>
                    <a:pt x="573" y="0"/>
                  </a:moveTo>
                  <a:cubicBezTo>
                    <a:pt x="513" y="0"/>
                    <a:pt x="452" y="12"/>
                    <a:pt x="397" y="36"/>
                  </a:cubicBezTo>
                  <a:cubicBezTo>
                    <a:pt x="133" y="142"/>
                    <a:pt x="1" y="433"/>
                    <a:pt x="106" y="697"/>
                  </a:cubicBezTo>
                  <a:lnTo>
                    <a:pt x="661" y="2122"/>
                  </a:lnTo>
                  <a:cubicBezTo>
                    <a:pt x="739" y="2318"/>
                    <a:pt x="919" y="2427"/>
                    <a:pt x="1115" y="2427"/>
                  </a:cubicBezTo>
                  <a:cubicBezTo>
                    <a:pt x="1183" y="2427"/>
                    <a:pt x="1253" y="2414"/>
                    <a:pt x="1321" y="2387"/>
                  </a:cubicBezTo>
                  <a:cubicBezTo>
                    <a:pt x="1585" y="2281"/>
                    <a:pt x="1717" y="1990"/>
                    <a:pt x="1611" y="1726"/>
                  </a:cubicBezTo>
                  <a:lnTo>
                    <a:pt x="1057" y="327"/>
                  </a:lnTo>
                  <a:cubicBezTo>
                    <a:pt x="976" y="125"/>
                    <a:pt x="771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83"/>
            <p:cNvSpPr/>
            <p:nvPr/>
          </p:nvSpPr>
          <p:spPr>
            <a:xfrm>
              <a:off x="7384631" y="1562785"/>
              <a:ext cx="88683" cy="126543"/>
            </a:xfrm>
            <a:custGeom>
              <a:avLst/>
              <a:gdLst/>
              <a:ahLst/>
              <a:cxnLst/>
              <a:rect l="l" t="t" r="r" b="b"/>
              <a:pathLst>
                <a:path w="1717" h="2450" extrusionOk="0">
                  <a:moveTo>
                    <a:pt x="584" y="0"/>
                  </a:moveTo>
                  <a:cubicBezTo>
                    <a:pt x="522" y="0"/>
                    <a:pt x="459" y="12"/>
                    <a:pt x="397" y="37"/>
                  </a:cubicBezTo>
                  <a:cubicBezTo>
                    <a:pt x="133" y="142"/>
                    <a:pt x="1" y="459"/>
                    <a:pt x="106" y="697"/>
                  </a:cubicBezTo>
                  <a:lnTo>
                    <a:pt x="661" y="2123"/>
                  </a:lnTo>
                  <a:cubicBezTo>
                    <a:pt x="742" y="2325"/>
                    <a:pt x="946" y="2450"/>
                    <a:pt x="1144" y="2450"/>
                  </a:cubicBezTo>
                  <a:cubicBezTo>
                    <a:pt x="1205" y="2450"/>
                    <a:pt x="1265" y="2438"/>
                    <a:pt x="1321" y="2413"/>
                  </a:cubicBezTo>
                  <a:cubicBezTo>
                    <a:pt x="1585" y="2308"/>
                    <a:pt x="1717" y="1991"/>
                    <a:pt x="1611" y="1753"/>
                  </a:cubicBezTo>
                  <a:lnTo>
                    <a:pt x="1057" y="327"/>
                  </a:lnTo>
                  <a:cubicBezTo>
                    <a:pt x="976" y="125"/>
                    <a:pt x="787" y="0"/>
                    <a:pt x="584" y="0"/>
                  </a:cubicBezTo>
                  <a:close/>
                </a:path>
              </a:pathLst>
            </a:custGeom>
            <a:solidFill>
              <a:srgbClr val="566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83"/>
            <p:cNvSpPr/>
            <p:nvPr/>
          </p:nvSpPr>
          <p:spPr>
            <a:xfrm>
              <a:off x="7319192" y="1665050"/>
              <a:ext cx="88683" cy="125200"/>
            </a:xfrm>
            <a:custGeom>
              <a:avLst/>
              <a:gdLst/>
              <a:ahLst/>
              <a:cxnLst/>
              <a:rect l="l" t="t" r="r" b="b"/>
              <a:pathLst>
                <a:path w="1717" h="2424" extrusionOk="0">
                  <a:moveTo>
                    <a:pt x="586" y="0"/>
                  </a:moveTo>
                  <a:cubicBezTo>
                    <a:pt x="523" y="0"/>
                    <a:pt x="459" y="12"/>
                    <a:pt x="396" y="37"/>
                  </a:cubicBezTo>
                  <a:cubicBezTo>
                    <a:pt x="132" y="143"/>
                    <a:pt x="0" y="433"/>
                    <a:pt x="106" y="697"/>
                  </a:cubicBezTo>
                  <a:lnTo>
                    <a:pt x="660" y="2097"/>
                  </a:lnTo>
                  <a:cubicBezTo>
                    <a:pt x="741" y="2299"/>
                    <a:pt x="930" y="2424"/>
                    <a:pt x="1133" y="2424"/>
                  </a:cubicBezTo>
                  <a:cubicBezTo>
                    <a:pt x="1195" y="2424"/>
                    <a:pt x="1258" y="2412"/>
                    <a:pt x="1320" y="2387"/>
                  </a:cubicBezTo>
                  <a:cubicBezTo>
                    <a:pt x="1584" y="2281"/>
                    <a:pt x="1716" y="1991"/>
                    <a:pt x="1611" y="1727"/>
                  </a:cubicBezTo>
                  <a:lnTo>
                    <a:pt x="1056" y="301"/>
                  </a:lnTo>
                  <a:cubicBezTo>
                    <a:pt x="976" y="120"/>
                    <a:pt x="788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83"/>
            <p:cNvSpPr/>
            <p:nvPr/>
          </p:nvSpPr>
          <p:spPr>
            <a:xfrm>
              <a:off x="7285052" y="1710036"/>
              <a:ext cx="88735" cy="125200"/>
            </a:xfrm>
            <a:custGeom>
              <a:avLst/>
              <a:gdLst/>
              <a:ahLst/>
              <a:cxnLst/>
              <a:rect l="l" t="t" r="r" b="b"/>
              <a:pathLst>
                <a:path w="1718" h="2424" extrusionOk="0">
                  <a:moveTo>
                    <a:pt x="584" y="1"/>
                  </a:moveTo>
                  <a:cubicBezTo>
                    <a:pt x="522" y="1"/>
                    <a:pt x="459" y="13"/>
                    <a:pt x="397" y="37"/>
                  </a:cubicBezTo>
                  <a:cubicBezTo>
                    <a:pt x="133" y="143"/>
                    <a:pt x="1" y="434"/>
                    <a:pt x="107" y="698"/>
                  </a:cubicBezTo>
                  <a:lnTo>
                    <a:pt x="635" y="2097"/>
                  </a:lnTo>
                  <a:cubicBezTo>
                    <a:pt x="716" y="2299"/>
                    <a:pt x="905" y="2424"/>
                    <a:pt x="1108" y="2424"/>
                  </a:cubicBezTo>
                  <a:cubicBezTo>
                    <a:pt x="1170" y="2424"/>
                    <a:pt x="1233" y="2412"/>
                    <a:pt x="1295" y="2387"/>
                  </a:cubicBezTo>
                  <a:cubicBezTo>
                    <a:pt x="1585" y="2308"/>
                    <a:pt x="1717" y="1991"/>
                    <a:pt x="1612" y="1727"/>
                  </a:cubicBezTo>
                  <a:lnTo>
                    <a:pt x="1057" y="328"/>
                  </a:lnTo>
                  <a:cubicBezTo>
                    <a:pt x="976" y="126"/>
                    <a:pt x="787" y="1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83"/>
            <p:cNvSpPr/>
            <p:nvPr/>
          </p:nvSpPr>
          <p:spPr>
            <a:xfrm>
              <a:off x="7248278" y="1752337"/>
              <a:ext cx="88683" cy="125200"/>
            </a:xfrm>
            <a:custGeom>
              <a:avLst/>
              <a:gdLst/>
              <a:ahLst/>
              <a:cxnLst/>
              <a:rect l="l" t="t" r="r" b="b"/>
              <a:pathLst>
                <a:path w="1717" h="2424" extrusionOk="0">
                  <a:moveTo>
                    <a:pt x="583" y="1"/>
                  </a:moveTo>
                  <a:cubicBezTo>
                    <a:pt x="521" y="1"/>
                    <a:pt x="458" y="12"/>
                    <a:pt x="396" y="37"/>
                  </a:cubicBezTo>
                  <a:cubicBezTo>
                    <a:pt x="132" y="143"/>
                    <a:pt x="0" y="433"/>
                    <a:pt x="106" y="697"/>
                  </a:cubicBezTo>
                  <a:lnTo>
                    <a:pt x="660" y="2123"/>
                  </a:lnTo>
                  <a:cubicBezTo>
                    <a:pt x="741" y="2304"/>
                    <a:pt x="944" y="2424"/>
                    <a:pt x="1141" y="2424"/>
                  </a:cubicBezTo>
                  <a:cubicBezTo>
                    <a:pt x="1203" y="2424"/>
                    <a:pt x="1264" y="2412"/>
                    <a:pt x="1320" y="2387"/>
                  </a:cubicBezTo>
                  <a:cubicBezTo>
                    <a:pt x="1584" y="2281"/>
                    <a:pt x="1716" y="1991"/>
                    <a:pt x="1611" y="1727"/>
                  </a:cubicBezTo>
                  <a:lnTo>
                    <a:pt x="1056" y="327"/>
                  </a:lnTo>
                  <a:cubicBezTo>
                    <a:pt x="975" y="125"/>
                    <a:pt x="786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83"/>
            <p:cNvSpPr/>
            <p:nvPr/>
          </p:nvSpPr>
          <p:spPr>
            <a:xfrm>
              <a:off x="7211452" y="1794637"/>
              <a:ext cx="88683" cy="126542"/>
            </a:xfrm>
            <a:custGeom>
              <a:avLst/>
              <a:gdLst/>
              <a:ahLst/>
              <a:cxnLst/>
              <a:rect l="l" t="t" r="r" b="b"/>
              <a:pathLst>
                <a:path w="1717" h="2450" extrusionOk="0">
                  <a:moveTo>
                    <a:pt x="584" y="0"/>
                  </a:moveTo>
                  <a:cubicBezTo>
                    <a:pt x="521" y="0"/>
                    <a:pt x="458" y="12"/>
                    <a:pt x="396" y="37"/>
                  </a:cubicBezTo>
                  <a:cubicBezTo>
                    <a:pt x="132" y="142"/>
                    <a:pt x="0" y="459"/>
                    <a:pt x="106" y="697"/>
                  </a:cubicBezTo>
                  <a:lnTo>
                    <a:pt x="660" y="2123"/>
                  </a:lnTo>
                  <a:cubicBezTo>
                    <a:pt x="741" y="2325"/>
                    <a:pt x="930" y="2449"/>
                    <a:pt x="1133" y="2449"/>
                  </a:cubicBezTo>
                  <a:cubicBezTo>
                    <a:pt x="1195" y="2449"/>
                    <a:pt x="1258" y="2438"/>
                    <a:pt x="1320" y="2413"/>
                  </a:cubicBezTo>
                  <a:cubicBezTo>
                    <a:pt x="1584" y="2307"/>
                    <a:pt x="1716" y="1991"/>
                    <a:pt x="1611" y="1753"/>
                  </a:cubicBezTo>
                  <a:lnTo>
                    <a:pt x="1056" y="327"/>
                  </a:lnTo>
                  <a:cubicBezTo>
                    <a:pt x="975" y="125"/>
                    <a:pt x="78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83"/>
            <p:cNvSpPr/>
            <p:nvPr/>
          </p:nvSpPr>
          <p:spPr>
            <a:xfrm>
              <a:off x="7180050" y="1847577"/>
              <a:ext cx="88735" cy="125406"/>
            </a:xfrm>
            <a:custGeom>
              <a:avLst/>
              <a:gdLst/>
              <a:ahLst/>
              <a:cxnLst/>
              <a:rect l="l" t="t" r="r" b="b"/>
              <a:pathLst>
                <a:path w="1718" h="2428" extrusionOk="0">
                  <a:moveTo>
                    <a:pt x="592" y="1"/>
                  </a:moveTo>
                  <a:cubicBezTo>
                    <a:pt x="525" y="1"/>
                    <a:pt x="458" y="14"/>
                    <a:pt x="397" y="41"/>
                  </a:cubicBezTo>
                  <a:cubicBezTo>
                    <a:pt x="133" y="147"/>
                    <a:pt x="1" y="437"/>
                    <a:pt x="106" y="701"/>
                  </a:cubicBezTo>
                  <a:lnTo>
                    <a:pt x="661" y="2101"/>
                  </a:lnTo>
                  <a:cubicBezTo>
                    <a:pt x="742" y="2303"/>
                    <a:pt x="931" y="2428"/>
                    <a:pt x="1134" y="2428"/>
                  </a:cubicBezTo>
                  <a:cubicBezTo>
                    <a:pt x="1196" y="2428"/>
                    <a:pt x="1259" y="2416"/>
                    <a:pt x="1321" y="2391"/>
                  </a:cubicBezTo>
                  <a:cubicBezTo>
                    <a:pt x="1585" y="2286"/>
                    <a:pt x="1717" y="1995"/>
                    <a:pt x="1612" y="1731"/>
                  </a:cubicBezTo>
                  <a:lnTo>
                    <a:pt x="1057" y="305"/>
                  </a:lnTo>
                  <a:cubicBezTo>
                    <a:pt x="979" y="110"/>
                    <a:pt x="784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83"/>
            <p:cNvSpPr/>
            <p:nvPr/>
          </p:nvSpPr>
          <p:spPr>
            <a:xfrm>
              <a:off x="7148699" y="1906457"/>
              <a:ext cx="88683" cy="125200"/>
            </a:xfrm>
            <a:custGeom>
              <a:avLst/>
              <a:gdLst/>
              <a:ahLst/>
              <a:cxnLst/>
              <a:rect l="l" t="t" r="r" b="b"/>
              <a:pathLst>
                <a:path w="1717" h="2424" extrusionOk="0">
                  <a:moveTo>
                    <a:pt x="584" y="0"/>
                  </a:moveTo>
                  <a:cubicBezTo>
                    <a:pt x="522" y="0"/>
                    <a:pt x="458" y="12"/>
                    <a:pt x="397" y="37"/>
                  </a:cubicBezTo>
                  <a:cubicBezTo>
                    <a:pt x="133" y="142"/>
                    <a:pt x="1" y="433"/>
                    <a:pt x="106" y="697"/>
                  </a:cubicBezTo>
                  <a:lnTo>
                    <a:pt x="661" y="2096"/>
                  </a:lnTo>
                  <a:cubicBezTo>
                    <a:pt x="741" y="2298"/>
                    <a:pt x="931" y="2423"/>
                    <a:pt x="1133" y="2423"/>
                  </a:cubicBezTo>
                  <a:cubicBezTo>
                    <a:pt x="1195" y="2423"/>
                    <a:pt x="1259" y="2412"/>
                    <a:pt x="1321" y="2387"/>
                  </a:cubicBezTo>
                  <a:cubicBezTo>
                    <a:pt x="1585" y="2281"/>
                    <a:pt x="1717" y="1991"/>
                    <a:pt x="1611" y="1727"/>
                  </a:cubicBezTo>
                  <a:lnTo>
                    <a:pt x="1057" y="327"/>
                  </a:lnTo>
                  <a:cubicBezTo>
                    <a:pt x="976" y="125"/>
                    <a:pt x="787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83"/>
            <p:cNvSpPr/>
            <p:nvPr/>
          </p:nvSpPr>
          <p:spPr>
            <a:xfrm>
              <a:off x="7120085" y="1971432"/>
              <a:ext cx="91421" cy="121326"/>
            </a:xfrm>
            <a:custGeom>
              <a:avLst/>
              <a:gdLst/>
              <a:ahLst/>
              <a:cxnLst/>
              <a:rect l="l" t="t" r="r" b="b"/>
              <a:pathLst>
                <a:path w="1770" h="2349" extrusionOk="0">
                  <a:moveTo>
                    <a:pt x="555" y="1"/>
                  </a:moveTo>
                  <a:cubicBezTo>
                    <a:pt x="483" y="1"/>
                    <a:pt x="411" y="16"/>
                    <a:pt x="343" y="46"/>
                  </a:cubicBezTo>
                  <a:cubicBezTo>
                    <a:pt x="106" y="178"/>
                    <a:pt x="0" y="469"/>
                    <a:pt x="106" y="706"/>
                  </a:cubicBezTo>
                  <a:lnTo>
                    <a:pt x="766" y="2079"/>
                  </a:lnTo>
                  <a:cubicBezTo>
                    <a:pt x="859" y="2246"/>
                    <a:pt x="1029" y="2348"/>
                    <a:pt x="1205" y="2348"/>
                  </a:cubicBezTo>
                  <a:cubicBezTo>
                    <a:pt x="1280" y="2348"/>
                    <a:pt x="1355" y="2330"/>
                    <a:pt x="1426" y="2291"/>
                  </a:cubicBezTo>
                  <a:cubicBezTo>
                    <a:pt x="1664" y="2185"/>
                    <a:pt x="1769" y="1895"/>
                    <a:pt x="1664" y="1630"/>
                  </a:cubicBezTo>
                  <a:lnTo>
                    <a:pt x="1003" y="284"/>
                  </a:lnTo>
                  <a:cubicBezTo>
                    <a:pt x="909" y="95"/>
                    <a:pt x="73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83"/>
            <p:cNvSpPr/>
            <p:nvPr/>
          </p:nvSpPr>
          <p:spPr>
            <a:xfrm>
              <a:off x="7090077" y="2025043"/>
              <a:ext cx="98238" cy="119828"/>
            </a:xfrm>
            <a:custGeom>
              <a:avLst/>
              <a:gdLst/>
              <a:ahLst/>
              <a:cxnLst/>
              <a:rect l="l" t="t" r="r" b="b"/>
              <a:pathLst>
                <a:path w="1902" h="2320" extrusionOk="0">
                  <a:moveTo>
                    <a:pt x="560" y="1"/>
                  </a:moveTo>
                  <a:cubicBezTo>
                    <a:pt x="477" y="1"/>
                    <a:pt x="394" y="21"/>
                    <a:pt x="317" y="64"/>
                  </a:cubicBezTo>
                  <a:cubicBezTo>
                    <a:pt x="79" y="223"/>
                    <a:pt x="0" y="513"/>
                    <a:pt x="132" y="751"/>
                  </a:cubicBezTo>
                  <a:lnTo>
                    <a:pt x="898" y="2071"/>
                  </a:lnTo>
                  <a:cubicBezTo>
                    <a:pt x="987" y="2231"/>
                    <a:pt x="1160" y="2320"/>
                    <a:pt x="1336" y="2320"/>
                  </a:cubicBezTo>
                  <a:cubicBezTo>
                    <a:pt x="1421" y="2320"/>
                    <a:pt x="1507" y="2299"/>
                    <a:pt x="1584" y="2256"/>
                  </a:cubicBezTo>
                  <a:cubicBezTo>
                    <a:pt x="1822" y="2124"/>
                    <a:pt x="1901" y="1807"/>
                    <a:pt x="1743" y="1569"/>
                  </a:cubicBezTo>
                  <a:lnTo>
                    <a:pt x="1003" y="249"/>
                  </a:lnTo>
                  <a:cubicBezTo>
                    <a:pt x="897" y="89"/>
                    <a:pt x="730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83"/>
            <p:cNvSpPr/>
            <p:nvPr/>
          </p:nvSpPr>
          <p:spPr>
            <a:xfrm>
              <a:off x="7068230" y="2087693"/>
              <a:ext cx="105056" cy="114560"/>
            </a:xfrm>
            <a:custGeom>
              <a:avLst/>
              <a:gdLst/>
              <a:ahLst/>
              <a:cxnLst/>
              <a:rect l="l" t="t" r="r" b="b"/>
              <a:pathLst>
                <a:path w="2034" h="2218" extrusionOk="0">
                  <a:moveTo>
                    <a:pt x="568" y="0"/>
                  </a:moveTo>
                  <a:cubicBezTo>
                    <a:pt x="464" y="0"/>
                    <a:pt x="358" y="30"/>
                    <a:pt x="265" y="92"/>
                  </a:cubicBezTo>
                  <a:cubicBezTo>
                    <a:pt x="53" y="251"/>
                    <a:pt x="1" y="568"/>
                    <a:pt x="159" y="805"/>
                  </a:cubicBezTo>
                  <a:lnTo>
                    <a:pt x="1057" y="2020"/>
                  </a:lnTo>
                  <a:cubicBezTo>
                    <a:pt x="1169" y="2148"/>
                    <a:pt x="1319" y="2218"/>
                    <a:pt x="1474" y="2218"/>
                  </a:cubicBezTo>
                  <a:cubicBezTo>
                    <a:pt x="1574" y="2218"/>
                    <a:pt x="1676" y="2188"/>
                    <a:pt x="1770" y="2126"/>
                  </a:cubicBezTo>
                  <a:cubicBezTo>
                    <a:pt x="1981" y="1967"/>
                    <a:pt x="2034" y="1650"/>
                    <a:pt x="1875" y="1413"/>
                  </a:cubicBezTo>
                  <a:lnTo>
                    <a:pt x="978" y="198"/>
                  </a:lnTo>
                  <a:cubicBezTo>
                    <a:pt x="882" y="70"/>
                    <a:pt x="728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83"/>
            <p:cNvSpPr/>
            <p:nvPr/>
          </p:nvSpPr>
          <p:spPr>
            <a:xfrm>
              <a:off x="7050514" y="2148381"/>
              <a:ext cx="111874" cy="108103"/>
            </a:xfrm>
            <a:custGeom>
              <a:avLst/>
              <a:gdLst/>
              <a:ahLst/>
              <a:cxnLst/>
              <a:rect l="l" t="t" r="r" b="b"/>
              <a:pathLst>
                <a:path w="2166" h="2093" extrusionOk="0">
                  <a:moveTo>
                    <a:pt x="555" y="0"/>
                  </a:moveTo>
                  <a:cubicBezTo>
                    <a:pt x="429" y="0"/>
                    <a:pt x="304" y="53"/>
                    <a:pt x="212" y="158"/>
                  </a:cubicBezTo>
                  <a:cubicBezTo>
                    <a:pt x="0" y="343"/>
                    <a:pt x="0" y="660"/>
                    <a:pt x="212" y="871"/>
                  </a:cubicBezTo>
                  <a:lnTo>
                    <a:pt x="1268" y="1954"/>
                  </a:lnTo>
                  <a:cubicBezTo>
                    <a:pt x="1360" y="2046"/>
                    <a:pt x="1486" y="2093"/>
                    <a:pt x="1614" y="2093"/>
                  </a:cubicBezTo>
                  <a:cubicBezTo>
                    <a:pt x="1743" y="2093"/>
                    <a:pt x="1875" y="2046"/>
                    <a:pt x="1981" y="1954"/>
                  </a:cubicBezTo>
                  <a:cubicBezTo>
                    <a:pt x="2166" y="1743"/>
                    <a:pt x="2166" y="1426"/>
                    <a:pt x="1981" y="1241"/>
                  </a:cubicBezTo>
                  <a:lnTo>
                    <a:pt x="898" y="158"/>
                  </a:lnTo>
                  <a:cubicBezTo>
                    <a:pt x="806" y="53"/>
                    <a:pt x="680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83"/>
            <p:cNvSpPr/>
            <p:nvPr/>
          </p:nvSpPr>
          <p:spPr>
            <a:xfrm>
              <a:off x="7036879" y="2211858"/>
              <a:ext cx="125510" cy="95346"/>
            </a:xfrm>
            <a:custGeom>
              <a:avLst/>
              <a:gdLst/>
              <a:ahLst/>
              <a:cxnLst/>
              <a:rect l="l" t="t" r="r" b="b"/>
              <a:pathLst>
                <a:path w="2430" h="1846" extrusionOk="0">
                  <a:moveTo>
                    <a:pt x="570" y="1"/>
                  </a:moveTo>
                  <a:cubicBezTo>
                    <a:pt x="414" y="1"/>
                    <a:pt x="256" y="77"/>
                    <a:pt x="159" y="223"/>
                  </a:cubicBezTo>
                  <a:cubicBezTo>
                    <a:pt x="0" y="461"/>
                    <a:pt x="53" y="778"/>
                    <a:pt x="291" y="936"/>
                  </a:cubicBezTo>
                  <a:lnTo>
                    <a:pt x="1585" y="1755"/>
                  </a:lnTo>
                  <a:cubicBezTo>
                    <a:pt x="1666" y="1816"/>
                    <a:pt x="1763" y="1845"/>
                    <a:pt x="1860" y="1845"/>
                  </a:cubicBezTo>
                  <a:cubicBezTo>
                    <a:pt x="2016" y="1845"/>
                    <a:pt x="2174" y="1769"/>
                    <a:pt x="2271" y="1623"/>
                  </a:cubicBezTo>
                  <a:cubicBezTo>
                    <a:pt x="2430" y="1385"/>
                    <a:pt x="2350" y="1095"/>
                    <a:pt x="2113" y="936"/>
                  </a:cubicBezTo>
                  <a:lnTo>
                    <a:pt x="845" y="91"/>
                  </a:lnTo>
                  <a:cubicBezTo>
                    <a:pt x="764" y="30"/>
                    <a:pt x="667" y="1"/>
                    <a:pt x="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83"/>
            <p:cNvSpPr/>
            <p:nvPr/>
          </p:nvSpPr>
          <p:spPr>
            <a:xfrm>
              <a:off x="7045039" y="2288401"/>
              <a:ext cx="133722" cy="64717"/>
            </a:xfrm>
            <a:custGeom>
              <a:avLst/>
              <a:gdLst/>
              <a:ahLst/>
              <a:cxnLst/>
              <a:rect l="l" t="t" r="r" b="b"/>
              <a:pathLst>
                <a:path w="2589" h="1253" extrusionOk="0">
                  <a:moveTo>
                    <a:pt x="526" y="1"/>
                  </a:moveTo>
                  <a:cubicBezTo>
                    <a:pt x="291" y="1"/>
                    <a:pt x="77" y="195"/>
                    <a:pt x="54" y="431"/>
                  </a:cubicBezTo>
                  <a:cubicBezTo>
                    <a:pt x="1" y="695"/>
                    <a:pt x="186" y="959"/>
                    <a:pt x="476" y="1012"/>
                  </a:cubicBezTo>
                  <a:lnTo>
                    <a:pt x="1955" y="1250"/>
                  </a:lnTo>
                  <a:cubicBezTo>
                    <a:pt x="1973" y="1251"/>
                    <a:pt x="1992" y="1252"/>
                    <a:pt x="2010" y="1252"/>
                  </a:cubicBezTo>
                  <a:cubicBezTo>
                    <a:pt x="2275" y="1252"/>
                    <a:pt x="2486" y="1075"/>
                    <a:pt x="2536" y="827"/>
                  </a:cubicBezTo>
                  <a:cubicBezTo>
                    <a:pt x="2588" y="537"/>
                    <a:pt x="2404" y="273"/>
                    <a:pt x="2113" y="246"/>
                  </a:cubicBezTo>
                  <a:lnTo>
                    <a:pt x="608" y="9"/>
                  </a:lnTo>
                  <a:cubicBezTo>
                    <a:pt x="580" y="3"/>
                    <a:pt x="553" y="1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83"/>
            <p:cNvSpPr/>
            <p:nvPr/>
          </p:nvSpPr>
          <p:spPr>
            <a:xfrm>
              <a:off x="7091420" y="2333388"/>
              <a:ext cx="133722" cy="66112"/>
            </a:xfrm>
            <a:custGeom>
              <a:avLst/>
              <a:gdLst/>
              <a:ahLst/>
              <a:cxnLst/>
              <a:rect l="l" t="t" r="r" b="b"/>
              <a:pathLst>
                <a:path w="2589" h="1280" extrusionOk="0">
                  <a:moveTo>
                    <a:pt x="2046" y="0"/>
                  </a:moveTo>
                  <a:cubicBezTo>
                    <a:pt x="2015" y="0"/>
                    <a:pt x="1985" y="3"/>
                    <a:pt x="1954" y="9"/>
                  </a:cubicBezTo>
                  <a:lnTo>
                    <a:pt x="476" y="273"/>
                  </a:lnTo>
                  <a:cubicBezTo>
                    <a:pt x="185" y="326"/>
                    <a:pt x="1" y="590"/>
                    <a:pt x="53" y="854"/>
                  </a:cubicBezTo>
                  <a:cubicBezTo>
                    <a:pt x="103" y="1101"/>
                    <a:pt x="337" y="1279"/>
                    <a:pt x="584" y="1279"/>
                  </a:cubicBezTo>
                  <a:cubicBezTo>
                    <a:pt x="601" y="1279"/>
                    <a:pt x="617" y="1278"/>
                    <a:pt x="634" y="1277"/>
                  </a:cubicBezTo>
                  <a:lnTo>
                    <a:pt x="2139" y="986"/>
                  </a:lnTo>
                  <a:cubicBezTo>
                    <a:pt x="2403" y="960"/>
                    <a:pt x="2588" y="696"/>
                    <a:pt x="2535" y="405"/>
                  </a:cubicBezTo>
                  <a:cubicBezTo>
                    <a:pt x="2489" y="172"/>
                    <a:pt x="2277" y="0"/>
                    <a:pt x="2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83"/>
            <p:cNvSpPr/>
            <p:nvPr/>
          </p:nvSpPr>
          <p:spPr>
            <a:xfrm>
              <a:off x="7163677" y="2349554"/>
              <a:ext cx="121429" cy="99168"/>
            </a:xfrm>
            <a:custGeom>
              <a:avLst/>
              <a:gdLst/>
              <a:ahLst/>
              <a:cxnLst/>
              <a:rect l="l" t="t" r="r" b="b"/>
              <a:pathLst>
                <a:path w="2351" h="1920" extrusionOk="0">
                  <a:moveTo>
                    <a:pt x="1764" y="0"/>
                  </a:moveTo>
                  <a:cubicBezTo>
                    <a:pt x="1663" y="0"/>
                    <a:pt x="1563" y="30"/>
                    <a:pt x="1480" y="92"/>
                  </a:cubicBezTo>
                  <a:lnTo>
                    <a:pt x="265" y="1016"/>
                  </a:lnTo>
                  <a:cubicBezTo>
                    <a:pt x="54" y="1175"/>
                    <a:pt x="1" y="1492"/>
                    <a:pt x="159" y="1703"/>
                  </a:cubicBezTo>
                  <a:cubicBezTo>
                    <a:pt x="269" y="1844"/>
                    <a:pt x="425" y="1920"/>
                    <a:pt x="578" y="1920"/>
                  </a:cubicBezTo>
                  <a:cubicBezTo>
                    <a:pt x="683" y="1920"/>
                    <a:pt x="786" y="1884"/>
                    <a:pt x="872" y="1809"/>
                  </a:cubicBezTo>
                  <a:lnTo>
                    <a:pt x="2087" y="911"/>
                  </a:lnTo>
                  <a:cubicBezTo>
                    <a:pt x="2298" y="726"/>
                    <a:pt x="2351" y="409"/>
                    <a:pt x="2193" y="198"/>
                  </a:cubicBezTo>
                  <a:cubicBezTo>
                    <a:pt x="2081" y="70"/>
                    <a:pt x="1920" y="0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83"/>
            <p:cNvSpPr/>
            <p:nvPr/>
          </p:nvSpPr>
          <p:spPr>
            <a:xfrm>
              <a:off x="7249621" y="2344182"/>
              <a:ext cx="90078" cy="123908"/>
            </a:xfrm>
            <a:custGeom>
              <a:avLst/>
              <a:gdLst/>
              <a:ahLst/>
              <a:cxnLst/>
              <a:rect l="l" t="t" r="r" b="b"/>
              <a:pathLst>
                <a:path w="1744" h="2399" extrusionOk="0">
                  <a:moveTo>
                    <a:pt x="1183" y="1"/>
                  </a:moveTo>
                  <a:cubicBezTo>
                    <a:pt x="982" y="1"/>
                    <a:pt x="794" y="121"/>
                    <a:pt x="713" y="302"/>
                  </a:cubicBezTo>
                  <a:lnTo>
                    <a:pt x="106" y="1701"/>
                  </a:lnTo>
                  <a:cubicBezTo>
                    <a:pt x="0" y="1939"/>
                    <a:pt x="106" y="2256"/>
                    <a:pt x="370" y="2361"/>
                  </a:cubicBezTo>
                  <a:cubicBezTo>
                    <a:pt x="427" y="2387"/>
                    <a:pt x="486" y="2398"/>
                    <a:pt x="546" y="2398"/>
                  </a:cubicBezTo>
                  <a:cubicBezTo>
                    <a:pt x="737" y="2398"/>
                    <a:pt x="930" y="2278"/>
                    <a:pt x="1030" y="2097"/>
                  </a:cubicBezTo>
                  <a:lnTo>
                    <a:pt x="1611" y="698"/>
                  </a:lnTo>
                  <a:cubicBezTo>
                    <a:pt x="1743" y="460"/>
                    <a:pt x="1611" y="143"/>
                    <a:pt x="1374" y="38"/>
                  </a:cubicBezTo>
                  <a:cubicBezTo>
                    <a:pt x="1311" y="13"/>
                    <a:pt x="1246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83"/>
            <p:cNvSpPr/>
            <p:nvPr/>
          </p:nvSpPr>
          <p:spPr>
            <a:xfrm>
              <a:off x="7324615" y="2301933"/>
              <a:ext cx="73705" cy="129280"/>
            </a:xfrm>
            <a:custGeom>
              <a:avLst/>
              <a:gdLst/>
              <a:ahLst/>
              <a:cxnLst/>
              <a:rect l="l" t="t" r="r" b="b"/>
              <a:pathLst>
                <a:path w="1427" h="2503" extrusionOk="0">
                  <a:moveTo>
                    <a:pt x="893" y="1"/>
                  </a:moveTo>
                  <a:cubicBezTo>
                    <a:pt x="643" y="1"/>
                    <a:pt x="416" y="154"/>
                    <a:pt x="370" y="407"/>
                  </a:cubicBezTo>
                  <a:lnTo>
                    <a:pt x="54" y="1886"/>
                  </a:lnTo>
                  <a:cubicBezTo>
                    <a:pt x="1" y="2150"/>
                    <a:pt x="159" y="2414"/>
                    <a:pt x="423" y="2493"/>
                  </a:cubicBezTo>
                  <a:cubicBezTo>
                    <a:pt x="460" y="2500"/>
                    <a:pt x="497" y="2503"/>
                    <a:pt x="533" y="2503"/>
                  </a:cubicBezTo>
                  <a:cubicBezTo>
                    <a:pt x="778" y="2503"/>
                    <a:pt x="988" y="2350"/>
                    <a:pt x="1057" y="2097"/>
                  </a:cubicBezTo>
                  <a:lnTo>
                    <a:pt x="1374" y="618"/>
                  </a:lnTo>
                  <a:cubicBezTo>
                    <a:pt x="1427" y="354"/>
                    <a:pt x="1268" y="64"/>
                    <a:pt x="1004" y="11"/>
                  </a:cubicBezTo>
                  <a:cubicBezTo>
                    <a:pt x="967" y="4"/>
                    <a:pt x="930" y="1"/>
                    <a:pt x="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83"/>
            <p:cNvSpPr/>
            <p:nvPr/>
          </p:nvSpPr>
          <p:spPr>
            <a:xfrm>
              <a:off x="7387369" y="2261079"/>
              <a:ext cx="66887" cy="129125"/>
            </a:xfrm>
            <a:custGeom>
              <a:avLst/>
              <a:gdLst/>
              <a:ahLst/>
              <a:cxnLst/>
              <a:rect l="l" t="t" r="r" b="b"/>
              <a:pathLst>
                <a:path w="1295" h="2500" extrusionOk="0">
                  <a:moveTo>
                    <a:pt x="747" y="1"/>
                  </a:moveTo>
                  <a:cubicBezTo>
                    <a:pt x="497" y="1"/>
                    <a:pt x="288" y="175"/>
                    <a:pt x="264" y="432"/>
                  </a:cubicBezTo>
                  <a:lnTo>
                    <a:pt x="53" y="1937"/>
                  </a:lnTo>
                  <a:cubicBezTo>
                    <a:pt x="0" y="2201"/>
                    <a:pt x="185" y="2465"/>
                    <a:pt x="476" y="2492"/>
                  </a:cubicBezTo>
                  <a:cubicBezTo>
                    <a:pt x="503" y="2497"/>
                    <a:pt x="531" y="2500"/>
                    <a:pt x="558" y="2500"/>
                  </a:cubicBezTo>
                  <a:cubicBezTo>
                    <a:pt x="792" y="2500"/>
                    <a:pt x="1007" y="2306"/>
                    <a:pt x="1030" y="2069"/>
                  </a:cubicBezTo>
                  <a:lnTo>
                    <a:pt x="1268" y="564"/>
                  </a:lnTo>
                  <a:cubicBezTo>
                    <a:pt x="1294" y="300"/>
                    <a:pt x="1109" y="36"/>
                    <a:pt x="845" y="10"/>
                  </a:cubicBezTo>
                  <a:cubicBezTo>
                    <a:pt x="812" y="4"/>
                    <a:pt x="779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83"/>
            <p:cNvSpPr/>
            <p:nvPr/>
          </p:nvSpPr>
          <p:spPr>
            <a:xfrm>
              <a:off x="7448728" y="2223375"/>
              <a:ext cx="53251" cy="130984"/>
            </a:xfrm>
            <a:custGeom>
              <a:avLst/>
              <a:gdLst/>
              <a:ahLst/>
              <a:cxnLst/>
              <a:rect l="l" t="t" r="r" b="b"/>
              <a:pathLst>
                <a:path w="1031" h="2536" extrusionOk="0">
                  <a:moveTo>
                    <a:pt x="529" y="0"/>
                  </a:moveTo>
                  <a:cubicBezTo>
                    <a:pt x="238" y="0"/>
                    <a:pt x="1" y="212"/>
                    <a:pt x="1" y="502"/>
                  </a:cubicBezTo>
                  <a:lnTo>
                    <a:pt x="1" y="2033"/>
                  </a:lnTo>
                  <a:cubicBezTo>
                    <a:pt x="1" y="2298"/>
                    <a:pt x="238" y="2535"/>
                    <a:pt x="502" y="2535"/>
                  </a:cubicBezTo>
                  <a:cubicBezTo>
                    <a:pt x="793" y="2535"/>
                    <a:pt x="1004" y="2298"/>
                    <a:pt x="1004" y="2033"/>
                  </a:cubicBezTo>
                  <a:lnTo>
                    <a:pt x="1004" y="528"/>
                  </a:lnTo>
                  <a:cubicBezTo>
                    <a:pt x="1030" y="238"/>
                    <a:pt x="793" y="27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83"/>
            <p:cNvSpPr/>
            <p:nvPr/>
          </p:nvSpPr>
          <p:spPr>
            <a:xfrm>
              <a:off x="7471918" y="2175807"/>
              <a:ext cx="80522" cy="126388"/>
            </a:xfrm>
            <a:custGeom>
              <a:avLst/>
              <a:gdLst/>
              <a:ahLst/>
              <a:cxnLst/>
              <a:rect l="l" t="t" r="r" b="b"/>
              <a:pathLst>
                <a:path w="1559" h="2447" extrusionOk="0">
                  <a:moveTo>
                    <a:pt x="576" y="1"/>
                  </a:moveTo>
                  <a:cubicBezTo>
                    <a:pt x="526" y="1"/>
                    <a:pt x="474" y="8"/>
                    <a:pt x="423" y="24"/>
                  </a:cubicBezTo>
                  <a:cubicBezTo>
                    <a:pt x="159" y="103"/>
                    <a:pt x="0" y="367"/>
                    <a:pt x="80" y="631"/>
                  </a:cubicBezTo>
                  <a:lnTo>
                    <a:pt x="529" y="2083"/>
                  </a:lnTo>
                  <a:cubicBezTo>
                    <a:pt x="594" y="2301"/>
                    <a:pt x="803" y="2447"/>
                    <a:pt x="1022" y="2447"/>
                  </a:cubicBezTo>
                  <a:cubicBezTo>
                    <a:pt x="1069" y="2447"/>
                    <a:pt x="1116" y="2440"/>
                    <a:pt x="1162" y="2426"/>
                  </a:cubicBezTo>
                  <a:cubicBezTo>
                    <a:pt x="1426" y="2347"/>
                    <a:pt x="1558" y="2057"/>
                    <a:pt x="1479" y="1793"/>
                  </a:cubicBezTo>
                  <a:lnTo>
                    <a:pt x="1030" y="340"/>
                  </a:lnTo>
                  <a:cubicBezTo>
                    <a:pt x="966" y="128"/>
                    <a:pt x="783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83"/>
            <p:cNvSpPr/>
            <p:nvPr/>
          </p:nvSpPr>
          <p:spPr>
            <a:xfrm>
              <a:off x="7501926" y="2111136"/>
              <a:ext cx="81865" cy="126388"/>
            </a:xfrm>
            <a:custGeom>
              <a:avLst/>
              <a:gdLst/>
              <a:ahLst/>
              <a:cxnLst/>
              <a:rect l="l" t="t" r="r" b="b"/>
              <a:pathLst>
                <a:path w="1585" h="2447" extrusionOk="0">
                  <a:moveTo>
                    <a:pt x="563" y="0"/>
                  </a:moveTo>
                  <a:cubicBezTo>
                    <a:pt x="516" y="0"/>
                    <a:pt x="469" y="7"/>
                    <a:pt x="423" y="21"/>
                  </a:cubicBezTo>
                  <a:cubicBezTo>
                    <a:pt x="159" y="100"/>
                    <a:pt x="0" y="390"/>
                    <a:pt x="106" y="654"/>
                  </a:cubicBezTo>
                  <a:lnTo>
                    <a:pt x="528" y="2107"/>
                  </a:lnTo>
                  <a:cubicBezTo>
                    <a:pt x="614" y="2319"/>
                    <a:pt x="801" y="2446"/>
                    <a:pt x="1009" y="2446"/>
                  </a:cubicBezTo>
                  <a:cubicBezTo>
                    <a:pt x="1059" y="2446"/>
                    <a:pt x="1111" y="2439"/>
                    <a:pt x="1162" y="2424"/>
                  </a:cubicBezTo>
                  <a:cubicBezTo>
                    <a:pt x="1426" y="2344"/>
                    <a:pt x="1585" y="2080"/>
                    <a:pt x="1505" y="1816"/>
                  </a:cubicBezTo>
                  <a:lnTo>
                    <a:pt x="1057" y="364"/>
                  </a:lnTo>
                  <a:cubicBezTo>
                    <a:pt x="991" y="146"/>
                    <a:pt x="782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83"/>
            <p:cNvSpPr/>
            <p:nvPr/>
          </p:nvSpPr>
          <p:spPr>
            <a:xfrm>
              <a:off x="7493714" y="1770569"/>
              <a:ext cx="1568456" cy="1115692"/>
            </a:xfrm>
            <a:custGeom>
              <a:avLst/>
              <a:gdLst/>
              <a:ahLst/>
              <a:cxnLst/>
              <a:rect l="l" t="t" r="r" b="b"/>
              <a:pathLst>
                <a:path w="30367" h="21601" extrusionOk="0">
                  <a:moveTo>
                    <a:pt x="5361" y="1"/>
                  </a:moveTo>
                  <a:cubicBezTo>
                    <a:pt x="3170" y="1"/>
                    <a:pt x="1400" y="1796"/>
                    <a:pt x="1400" y="3962"/>
                  </a:cubicBezTo>
                  <a:lnTo>
                    <a:pt x="1" y="17639"/>
                  </a:lnTo>
                  <a:cubicBezTo>
                    <a:pt x="1" y="19831"/>
                    <a:pt x="1796" y="21600"/>
                    <a:pt x="3962" y="21600"/>
                  </a:cubicBezTo>
                  <a:lnTo>
                    <a:pt x="26406" y="21600"/>
                  </a:lnTo>
                  <a:cubicBezTo>
                    <a:pt x="28597" y="21600"/>
                    <a:pt x="30367" y="19831"/>
                    <a:pt x="30367" y="17639"/>
                  </a:cubicBezTo>
                  <a:lnTo>
                    <a:pt x="28967" y="3962"/>
                  </a:lnTo>
                  <a:cubicBezTo>
                    <a:pt x="28967" y="1796"/>
                    <a:pt x="27198" y="1"/>
                    <a:pt x="25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83"/>
            <p:cNvSpPr/>
            <p:nvPr/>
          </p:nvSpPr>
          <p:spPr>
            <a:xfrm>
              <a:off x="7782845" y="1582360"/>
              <a:ext cx="248282" cy="274210"/>
            </a:xfrm>
            <a:custGeom>
              <a:avLst/>
              <a:gdLst/>
              <a:ahLst/>
              <a:cxnLst/>
              <a:rect l="l" t="t" r="r" b="b"/>
              <a:pathLst>
                <a:path w="4807" h="5309" extrusionOk="0">
                  <a:moveTo>
                    <a:pt x="1004" y="1"/>
                  </a:moveTo>
                  <a:cubicBezTo>
                    <a:pt x="450" y="1"/>
                    <a:pt x="1" y="450"/>
                    <a:pt x="1" y="1031"/>
                  </a:cubicBezTo>
                  <a:lnTo>
                    <a:pt x="1" y="4279"/>
                  </a:lnTo>
                  <a:cubicBezTo>
                    <a:pt x="1" y="4833"/>
                    <a:pt x="450" y="5308"/>
                    <a:pt x="1004" y="5308"/>
                  </a:cubicBezTo>
                  <a:lnTo>
                    <a:pt x="3803" y="5308"/>
                  </a:lnTo>
                  <a:cubicBezTo>
                    <a:pt x="4358" y="5308"/>
                    <a:pt x="4806" y="4833"/>
                    <a:pt x="4806" y="4279"/>
                  </a:cubicBezTo>
                  <a:lnTo>
                    <a:pt x="4806" y="1031"/>
                  </a:lnTo>
                  <a:cubicBezTo>
                    <a:pt x="4806" y="450"/>
                    <a:pt x="4358" y="1"/>
                    <a:pt x="3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83"/>
            <p:cNvSpPr/>
            <p:nvPr/>
          </p:nvSpPr>
          <p:spPr>
            <a:xfrm>
              <a:off x="8524782" y="1582360"/>
              <a:ext cx="249624" cy="274210"/>
            </a:xfrm>
            <a:custGeom>
              <a:avLst/>
              <a:gdLst/>
              <a:ahLst/>
              <a:cxnLst/>
              <a:rect l="l" t="t" r="r" b="b"/>
              <a:pathLst>
                <a:path w="4833" h="5309" extrusionOk="0">
                  <a:moveTo>
                    <a:pt x="1030" y="1"/>
                  </a:moveTo>
                  <a:cubicBezTo>
                    <a:pt x="449" y="1"/>
                    <a:pt x="0" y="450"/>
                    <a:pt x="0" y="1031"/>
                  </a:cubicBezTo>
                  <a:lnTo>
                    <a:pt x="0" y="4279"/>
                  </a:lnTo>
                  <a:cubicBezTo>
                    <a:pt x="0" y="4833"/>
                    <a:pt x="449" y="5308"/>
                    <a:pt x="1030" y="5308"/>
                  </a:cubicBezTo>
                  <a:lnTo>
                    <a:pt x="3802" y="5308"/>
                  </a:lnTo>
                  <a:cubicBezTo>
                    <a:pt x="4357" y="5308"/>
                    <a:pt x="4832" y="4833"/>
                    <a:pt x="4832" y="4279"/>
                  </a:cubicBezTo>
                  <a:lnTo>
                    <a:pt x="4832" y="1031"/>
                  </a:lnTo>
                  <a:cubicBezTo>
                    <a:pt x="4832" y="450"/>
                    <a:pt x="4357" y="1"/>
                    <a:pt x="3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83"/>
            <p:cNvSpPr/>
            <p:nvPr/>
          </p:nvSpPr>
          <p:spPr>
            <a:xfrm>
              <a:off x="7831963" y="1851038"/>
              <a:ext cx="882440" cy="819737"/>
            </a:xfrm>
            <a:custGeom>
              <a:avLst/>
              <a:gdLst/>
              <a:ahLst/>
              <a:cxnLst/>
              <a:rect l="l" t="t" r="r" b="b"/>
              <a:pathLst>
                <a:path w="17085" h="15871" extrusionOk="0">
                  <a:moveTo>
                    <a:pt x="8505" y="0"/>
                  </a:moveTo>
                  <a:cubicBezTo>
                    <a:pt x="4685" y="0"/>
                    <a:pt x="1331" y="2785"/>
                    <a:pt x="713" y="6681"/>
                  </a:cubicBezTo>
                  <a:cubicBezTo>
                    <a:pt x="0" y="11012"/>
                    <a:pt x="2958" y="15078"/>
                    <a:pt x="7288" y="15765"/>
                  </a:cubicBezTo>
                  <a:cubicBezTo>
                    <a:pt x="7720" y="15836"/>
                    <a:pt x="8149" y="15871"/>
                    <a:pt x="8573" y="15871"/>
                  </a:cubicBezTo>
                  <a:cubicBezTo>
                    <a:pt x="12379" y="15871"/>
                    <a:pt x="15754" y="13086"/>
                    <a:pt x="16371" y="9190"/>
                  </a:cubicBezTo>
                  <a:cubicBezTo>
                    <a:pt x="17084" y="4886"/>
                    <a:pt x="14127" y="793"/>
                    <a:pt x="9797" y="106"/>
                  </a:cubicBezTo>
                  <a:cubicBezTo>
                    <a:pt x="9362" y="35"/>
                    <a:pt x="8931" y="0"/>
                    <a:pt x="8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83"/>
            <p:cNvSpPr/>
            <p:nvPr/>
          </p:nvSpPr>
          <p:spPr>
            <a:xfrm>
              <a:off x="7917855" y="1905579"/>
              <a:ext cx="710601" cy="710601"/>
            </a:xfrm>
            <a:custGeom>
              <a:avLst/>
              <a:gdLst/>
              <a:ahLst/>
              <a:cxnLst/>
              <a:rect l="l" t="t" r="r" b="b"/>
              <a:pathLst>
                <a:path w="13758" h="13758" extrusionOk="0">
                  <a:moveTo>
                    <a:pt x="6866" y="1"/>
                  </a:moveTo>
                  <a:cubicBezTo>
                    <a:pt x="3064" y="1"/>
                    <a:pt x="1" y="3064"/>
                    <a:pt x="1" y="6866"/>
                  </a:cubicBezTo>
                  <a:cubicBezTo>
                    <a:pt x="1" y="10695"/>
                    <a:pt x="3064" y="13758"/>
                    <a:pt x="6866" y="13758"/>
                  </a:cubicBezTo>
                  <a:cubicBezTo>
                    <a:pt x="10668" y="13758"/>
                    <a:pt x="13758" y="10695"/>
                    <a:pt x="13758" y="6866"/>
                  </a:cubicBezTo>
                  <a:cubicBezTo>
                    <a:pt x="13758" y="3064"/>
                    <a:pt x="10668" y="1"/>
                    <a:pt x="6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83"/>
            <p:cNvSpPr/>
            <p:nvPr/>
          </p:nvSpPr>
          <p:spPr>
            <a:xfrm>
              <a:off x="8175635" y="2426562"/>
              <a:ext cx="169154" cy="145291"/>
            </a:xfrm>
            <a:custGeom>
              <a:avLst/>
              <a:gdLst/>
              <a:ahLst/>
              <a:cxnLst/>
              <a:rect l="l" t="t" r="r" b="b"/>
              <a:pathLst>
                <a:path w="3275" h="2813" extrusionOk="0">
                  <a:moveTo>
                    <a:pt x="1875" y="1"/>
                  </a:moveTo>
                  <a:cubicBezTo>
                    <a:pt x="634" y="1"/>
                    <a:pt x="0" y="1506"/>
                    <a:pt x="898" y="2404"/>
                  </a:cubicBezTo>
                  <a:cubicBezTo>
                    <a:pt x="1180" y="2686"/>
                    <a:pt x="1529" y="2813"/>
                    <a:pt x="1871" y="2813"/>
                  </a:cubicBezTo>
                  <a:cubicBezTo>
                    <a:pt x="2586" y="2813"/>
                    <a:pt x="3275" y="2257"/>
                    <a:pt x="3275" y="1400"/>
                  </a:cubicBezTo>
                  <a:cubicBezTo>
                    <a:pt x="3275" y="634"/>
                    <a:pt x="2667" y="1"/>
                    <a:pt x="1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83"/>
            <p:cNvSpPr/>
            <p:nvPr/>
          </p:nvSpPr>
          <p:spPr>
            <a:xfrm>
              <a:off x="8200168" y="1950617"/>
              <a:ext cx="146015" cy="144620"/>
            </a:xfrm>
            <a:custGeom>
              <a:avLst/>
              <a:gdLst/>
              <a:ahLst/>
              <a:cxnLst/>
              <a:rect l="l" t="t" r="r" b="b"/>
              <a:pathLst>
                <a:path w="2827" h="2800" extrusionOk="0">
                  <a:moveTo>
                    <a:pt x="1400" y="0"/>
                  </a:moveTo>
                  <a:cubicBezTo>
                    <a:pt x="634" y="0"/>
                    <a:pt x="1" y="608"/>
                    <a:pt x="1" y="1400"/>
                  </a:cubicBezTo>
                  <a:cubicBezTo>
                    <a:pt x="1" y="2166"/>
                    <a:pt x="634" y="2799"/>
                    <a:pt x="1400" y="2799"/>
                  </a:cubicBezTo>
                  <a:cubicBezTo>
                    <a:pt x="2192" y="2799"/>
                    <a:pt x="2826" y="2166"/>
                    <a:pt x="2826" y="1400"/>
                  </a:cubicBezTo>
                  <a:cubicBezTo>
                    <a:pt x="2826" y="608"/>
                    <a:pt x="2192" y="0"/>
                    <a:pt x="1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83"/>
            <p:cNvSpPr/>
            <p:nvPr/>
          </p:nvSpPr>
          <p:spPr>
            <a:xfrm>
              <a:off x="8031070" y="2357094"/>
              <a:ext cx="152781" cy="145860"/>
            </a:xfrm>
            <a:custGeom>
              <a:avLst/>
              <a:gdLst/>
              <a:ahLst/>
              <a:cxnLst/>
              <a:rect l="l" t="t" r="r" b="b"/>
              <a:pathLst>
                <a:path w="2958" h="2824" extrusionOk="0">
                  <a:moveTo>
                    <a:pt x="1424" y="1"/>
                  </a:moveTo>
                  <a:cubicBezTo>
                    <a:pt x="701" y="1"/>
                    <a:pt x="0" y="568"/>
                    <a:pt x="0" y="1425"/>
                  </a:cubicBezTo>
                  <a:cubicBezTo>
                    <a:pt x="0" y="2263"/>
                    <a:pt x="698" y="2824"/>
                    <a:pt x="1420" y="2824"/>
                  </a:cubicBezTo>
                  <a:cubicBezTo>
                    <a:pt x="1767" y="2824"/>
                    <a:pt x="2120" y="2694"/>
                    <a:pt x="2403" y="2402"/>
                  </a:cubicBezTo>
                  <a:cubicBezTo>
                    <a:pt x="2958" y="1847"/>
                    <a:pt x="2958" y="976"/>
                    <a:pt x="2403" y="421"/>
                  </a:cubicBezTo>
                  <a:cubicBezTo>
                    <a:pt x="2121" y="131"/>
                    <a:pt x="1770" y="1"/>
                    <a:pt x="1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83"/>
            <p:cNvSpPr/>
            <p:nvPr/>
          </p:nvSpPr>
          <p:spPr>
            <a:xfrm>
              <a:off x="8369267" y="2019775"/>
              <a:ext cx="151438" cy="144982"/>
            </a:xfrm>
            <a:custGeom>
              <a:avLst/>
              <a:gdLst/>
              <a:ahLst/>
              <a:cxnLst/>
              <a:rect l="l" t="t" r="r" b="b"/>
              <a:pathLst>
                <a:path w="2932" h="2807" extrusionOk="0">
                  <a:moveTo>
                    <a:pt x="1416" y="0"/>
                  </a:moveTo>
                  <a:cubicBezTo>
                    <a:pt x="697" y="0"/>
                    <a:pt x="1" y="564"/>
                    <a:pt x="1" y="1407"/>
                  </a:cubicBezTo>
                  <a:cubicBezTo>
                    <a:pt x="1" y="2245"/>
                    <a:pt x="687" y="2806"/>
                    <a:pt x="1400" y="2806"/>
                  </a:cubicBezTo>
                  <a:cubicBezTo>
                    <a:pt x="1744" y="2806"/>
                    <a:pt x="2094" y="2676"/>
                    <a:pt x="2377" y="2384"/>
                  </a:cubicBezTo>
                  <a:cubicBezTo>
                    <a:pt x="2932" y="1856"/>
                    <a:pt x="2932" y="959"/>
                    <a:pt x="2377" y="404"/>
                  </a:cubicBezTo>
                  <a:cubicBezTo>
                    <a:pt x="2098" y="125"/>
                    <a:pt x="1755" y="0"/>
                    <a:pt x="1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83"/>
            <p:cNvSpPr/>
            <p:nvPr/>
          </p:nvSpPr>
          <p:spPr>
            <a:xfrm>
              <a:off x="7961499" y="2187892"/>
              <a:ext cx="146015" cy="146015"/>
            </a:xfrm>
            <a:custGeom>
              <a:avLst/>
              <a:gdLst/>
              <a:ahLst/>
              <a:cxnLst/>
              <a:rect l="l" t="t" r="r" b="b"/>
              <a:pathLst>
                <a:path w="2827" h="2827" extrusionOk="0">
                  <a:moveTo>
                    <a:pt x="1400" y="1"/>
                  </a:moveTo>
                  <a:cubicBezTo>
                    <a:pt x="635" y="1"/>
                    <a:pt x="1" y="635"/>
                    <a:pt x="1" y="1400"/>
                  </a:cubicBezTo>
                  <a:cubicBezTo>
                    <a:pt x="1" y="2192"/>
                    <a:pt x="635" y="2826"/>
                    <a:pt x="1400" y="2826"/>
                  </a:cubicBezTo>
                  <a:cubicBezTo>
                    <a:pt x="2192" y="2826"/>
                    <a:pt x="2826" y="2192"/>
                    <a:pt x="2826" y="1400"/>
                  </a:cubicBezTo>
                  <a:cubicBezTo>
                    <a:pt x="2826" y="635"/>
                    <a:pt x="2192" y="1"/>
                    <a:pt x="1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83"/>
            <p:cNvSpPr/>
            <p:nvPr/>
          </p:nvSpPr>
          <p:spPr>
            <a:xfrm>
              <a:off x="7984689" y="2223427"/>
              <a:ext cx="87340" cy="74996"/>
            </a:xfrm>
            <a:custGeom>
              <a:avLst/>
              <a:gdLst/>
              <a:ahLst/>
              <a:cxnLst/>
              <a:rect l="l" t="t" r="r" b="b"/>
              <a:pathLst>
                <a:path w="1691" h="1452" extrusionOk="0">
                  <a:moveTo>
                    <a:pt x="955" y="0"/>
                  </a:moveTo>
                  <a:cubicBezTo>
                    <a:pt x="776" y="0"/>
                    <a:pt x="595" y="65"/>
                    <a:pt x="450" y="211"/>
                  </a:cubicBezTo>
                  <a:cubicBezTo>
                    <a:pt x="1" y="659"/>
                    <a:pt x="318" y="1452"/>
                    <a:pt x="951" y="1452"/>
                  </a:cubicBezTo>
                  <a:cubicBezTo>
                    <a:pt x="1347" y="1452"/>
                    <a:pt x="1691" y="1108"/>
                    <a:pt x="1691" y="712"/>
                  </a:cubicBezTo>
                  <a:cubicBezTo>
                    <a:pt x="1691" y="284"/>
                    <a:pt x="1328" y="0"/>
                    <a:pt x="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83"/>
            <p:cNvSpPr/>
            <p:nvPr/>
          </p:nvSpPr>
          <p:spPr>
            <a:xfrm>
              <a:off x="8032413" y="2020137"/>
              <a:ext cx="144620" cy="144620"/>
            </a:xfrm>
            <a:custGeom>
              <a:avLst/>
              <a:gdLst/>
              <a:ahLst/>
              <a:cxnLst/>
              <a:rect l="l" t="t" r="r" b="b"/>
              <a:pathLst>
                <a:path w="2800" h="2800" extrusionOk="0">
                  <a:moveTo>
                    <a:pt x="1400" y="1"/>
                  </a:moveTo>
                  <a:cubicBezTo>
                    <a:pt x="608" y="1"/>
                    <a:pt x="1" y="635"/>
                    <a:pt x="1" y="1400"/>
                  </a:cubicBezTo>
                  <a:cubicBezTo>
                    <a:pt x="1" y="2166"/>
                    <a:pt x="608" y="2800"/>
                    <a:pt x="1400" y="2800"/>
                  </a:cubicBezTo>
                  <a:cubicBezTo>
                    <a:pt x="2166" y="2800"/>
                    <a:pt x="2800" y="2166"/>
                    <a:pt x="2800" y="1400"/>
                  </a:cubicBezTo>
                  <a:cubicBezTo>
                    <a:pt x="2800" y="635"/>
                    <a:pt x="2166" y="1"/>
                    <a:pt x="1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83"/>
            <p:cNvSpPr/>
            <p:nvPr/>
          </p:nvSpPr>
          <p:spPr>
            <a:xfrm>
              <a:off x="8344734" y="2356991"/>
              <a:ext cx="193739" cy="145653"/>
            </a:xfrm>
            <a:custGeom>
              <a:avLst/>
              <a:gdLst/>
              <a:ahLst/>
              <a:cxnLst/>
              <a:rect l="l" t="t" r="r" b="b"/>
              <a:pathLst>
                <a:path w="3751" h="2820" extrusionOk="0">
                  <a:moveTo>
                    <a:pt x="1875" y="1"/>
                  </a:moveTo>
                  <a:cubicBezTo>
                    <a:pt x="634" y="1"/>
                    <a:pt x="1" y="1532"/>
                    <a:pt x="872" y="2404"/>
                  </a:cubicBezTo>
                  <a:cubicBezTo>
                    <a:pt x="1149" y="2681"/>
                    <a:pt x="1512" y="2820"/>
                    <a:pt x="1872" y="2820"/>
                  </a:cubicBezTo>
                  <a:cubicBezTo>
                    <a:pt x="2232" y="2820"/>
                    <a:pt x="2588" y="2681"/>
                    <a:pt x="2852" y="2404"/>
                  </a:cubicBezTo>
                  <a:cubicBezTo>
                    <a:pt x="3750" y="1532"/>
                    <a:pt x="3116" y="1"/>
                    <a:pt x="1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83"/>
            <p:cNvSpPr/>
            <p:nvPr/>
          </p:nvSpPr>
          <p:spPr>
            <a:xfrm>
              <a:off x="8200168" y="2187892"/>
              <a:ext cx="146015" cy="146015"/>
            </a:xfrm>
            <a:custGeom>
              <a:avLst/>
              <a:gdLst/>
              <a:ahLst/>
              <a:cxnLst/>
              <a:rect l="l" t="t" r="r" b="b"/>
              <a:pathLst>
                <a:path w="2827" h="2827" extrusionOk="0">
                  <a:moveTo>
                    <a:pt x="1400" y="1"/>
                  </a:moveTo>
                  <a:cubicBezTo>
                    <a:pt x="634" y="1"/>
                    <a:pt x="1" y="635"/>
                    <a:pt x="1" y="1400"/>
                  </a:cubicBezTo>
                  <a:cubicBezTo>
                    <a:pt x="1" y="2192"/>
                    <a:pt x="634" y="2826"/>
                    <a:pt x="1400" y="2826"/>
                  </a:cubicBezTo>
                  <a:cubicBezTo>
                    <a:pt x="2192" y="2826"/>
                    <a:pt x="2826" y="2192"/>
                    <a:pt x="2826" y="1400"/>
                  </a:cubicBezTo>
                  <a:cubicBezTo>
                    <a:pt x="2826" y="635"/>
                    <a:pt x="2192" y="1"/>
                    <a:pt x="1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83"/>
            <p:cNvSpPr/>
            <p:nvPr/>
          </p:nvSpPr>
          <p:spPr>
            <a:xfrm>
              <a:off x="8449736" y="2208345"/>
              <a:ext cx="188264" cy="117349"/>
            </a:xfrm>
            <a:custGeom>
              <a:avLst/>
              <a:gdLst/>
              <a:ahLst/>
              <a:cxnLst/>
              <a:rect l="l" t="t" r="r" b="b"/>
              <a:pathLst>
                <a:path w="3645" h="2272" extrusionOk="0">
                  <a:moveTo>
                    <a:pt x="3645" y="1"/>
                  </a:moveTo>
                  <a:lnTo>
                    <a:pt x="1" y="1031"/>
                  </a:lnTo>
                  <a:lnTo>
                    <a:pt x="3645" y="2272"/>
                  </a:lnTo>
                  <a:lnTo>
                    <a:pt x="36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83"/>
            <p:cNvSpPr/>
            <p:nvPr/>
          </p:nvSpPr>
          <p:spPr>
            <a:xfrm>
              <a:off x="6811525" y="673648"/>
              <a:ext cx="551622" cy="991887"/>
            </a:xfrm>
            <a:custGeom>
              <a:avLst/>
              <a:gdLst/>
              <a:ahLst/>
              <a:cxnLst/>
              <a:rect l="l" t="t" r="r" b="b"/>
              <a:pathLst>
                <a:path w="10680" h="19204" extrusionOk="0">
                  <a:moveTo>
                    <a:pt x="3701" y="0"/>
                  </a:moveTo>
                  <a:cubicBezTo>
                    <a:pt x="3186" y="0"/>
                    <a:pt x="2664" y="269"/>
                    <a:pt x="2272" y="696"/>
                  </a:cubicBezTo>
                  <a:cubicBezTo>
                    <a:pt x="370" y="3891"/>
                    <a:pt x="1" y="7746"/>
                    <a:pt x="1242" y="11231"/>
                  </a:cubicBezTo>
                  <a:cubicBezTo>
                    <a:pt x="3354" y="17146"/>
                    <a:pt x="8213" y="19074"/>
                    <a:pt x="8213" y="19074"/>
                  </a:cubicBezTo>
                  <a:cubicBezTo>
                    <a:pt x="8213" y="19074"/>
                    <a:pt x="8578" y="19203"/>
                    <a:pt x="9004" y="19203"/>
                  </a:cubicBezTo>
                  <a:cubicBezTo>
                    <a:pt x="9748" y="19203"/>
                    <a:pt x="10680" y="18809"/>
                    <a:pt x="10193" y="16644"/>
                  </a:cubicBezTo>
                  <a:cubicBezTo>
                    <a:pt x="9427" y="13238"/>
                    <a:pt x="6021" y="14321"/>
                    <a:pt x="4595" y="9990"/>
                  </a:cubicBezTo>
                  <a:cubicBezTo>
                    <a:pt x="3169" y="5634"/>
                    <a:pt x="5995" y="3970"/>
                    <a:pt x="5414" y="1752"/>
                  </a:cubicBezTo>
                  <a:cubicBezTo>
                    <a:pt x="5080" y="492"/>
                    <a:pt x="4397" y="0"/>
                    <a:pt x="3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83"/>
            <p:cNvSpPr/>
            <p:nvPr/>
          </p:nvSpPr>
          <p:spPr>
            <a:xfrm>
              <a:off x="6904606" y="527068"/>
              <a:ext cx="403696" cy="359484"/>
            </a:xfrm>
            <a:custGeom>
              <a:avLst/>
              <a:gdLst/>
              <a:ahLst/>
              <a:cxnLst/>
              <a:rect l="l" t="t" r="r" b="b"/>
              <a:pathLst>
                <a:path w="7816" h="6960" extrusionOk="0">
                  <a:moveTo>
                    <a:pt x="3929" y="0"/>
                  </a:moveTo>
                  <a:cubicBezTo>
                    <a:pt x="3563" y="0"/>
                    <a:pt x="3191" y="58"/>
                    <a:pt x="2825" y="180"/>
                  </a:cubicBezTo>
                  <a:cubicBezTo>
                    <a:pt x="1003" y="788"/>
                    <a:pt x="0" y="2742"/>
                    <a:pt x="607" y="4564"/>
                  </a:cubicBezTo>
                  <a:cubicBezTo>
                    <a:pt x="1094" y="6024"/>
                    <a:pt x="2464" y="6959"/>
                    <a:pt x="3927" y="6959"/>
                  </a:cubicBezTo>
                  <a:cubicBezTo>
                    <a:pt x="4289" y="6959"/>
                    <a:pt x="4656" y="6902"/>
                    <a:pt x="5017" y="6782"/>
                  </a:cubicBezTo>
                  <a:cubicBezTo>
                    <a:pt x="6839" y="6174"/>
                    <a:pt x="7816" y="4220"/>
                    <a:pt x="7235" y="2398"/>
                  </a:cubicBezTo>
                  <a:cubicBezTo>
                    <a:pt x="6750" y="921"/>
                    <a:pt x="5387" y="0"/>
                    <a:pt x="3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83"/>
            <p:cNvSpPr/>
            <p:nvPr/>
          </p:nvSpPr>
          <p:spPr>
            <a:xfrm>
              <a:off x="7050514" y="498558"/>
              <a:ext cx="274158" cy="378801"/>
            </a:xfrm>
            <a:custGeom>
              <a:avLst/>
              <a:gdLst/>
              <a:ahLst/>
              <a:cxnLst/>
              <a:rect l="l" t="t" r="r" b="b"/>
              <a:pathLst>
                <a:path w="5308" h="7334" extrusionOk="0">
                  <a:moveTo>
                    <a:pt x="2460" y="0"/>
                  </a:moveTo>
                  <a:cubicBezTo>
                    <a:pt x="2318" y="0"/>
                    <a:pt x="2174" y="24"/>
                    <a:pt x="2034" y="72"/>
                  </a:cubicBezTo>
                  <a:lnTo>
                    <a:pt x="0" y="732"/>
                  </a:lnTo>
                  <a:lnTo>
                    <a:pt x="2192" y="7334"/>
                  </a:lnTo>
                  <a:lnTo>
                    <a:pt x="4199" y="6673"/>
                  </a:lnTo>
                  <a:cubicBezTo>
                    <a:pt x="4912" y="6436"/>
                    <a:pt x="5308" y="5670"/>
                    <a:pt x="5070" y="4957"/>
                  </a:cubicBezTo>
                  <a:lnTo>
                    <a:pt x="3723" y="917"/>
                  </a:lnTo>
                  <a:cubicBezTo>
                    <a:pt x="3534" y="350"/>
                    <a:pt x="3012" y="0"/>
                    <a:pt x="2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83"/>
            <p:cNvSpPr/>
            <p:nvPr/>
          </p:nvSpPr>
          <p:spPr>
            <a:xfrm>
              <a:off x="7178707" y="1352160"/>
              <a:ext cx="403748" cy="359484"/>
            </a:xfrm>
            <a:custGeom>
              <a:avLst/>
              <a:gdLst/>
              <a:ahLst/>
              <a:cxnLst/>
              <a:rect l="l" t="t" r="r" b="b"/>
              <a:pathLst>
                <a:path w="7817" h="6960" extrusionOk="0">
                  <a:moveTo>
                    <a:pt x="3903" y="0"/>
                  </a:moveTo>
                  <a:cubicBezTo>
                    <a:pt x="3537" y="0"/>
                    <a:pt x="3165" y="58"/>
                    <a:pt x="2799" y="180"/>
                  </a:cubicBezTo>
                  <a:cubicBezTo>
                    <a:pt x="977" y="788"/>
                    <a:pt x="0" y="2742"/>
                    <a:pt x="608" y="4564"/>
                  </a:cubicBezTo>
                  <a:cubicBezTo>
                    <a:pt x="1074" y="6024"/>
                    <a:pt x="2439" y="6959"/>
                    <a:pt x="3901" y="6959"/>
                  </a:cubicBezTo>
                  <a:cubicBezTo>
                    <a:pt x="4263" y="6959"/>
                    <a:pt x="4630" y="6902"/>
                    <a:pt x="4991" y="6782"/>
                  </a:cubicBezTo>
                  <a:cubicBezTo>
                    <a:pt x="6813" y="6174"/>
                    <a:pt x="7816" y="4220"/>
                    <a:pt x="7209" y="2398"/>
                  </a:cubicBezTo>
                  <a:cubicBezTo>
                    <a:pt x="6724" y="921"/>
                    <a:pt x="5361" y="0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83"/>
            <p:cNvSpPr/>
            <p:nvPr/>
          </p:nvSpPr>
          <p:spPr>
            <a:xfrm>
              <a:off x="7318872" y="1322411"/>
              <a:ext cx="272815" cy="378698"/>
            </a:xfrm>
            <a:custGeom>
              <a:avLst/>
              <a:gdLst/>
              <a:ahLst/>
              <a:cxnLst/>
              <a:rect l="l" t="t" r="r" b="b"/>
              <a:pathLst>
                <a:path w="5282" h="7332" extrusionOk="0">
                  <a:moveTo>
                    <a:pt x="2454" y="1"/>
                  </a:moveTo>
                  <a:cubicBezTo>
                    <a:pt x="2316" y="1"/>
                    <a:pt x="2174" y="23"/>
                    <a:pt x="2034" y="70"/>
                  </a:cubicBezTo>
                  <a:lnTo>
                    <a:pt x="0" y="730"/>
                  </a:lnTo>
                  <a:lnTo>
                    <a:pt x="2192" y="7331"/>
                  </a:lnTo>
                  <a:lnTo>
                    <a:pt x="4225" y="6671"/>
                  </a:lnTo>
                  <a:cubicBezTo>
                    <a:pt x="4912" y="6433"/>
                    <a:pt x="5281" y="5668"/>
                    <a:pt x="5044" y="4981"/>
                  </a:cubicBezTo>
                  <a:lnTo>
                    <a:pt x="3723" y="941"/>
                  </a:lnTo>
                  <a:cubicBezTo>
                    <a:pt x="3533" y="369"/>
                    <a:pt x="3019" y="1"/>
                    <a:pt x="2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83"/>
            <p:cNvSpPr/>
            <p:nvPr/>
          </p:nvSpPr>
          <p:spPr>
            <a:xfrm>
              <a:off x="8054260" y="2055671"/>
              <a:ext cx="87340" cy="73653"/>
            </a:xfrm>
            <a:custGeom>
              <a:avLst/>
              <a:gdLst/>
              <a:ahLst/>
              <a:cxnLst/>
              <a:rect l="l" t="t" r="r" b="b"/>
              <a:pathLst>
                <a:path w="1691" h="1426" extrusionOk="0">
                  <a:moveTo>
                    <a:pt x="967" y="0"/>
                  </a:moveTo>
                  <a:cubicBezTo>
                    <a:pt x="788" y="0"/>
                    <a:pt x="603" y="65"/>
                    <a:pt x="449" y="211"/>
                  </a:cubicBezTo>
                  <a:cubicBezTo>
                    <a:pt x="0" y="660"/>
                    <a:pt x="317" y="1425"/>
                    <a:pt x="977" y="1425"/>
                  </a:cubicBezTo>
                  <a:cubicBezTo>
                    <a:pt x="1373" y="1425"/>
                    <a:pt x="1690" y="1109"/>
                    <a:pt x="1690" y="712"/>
                  </a:cubicBezTo>
                  <a:cubicBezTo>
                    <a:pt x="1690" y="284"/>
                    <a:pt x="1340" y="0"/>
                    <a:pt x="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83"/>
            <p:cNvSpPr/>
            <p:nvPr/>
          </p:nvSpPr>
          <p:spPr>
            <a:xfrm>
              <a:off x="8223359" y="1982794"/>
              <a:ext cx="85997" cy="74221"/>
            </a:xfrm>
            <a:custGeom>
              <a:avLst/>
              <a:gdLst/>
              <a:ahLst/>
              <a:cxnLst/>
              <a:rect l="l" t="t" r="r" b="b"/>
              <a:pathLst>
                <a:path w="1665" h="1437" extrusionOk="0">
                  <a:moveTo>
                    <a:pt x="949" y="0"/>
                  </a:moveTo>
                  <a:cubicBezTo>
                    <a:pt x="774" y="0"/>
                    <a:pt x="595" y="68"/>
                    <a:pt x="449" y="222"/>
                  </a:cubicBezTo>
                  <a:cubicBezTo>
                    <a:pt x="1" y="671"/>
                    <a:pt x="317" y="1437"/>
                    <a:pt x="951" y="1437"/>
                  </a:cubicBezTo>
                  <a:cubicBezTo>
                    <a:pt x="1347" y="1437"/>
                    <a:pt x="1664" y="1120"/>
                    <a:pt x="1664" y="724"/>
                  </a:cubicBezTo>
                  <a:cubicBezTo>
                    <a:pt x="1664" y="296"/>
                    <a:pt x="1314" y="0"/>
                    <a:pt x="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83"/>
            <p:cNvSpPr/>
            <p:nvPr/>
          </p:nvSpPr>
          <p:spPr>
            <a:xfrm>
              <a:off x="8404750" y="2055619"/>
              <a:ext cx="73705" cy="7370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0"/>
                  </a:moveTo>
                  <a:cubicBezTo>
                    <a:pt x="317" y="0"/>
                    <a:pt x="0" y="317"/>
                    <a:pt x="0" y="713"/>
                  </a:cubicBezTo>
                  <a:cubicBezTo>
                    <a:pt x="0" y="1110"/>
                    <a:pt x="317" y="1426"/>
                    <a:pt x="713" y="1426"/>
                  </a:cubicBezTo>
                  <a:cubicBezTo>
                    <a:pt x="1109" y="1426"/>
                    <a:pt x="1426" y="1110"/>
                    <a:pt x="1426" y="713"/>
                  </a:cubicBezTo>
                  <a:cubicBezTo>
                    <a:pt x="1426" y="317"/>
                    <a:pt x="1109" y="0"/>
                    <a:pt x="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83"/>
            <p:cNvSpPr/>
            <p:nvPr/>
          </p:nvSpPr>
          <p:spPr>
            <a:xfrm>
              <a:off x="8404750" y="2392474"/>
              <a:ext cx="73705" cy="7370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7" y="1"/>
                    <a:pt x="0" y="317"/>
                    <a:pt x="0" y="713"/>
                  </a:cubicBezTo>
                  <a:cubicBezTo>
                    <a:pt x="0" y="1110"/>
                    <a:pt x="317" y="1426"/>
                    <a:pt x="713" y="1426"/>
                  </a:cubicBezTo>
                  <a:cubicBezTo>
                    <a:pt x="1109" y="1426"/>
                    <a:pt x="1426" y="1110"/>
                    <a:pt x="1426" y="713"/>
                  </a:cubicBezTo>
                  <a:cubicBezTo>
                    <a:pt x="1426" y="317"/>
                    <a:pt x="1109" y="1"/>
                    <a:pt x="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83"/>
            <p:cNvSpPr/>
            <p:nvPr/>
          </p:nvSpPr>
          <p:spPr>
            <a:xfrm>
              <a:off x="8235651" y="2462045"/>
              <a:ext cx="75047" cy="75047"/>
            </a:xfrm>
            <a:custGeom>
              <a:avLst/>
              <a:gdLst/>
              <a:ahLst/>
              <a:cxnLst/>
              <a:rect l="l" t="t" r="r" b="b"/>
              <a:pathLst>
                <a:path w="1453" h="1453" extrusionOk="0">
                  <a:moveTo>
                    <a:pt x="713" y="0"/>
                  </a:moveTo>
                  <a:cubicBezTo>
                    <a:pt x="317" y="0"/>
                    <a:pt x="0" y="317"/>
                    <a:pt x="0" y="713"/>
                  </a:cubicBezTo>
                  <a:cubicBezTo>
                    <a:pt x="0" y="1109"/>
                    <a:pt x="317" y="1452"/>
                    <a:pt x="713" y="1452"/>
                  </a:cubicBezTo>
                  <a:cubicBezTo>
                    <a:pt x="1109" y="1452"/>
                    <a:pt x="1452" y="1109"/>
                    <a:pt x="1452" y="713"/>
                  </a:cubicBezTo>
                  <a:cubicBezTo>
                    <a:pt x="1452" y="317"/>
                    <a:pt x="1109" y="0"/>
                    <a:pt x="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83"/>
            <p:cNvSpPr/>
            <p:nvPr/>
          </p:nvSpPr>
          <p:spPr>
            <a:xfrm>
              <a:off x="8056998" y="2392577"/>
              <a:ext cx="87340" cy="73601"/>
            </a:xfrm>
            <a:custGeom>
              <a:avLst/>
              <a:gdLst/>
              <a:ahLst/>
              <a:cxnLst/>
              <a:rect l="l" t="t" r="r" b="b"/>
              <a:pathLst>
                <a:path w="1691" h="1425" extrusionOk="0">
                  <a:moveTo>
                    <a:pt x="971" y="0"/>
                  </a:moveTo>
                  <a:cubicBezTo>
                    <a:pt x="797" y="0"/>
                    <a:pt x="620" y="65"/>
                    <a:pt x="475" y="210"/>
                  </a:cubicBezTo>
                  <a:cubicBezTo>
                    <a:pt x="0" y="659"/>
                    <a:pt x="317" y="1424"/>
                    <a:pt x="977" y="1424"/>
                  </a:cubicBezTo>
                  <a:cubicBezTo>
                    <a:pt x="1347" y="1424"/>
                    <a:pt x="1690" y="1108"/>
                    <a:pt x="1690" y="738"/>
                  </a:cubicBezTo>
                  <a:cubicBezTo>
                    <a:pt x="1690" y="290"/>
                    <a:pt x="1338" y="0"/>
                    <a:pt x="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83"/>
            <p:cNvSpPr/>
            <p:nvPr/>
          </p:nvSpPr>
          <p:spPr>
            <a:xfrm>
              <a:off x="7493714" y="2681605"/>
              <a:ext cx="1564375" cy="204637"/>
            </a:xfrm>
            <a:custGeom>
              <a:avLst/>
              <a:gdLst/>
              <a:ahLst/>
              <a:cxnLst/>
              <a:rect l="l" t="t" r="r" b="b"/>
              <a:pathLst>
                <a:path w="30288" h="3962" extrusionOk="0">
                  <a:moveTo>
                    <a:pt x="1" y="0"/>
                  </a:moveTo>
                  <a:cubicBezTo>
                    <a:pt x="1" y="2166"/>
                    <a:pt x="1770" y="3961"/>
                    <a:pt x="3962" y="3961"/>
                  </a:cubicBezTo>
                  <a:lnTo>
                    <a:pt x="26327" y="3961"/>
                  </a:lnTo>
                  <a:cubicBezTo>
                    <a:pt x="28518" y="3961"/>
                    <a:pt x="30287" y="2166"/>
                    <a:pt x="30287" y="0"/>
                  </a:cubicBezTo>
                  <a:lnTo>
                    <a:pt x="30287" y="0"/>
                  </a:lnTo>
                  <a:cubicBezTo>
                    <a:pt x="30287" y="1"/>
                    <a:pt x="28386" y="1822"/>
                    <a:pt x="24716" y="1822"/>
                  </a:cubicBezTo>
                  <a:lnTo>
                    <a:pt x="5572" y="1822"/>
                  </a:lnTo>
                  <a:cubicBezTo>
                    <a:pt x="1929" y="182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6" name="Google Shape;4426;p83"/>
          <p:cNvGrpSpPr/>
          <p:nvPr/>
        </p:nvGrpSpPr>
        <p:grpSpPr>
          <a:xfrm rot="-1062919">
            <a:off x="-781552" y="3918857"/>
            <a:ext cx="1654020" cy="540023"/>
            <a:chOff x="2564525" y="5223525"/>
            <a:chExt cx="2556110" cy="834547"/>
          </a:xfrm>
        </p:grpSpPr>
        <p:sp>
          <p:nvSpPr>
            <p:cNvPr id="4427" name="Google Shape;4427;p83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83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83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83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83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83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83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83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83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83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7" name="Google Shape;4437;p83"/>
          <p:cNvGrpSpPr/>
          <p:nvPr/>
        </p:nvGrpSpPr>
        <p:grpSpPr>
          <a:xfrm rot="1358433">
            <a:off x="7973679" y="910284"/>
            <a:ext cx="1719595" cy="916331"/>
            <a:chOff x="7463504" y="3075665"/>
            <a:chExt cx="2603050" cy="1387103"/>
          </a:xfrm>
        </p:grpSpPr>
        <p:sp>
          <p:nvSpPr>
            <p:cNvPr id="4438" name="Google Shape;4438;p83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83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83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83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83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83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83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83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83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83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83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83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83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83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83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83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83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83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83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83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83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83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83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83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83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83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83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83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83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83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83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83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83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55"/>
          <p:cNvSpPr txBox="1">
            <a:spLocks noGrp="1"/>
          </p:cNvSpPr>
          <p:nvPr>
            <p:ph type="title" idx="4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highlight>
                  <a:schemeClr val="dk2"/>
                </a:highlight>
              </a:rPr>
              <a:t>Perbedaan </a:t>
            </a:r>
            <a:endParaRPr dirty="0">
              <a:highlight>
                <a:schemeClr val="dk2"/>
              </a:highlight>
            </a:endParaRPr>
          </a:p>
        </p:txBody>
      </p:sp>
      <p:sp>
        <p:nvSpPr>
          <p:cNvPr id="2321" name="Google Shape;2321;p55"/>
          <p:cNvSpPr txBox="1">
            <a:spLocks noGrp="1"/>
          </p:cNvSpPr>
          <p:nvPr>
            <p:ph type="title"/>
          </p:nvPr>
        </p:nvSpPr>
        <p:spPr>
          <a:xfrm>
            <a:off x="1307344" y="2604267"/>
            <a:ext cx="295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Network Layer</a:t>
            </a:r>
            <a:endParaRPr dirty="0"/>
          </a:p>
        </p:txBody>
      </p:sp>
      <p:sp>
        <p:nvSpPr>
          <p:cNvPr id="2322" name="Google Shape;2322;p55"/>
          <p:cNvSpPr txBox="1">
            <a:spLocks noGrp="1"/>
          </p:cNvSpPr>
          <p:nvPr>
            <p:ph type="subTitle" idx="1"/>
          </p:nvPr>
        </p:nvSpPr>
        <p:spPr>
          <a:xfrm>
            <a:off x="1307350" y="3149929"/>
            <a:ext cx="2955300" cy="10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Network layer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ujuang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ujung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datagrams </a:t>
            </a:r>
            <a:r>
              <a:rPr lang="en-US" dirty="0" err="1" smtClean="0"/>
              <a:t>atau</a:t>
            </a:r>
            <a:r>
              <a:rPr lang="en-US" dirty="0" smtClean="0"/>
              <a:t> virtual circuits. </a:t>
            </a:r>
            <a:endParaRPr dirty="0"/>
          </a:p>
        </p:txBody>
      </p:sp>
      <p:sp>
        <p:nvSpPr>
          <p:cNvPr id="2323" name="Google Shape;2323;p55"/>
          <p:cNvSpPr txBox="1">
            <a:spLocks noGrp="1"/>
          </p:cNvSpPr>
          <p:nvPr>
            <p:ph type="title" idx="2"/>
          </p:nvPr>
        </p:nvSpPr>
        <p:spPr>
          <a:xfrm>
            <a:off x="4881356" y="2604267"/>
            <a:ext cx="295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Transport Layer</a:t>
            </a:r>
            <a:endParaRPr dirty="0"/>
          </a:p>
        </p:txBody>
      </p:sp>
      <p:sp>
        <p:nvSpPr>
          <p:cNvPr id="2324" name="Google Shape;2324;p55"/>
          <p:cNvSpPr txBox="1">
            <a:spLocks noGrp="1"/>
          </p:cNvSpPr>
          <p:nvPr>
            <p:ph type="subTitle" idx="3"/>
          </p:nvPr>
        </p:nvSpPr>
        <p:spPr>
          <a:xfrm>
            <a:off x="4881350" y="3149929"/>
            <a:ext cx="3399126" cy="12770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Transport layer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 network layer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proses  </a:t>
            </a:r>
            <a:r>
              <a:rPr lang="en-US" dirty="0" err="1" smtClean="0"/>
              <a:t>pada</a:t>
            </a:r>
            <a:r>
              <a:rPr lang="en-US" dirty="0" smtClean="0"/>
              <a:t> 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level yang </a:t>
            </a:r>
            <a:r>
              <a:rPr lang="en-US" dirty="0" err="1" smtClean="0"/>
              <a:t>diinginkan</a:t>
            </a:r>
            <a:r>
              <a:rPr lang="en-US" dirty="0" smtClean="0"/>
              <a:t>.  </a:t>
            </a:r>
            <a:endParaRPr dirty="0"/>
          </a:p>
        </p:txBody>
      </p:sp>
      <p:grpSp>
        <p:nvGrpSpPr>
          <p:cNvPr id="2325" name="Google Shape;2325;p55"/>
          <p:cNvGrpSpPr/>
          <p:nvPr/>
        </p:nvGrpSpPr>
        <p:grpSpPr>
          <a:xfrm>
            <a:off x="2428944" y="1683793"/>
            <a:ext cx="712101" cy="665208"/>
            <a:chOff x="1185100" y="411475"/>
            <a:chExt cx="5228350" cy="4884050"/>
          </a:xfrm>
        </p:grpSpPr>
        <p:sp>
          <p:nvSpPr>
            <p:cNvPr id="2326" name="Google Shape;2326;p55"/>
            <p:cNvSpPr/>
            <p:nvPr/>
          </p:nvSpPr>
          <p:spPr>
            <a:xfrm>
              <a:off x="1185100" y="1246825"/>
              <a:ext cx="826575" cy="3164550"/>
            </a:xfrm>
            <a:custGeom>
              <a:avLst/>
              <a:gdLst/>
              <a:ahLst/>
              <a:cxnLst/>
              <a:rect l="l" t="t" r="r" b="b"/>
              <a:pathLst>
                <a:path w="33063" h="126582" extrusionOk="0">
                  <a:moveTo>
                    <a:pt x="19421" y="4092"/>
                  </a:moveTo>
                  <a:cubicBezTo>
                    <a:pt x="20126" y="4092"/>
                    <a:pt x="20696" y="4194"/>
                    <a:pt x="20882" y="4356"/>
                  </a:cubicBezTo>
                  <a:cubicBezTo>
                    <a:pt x="21936" y="5802"/>
                    <a:pt x="22647" y="8498"/>
                    <a:pt x="23284" y="10875"/>
                  </a:cubicBezTo>
                  <a:cubicBezTo>
                    <a:pt x="23627" y="12125"/>
                    <a:pt x="23945" y="13326"/>
                    <a:pt x="24289" y="14356"/>
                  </a:cubicBezTo>
                  <a:cubicBezTo>
                    <a:pt x="24975" y="16292"/>
                    <a:pt x="25661" y="18277"/>
                    <a:pt x="26029" y="20213"/>
                  </a:cubicBezTo>
                  <a:cubicBezTo>
                    <a:pt x="26053" y="20360"/>
                    <a:pt x="26078" y="20483"/>
                    <a:pt x="26102" y="20605"/>
                  </a:cubicBezTo>
                  <a:cubicBezTo>
                    <a:pt x="20723" y="20729"/>
                    <a:pt x="15309" y="20783"/>
                    <a:pt x="9904" y="20783"/>
                  </a:cubicBezTo>
                  <a:cubicBezTo>
                    <a:pt x="8858" y="20783"/>
                    <a:pt x="7811" y="20781"/>
                    <a:pt x="6765" y="20777"/>
                  </a:cubicBezTo>
                  <a:cubicBezTo>
                    <a:pt x="7157" y="20115"/>
                    <a:pt x="7574" y="19453"/>
                    <a:pt x="8039" y="18767"/>
                  </a:cubicBezTo>
                  <a:lnTo>
                    <a:pt x="8235" y="18473"/>
                  </a:lnTo>
                  <a:cubicBezTo>
                    <a:pt x="10343" y="15655"/>
                    <a:pt x="11985" y="12468"/>
                    <a:pt x="13603" y="9405"/>
                  </a:cubicBezTo>
                  <a:lnTo>
                    <a:pt x="13823" y="8988"/>
                  </a:lnTo>
                  <a:cubicBezTo>
                    <a:pt x="14019" y="8621"/>
                    <a:pt x="14191" y="8228"/>
                    <a:pt x="14387" y="7861"/>
                  </a:cubicBezTo>
                  <a:cubicBezTo>
                    <a:pt x="15098" y="6390"/>
                    <a:pt x="15760" y="4993"/>
                    <a:pt x="16911" y="4528"/>
                  </a:cubicBezTo>
                  <a:cubicBezTo>
                    <a:pt x="17686" y="4218"/>
                    <a:pt x="18637" y="4092"/>
                    <a:pt x="19421" y="4092"/>
                  </a:cubicBezTo>
                  <a:close/>
                  <a:moveTo>
                    <a:pt x="26445" y="24698"/>
                  </a:moveTo>
                  <a:cubicBezTo>
                    <a:pt x="26470" y="25213"/>
                    <a:pt x="26470" y="25752"/>
                    <a:pt x="26494" y="26291"/>
                  </a:cubicBezTo>
                  <a:lnTo>
                    <a:pt x="26813" y="39060"/>
                  </a:lnTo>
                  <a:cubicBezTo>
                    <a:pt x="24098" y="38979"/>
                    <a:pt x="21372" y="38938"/>
                    <a:pt x="18644" y="38938"/>
                  </a:cubicBezTo>
                  <a:cubicBezTo>
                    <a:pt x="13985" y="38938"/>
                    <a:pt x="9319" y="39058"/>
                    <a:pt x="4682" y="39306"/>
                  </a:cubicBezTo>
                  <a:cubicBezTo>
                    <a:pt x="4755" y="36315"/>
                    <a:pt x="4829" y="33325"/>
                    <a:pt x="4902" y="30335"/>
                  </a:cubicBezTo>
                  <a:cubicBezTo>
                    <a:pt x="4951" y="28595"/>
                    <a:pt x="5000" y="26683"/>
                    <a:pt x="5319" y="24870"/>
                  </a:cubicBezTo>
                  <a:cubicBezTo>
                    <a:pt x="6544" y="24870"/>
                    <a:pt x="7745" y="24894"/>
                    <a:pt x="8971" y="24894"/>
                  </a:cubicBezTo>
                  <a:cubicBezTo>
                    <a:pt x="14804" y="24894"/>
                    <a:pt x="20661" y="24821"/>
                    <a:pt x="26445" y="24698"/>
                  </a:cubicBezTo>
                  <a:close/>
                  <a:moveTo>
                    <a:pt x="18680" y="43031"/>
                  </a:moveTo>
                  <a:cubicBezTo>
                    <a:pt x="21431" y="43031"/>
                    <a:pt x="24178" y="43072"/>
                    <a:pt x="26911" y="43153"/>
                  </a:cubicBezTo>
                  <a:lnTo>
                    <a:pt x="27156" y="52173"/>
                  </a:lnTo>
                  <a:cubicBezTo>
                    <a:pt x="25435" y="52117"/>
                    <a:pt x="23711" y="52089"/>
                    <a:pt x="21987" y="52089"/>
                  </a:cubicBezTo>
                  <a:cubicBezTo>
                    <a:pt x="16125" y="52089"/>
                    <a:pt x="10256" y="52411"/>
                    <a:pt x="4461" y="53055"/>
                  </a:cubicBezTo>
                  <a:cubicBezTo>
                    <a:pt x="4486" y="49844"/>
                    <a:pt x="4559" y="46609"/>
                    <a:pt x="4608" y="43398"/>
                  </a:cubicBezTo>
                  <a:cubicBezTo>
                    <a:pt x="9276" y="43151"/>
                    <a:pt x="13983" y="43031"/>
                    <a:pt x="18680" y="43031"/>
                  </a:cubicBezTo>
                  <a:close/>
                  <a:moveTo>
                    <a:pt x="21889" y="56172"/>
                  </a:moveTo>
                  <a:cubicBezTo>
                    <a:pt x="23647" y="56172"/>
                    <a:pt x="25404" y="56203"/>
                    <a:pt x="27156" y="56266"/>
                  </a:cubicBezTo>
                  <a:lnTo>
                    <a:pt x="27254" y="56266"/>
                  </a:lnTo>
                  <a:lnTo>
                    <a:pt x="27940" y="83764"/>
                  </a:lnTo>
                  <a:cubicBezTo>
                    <a:pt x="23920" y="84218"/>
                    <a:pt x="19866" y="84445"/>
                    <a:pt x="15811" y="84445"/>
                  </a:cubicBezTo>
                  <a:cubicBezTo>
                    <a:pt x="11980" y="84445"/>
                    <a:pt x="8148" y="84243"/>
                    <a:pt x="4338" y="83838"/>
                  </a:cubicBezTo>
                  <a:cubicBezTo>
                    <a:pt x="4289" y="74941"/>
                    <a:pt x="4314" y="66069"/>
                    <a:pt x="4412" y="57172"/>
                  </a:cubicBezTo>
                  <a:cubicBezTo>
                    <a:pt x="10195" y="56513"/>
                    <a:pt x="16051" y="56172"/>
                    <a:pt x="21889" y="56172"/>
                  </a:cubicBezTo>
                  <a:close/>
                  <a:moveTo>
                    <a:pt x="28038" y="87882"/>
                  </a:moveTo>
                  <a:lnTo>
                    <a:pt x="28333" y="99058"/>
                  </a:lnTo>
                  <a:cubicBezTo>
                    <a:pt x="22394" y="99408"/>
                    <a:pt x="16385" y="99578"/>
                    <a:pt x="10412" y="99578"/>
                  </a:cubicBezTo>
                  <a:cubicBezTo>
                    <a:pt x="8448" y="99578"/>
                    <a:pt x="6487" y="99560"/>
                    <a:pt x="4535" y="99524"/>
                  </a:cubicBezTo>
                  <a:cubicBezTo>
                    <a:pt x="4461" y="95676"/>
                    <a:pt x="4412" y="91803"/>
                    <a:pt x="4387" y="87955"/>
                  </a:cubicBezTo>
                  <a:lnTo>
                    <a:pt x="4387" y="87955"/>
                  </a:lnTo>
                  <a:cubicBezTo>
                    <a:pt x="8186" y="88348"/>
                    <a:pt x="12010" y="88544"/>
                    <a:pt x="15858" y="88544"/>
                  </a:cubicBezTo>
                  <a:cubicBezTo>
                    <a:pt x="19926" y="88544"/>
                    <a:pt x="23995" y="88323"/>
                    <a:pt x="28038" y="87882"/>
                  </a:cubicBezTo>
                  <a:close/>
                  <a:moveTo>
                    <a:pt x="28431" y="103151"/>
                  </a:moveTo>
                  <a:lnTo>
                    <a:pt x="28896" y="121532"/>
                  </a:lnTo>
                  <a:cubicBezTo>
                    <a:pt x="25724" y="122169"/>
                    <a:pt x="22494" y="122487"/>
                    <a:pt x="19266" y="122487"/>
                  </a:cubicBezTo>
                  <a:cubicBezTo>
                    <a:pt x="15163" y="122487"/>
                    <a:pt x="11062" y="121973"/>
                    <a:pt x="7083" y="120944"/>
                  </a:cubicBezTo>
                  <a:cubicBezTo>
                    <a:pt x="6593" y="120797"/>
                    <a:pt x="5466" y="120528"/>
                    <a:pt x="5172" y="120062"/>
                  </a:cubicBezTo>
                  <a:cubicBezTo>
                    <a:pt x="4976" y="119719"/>
                    <a:pt x="4951" y="118984"/>
                    <a:pt x="4927" y="118420"/>
                  </a:cubicBezTo>
                  <a:cubicBezTo>
                    <a:pt x="4804" y="113494"/>
                    <a:pt x="4682" y="108567"/>
                    <a:pt x="4608" y="103617"/>
                  </a:cubicBezTo>
                  <a:lnTo>
                    <a:pt x="4608" y="103617"/>
                  </a:lnTo>
                  <a:cubicBezTo>
                    <a:pt x="6593" y="103641"/>
                    <a:pt x="8554" y="103666"/>
                    <a:pt x="10564" y="103666"/>
                  </a:cubicBezTo>
                  <a:cubicBezTo>
                    <a:pt x="16519" y="103666"/>
                    <a:pt x="22499" y="103494"/>
                    <a:pt x="28431" y="103151"/>
                  </a:cubicBezTo>
                  <a:close/>
                  <a:moveTo>
                    <a:pt x="19420" y="0"/>
                  </a:moveTo>
                  <a:cubicBezTo>
                    <a:pt x="17836" y="0"/>
                    <a:pt x="16296" y="362"/>
                    <a:pt x="15367" y="729"/>
                  </a:cubicBezTo>
                  <a:cubicBezTo>
                    <a:pt x="12769" y="1783"/>
                    <a:pt x="11618" y="4160"/>
                    <a:pt x="10686" y="6072"/>
                  </a:cubicBezTo>
                  <a:cubicBezTo>
                    <a:pt x="10539" y="6415"/>
                    <a:pt x="10368" y="6758"/>
                    <a:pt x="10196" y="7076"/>
                  </a:cubicBezTo>
                  <a:lnTo>
                    <a:pt x="9975" y="7518"/>
                  </a:lnTo>
                  <a:cubicBezTo>
                    <a:pt x="8431" y="10459"/>
                    <a:pt x="6838" y="13498"/>
                    <a:pt x="4927" y="16071"/>
                  </a:cubicBezTo>
                  <a:cubicBezTo>
                    <a:pt x="4902" y="16096"/>
                    <a:pt x="4878" y="16120"/>
                    <a:pt x="4853" y="16169"/>
                  </a:cubicBezTo>
                  <a:lnTo>
                    <a:pt x="4608" y="16512"/>
                  </a:lnTo>
                  <a:cubicBezTo>
                    <a:pt x="3873" y="17640"/>
                    <a:pt x="3089" y="18816"/>
                    <a:pt x="2500" y="20140"/>
                  </a:cubicBezTo>
                  <a:cubicBezTo>
                    <a:pt x="1005" y="23473"/>
                    <a:pt x="907" y="27051"/>
                    <a:pt x="809" y="30213"/>
                  </a:cubicBezTo>
                  <a:cubicBezTo>
                    <a:pt x="0" y="59525"/>
                    <a:pt x="25" y="89230"/>
                    <a:pt x="858" y="118542"/>
                  </a:cubicBezTo>
                  <a:cubicBezTo>
                    <a:pt x="883" y="119498"/>
                    <a:pt x="907" y="120969"/>
                    <a:pt x="1741" y="122268"/>
                  </a:cubicBezTo>
                  <a:cubicBezTo>
                    <a:pt x="2892" y="124081"/>
                    <a:pt x="5025" y="124621"/>
                    <a:pt x="6054" y="124890"/>
                  </a:cubicBezTo>
                  <a:cubicBezTo>
                    <a:pt x="10392" y="126018"/>
                    <a:pt x="14853" y="126581"/>
                    <a:pt x="19313" y="126581"/>
                  </a:cubicBezTo>
                  <a:cubicBezTo>
                    <a:pt x="23406" y="126581"/>
                    <a:pt x="27475" y="126116"/>
                    <a:pt x="31445" y="125184"/>
                  </a:cubicBezTo>
                  <a:cubicBezTo>
                    <a:pt x="32401" y="124939"/>
                    <a:pt x="33063" y="124106"/>
                    <a:pt x="33038" y="123126"/>
                  </a:cubicBezTo>
                  <a:lnTo>
                    <a:pt x="30587" y="26169"/>
                  </a:lnTo>
                  <a:cubicBezTo>
                    <a:pt x="30538" y="23988"/>
                    <a:pt x="30465" y="21733"/>
                    <a:pt x="30048" y="19478"/>
                  </a:cubicBezTo>
                  <a:cubicBezTo>
                    <a:pt x="29632" y="17199"/>
                    <a:pt x="28896" y="15066"/>
                    <a:pt x="28161" y="13008"/>
                  </a:cubicBezTo>
                  <a:cubicBezTo>
                    <a:pt x="27842" y="12125"/>
                    <a:pt x="27548" y="10998"/>
                    <a:pt x="27254" y="9821"/>
                  </a:cubicBezTo>
                  <a:cubicBezTo>
                    <a:pt x="26519" y="7101"/>
                    <a:pt x="25710" y="3988"/>
                    <a:pt x="24166" y="1930"/>
                  </a:cubicBezTo>
                  <a:cubicBezTo>
                    <a:pt x="23083" y="469"/>
                    <a:pt x="21223" y="0"/>
                    <a:pt x="194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5"/>
            <p:cNvSpPr/>
            <p:nvPr/>
          </p:nvSpPr>
          <p:spPr>
            <a:xfrm>
              <a:off x="2198525" y="411475"/>
              <a:ext cx="4214925" cy="4884050"/>
            </a:xfrm>
            <a:custGeom>
              <a:avLst/>
              <a:gdLst/>
              <a:ahLst/>
              <a:cxnLst/>
              <a:rect l="l" t="t" r="r" b="b"/>
              <a:pathLst>
                <a:path w="168597" h="195362" extrusionOk="0">
                  <a:moveTo>
                    <a:pt x="29274" y="35165"/>
                  </a:moveTo>
                  <a:cubicBezTo>
                    <a:pt x="30310" y="35165"/>
                    <a:pt x="31228" y="35364"/>
                    <a:pt x="31446" y="35613"/>
                  </a:cubicBezTo>
                  <a:cubicBezTo>
                    <a:pt x="32377" y="37157"/>
                    <a:pt x="32818" y="39902"/>
                    <a:pt x="33210" y="42329"/>
                  </a:cubicBezTo>
                  <a:cubicBezTo>
                    <a:pt x="33406" y="43628"/>
                    <a:pt x="33602" y="44829"/>
                    <a:pt x="33872" y="45907"/>
                  </a:cubicBezTo>
                  <a:cubicBezTo>
                    <a:pt x="34362" y="47892"/>
                    <a:pt x="34852" y="49926"/>
                    <a:pt x="34999" y="51912"/>
                  </a:cubicBezTo>
                  <a:cubicBezTo>
                    <a:pt x="35024" y="52034"/>
                    <a:pt x="35024" y="52181"/>
                    <a:pt x="35024" y="52304"/>
                  </a:cubicBezTo>
                  <a:cubicBezTo>
                    <a:pt x="28652" y="51789"/>
                    <a:pt x="22181" y="51201"/>
                    <a:pt x="15785" y="50539"/>
                  </a:cubicBezTo>
                  <a:cubicBezTo>
                    <a:pt x="16226" y="49926"/>
                    <a:pt x="16716" y="49314"/>
                    <a:pt x="17255" y="48676"/>
                  </a:cubicBezTo>
                  <a:lnTo>
                    <a:pt x="17476" y="48382"/>
                  </a:lnTo>
                  <a:cubicBezTo>
                    <a:pt x="19853" y="45809"/>
                    <a:pt x="21814" y="42819"/>
                    <a:pt x="23701" y="39927"/>
                  </a:cubicBezTo>
                  <a:lnTo>
                    <a:pt x="23971" y="39510"/>
                  </a:lnTo>
                  <a:cubicBezTo>
                    <a:pt x="24216" y="39167"/>
                    <a:pt x="24436" y="38799"/>
                    <a:pt x="24657" y="38432"/>
                  </a:cubicBezTo>
                  <a:cubicBezTo>
                    <a:pt x="25515" y="37035"/>
                    <a:pt x="26299" y="35736"/>
                    <a:pt x="27475" y="35393"/>
                  </a:cubicBezTo>
                  <a:cubicBezTo>
                    <a:pt x="28040" y="35231"/>
                    <a:pt x="28677" y="35165"/>
                    <a:pt x="29274" y="35165"/>
                  </a:cubicBezTo>
                  <a:close/>
                  <a:moveTo>
                    <a:pt x="13946" y="54485"/>
                  </a:moveTo>
                  <a:cubicBezTo>
                    <a:pt x="20931" y="55196"/>
                    <a:pt x="27990" y="55857"/>
                    <a:pt x="34975" y="56397"/>
                  </a:cubicBezTo>
                  <a:cubicBezTo>
                    <a:pt x="34950" y="56936"/>
                    <a:pt x="34901" y="57451"/>
                    <a:pt x="34877" y="57990"/>
                  </a:cubicBezTo>
                  <a:lnTo>
                    <a:pt x="33921" y="70734"/>
                  </a:lnTo>
                  <a:cubicBezTo>
                    <a:pt x="26617" y="69778"/>
                    <a:pt x="19216" y="69117"/>
                    <a:pt x="11888" y="68774"/>
                  </a:cubicBezTo>
                  <a:cubicBezTo>
                    <a:pt x="12231" y="65784"/>
                    <a:pt x="12598" y="62818"/>
                    <a:pt x="12991" y="59877"/>
                  </a:cubicBezTo>
                  <a:cubicBezTo>
                    <a:pt x="13211" y="58137"/>
                    <a:pt x="13456" y="56250"/>
                    <a:pt x="13946" y="54485"/>
                  </a:cubicBezTo>
                  <a:close/>
                  <a:moveTo>
                    <a:pt x="11398" y="72842"/>
                  </a:moveTo>
                  <a:cubicBezTo>
                    <a:pt x="18799" y="73185"/>
                    <a:pt x="26250" y="73847"/>
                    <a:pt x="33602" y="74803"/>
                  </a:cubicBezTo>
                  <a:lnTo>
                    <a:pt x="32941" y="83797"/>
                  </a:lnTo>
                  <a:cubicBezTo>
                    <a:pt x="25953" y="82884"/>
                    <a:pt x="18881" y="82417"/>
                    <a:pt x="11822" y="82417"/>
                  </a:cubicBezTo>
                  <a:cubicBezTo>
                    <a:pt x="11305" y="82417"/>
                    <a:pt x="10787" y="82420"/>
                    <a:pt x="10270" y="82425"/>
                  </a:cubicBezTo>
                  <a:cubicBezTo>
                    <a:pt x="10638" y="79239"/>
                    <a:pt x="11005" y="76028"/>
                    <a:pt x="11398" y="72842"/>
                  </a:cubicBezTo>
                  <a:close/>
                  <a:moveTo>
                    <a:pt x="126106" y="74934"/>
                  </a:moveTo>
                  <a:cubicBezTo>
                    <a:pt x="126276" y="74934"/>
                    <a:pt x="126408" y="74955"/>
                    <a:pt x="126491" y="74999"/>
                  </a:cubicBezTo>
                  <a:cubicBezTo>
                    <a:pt x="127888" y="76126"/>
                    <a:pt x="129260" y="78553"/>
                    <a:pt x="130486" y="80685"/>
                  </a:cubicBezTo>
                  <a:cubicBezTo>
                    <a:pt x="131123" y="81837"/>
                    <a:pt x="131711" y="82891"/>
                    <a:pt x="132348" y="83822"/>
                  </a:cubicBezTo>
                  <a:cubicBezTo>
                    <a:pt x="133476" y="85489"/>
                    <a:pt x="134652" y="87229"/>
                    <a:pt x="135485" y="89042"/>
                  </a:cubicBezTo>
                  <a:cubicBezTo>
                    <a:pt x="135559" y="89165"/>
                    <a:pt x="135608" y="89287"/>
                    <a:pt x="135657" y="89410"/>
                  </a:cubicBezTo>
                  <a:cubicBezTo>
                    <a:pt x="129481" y="91150"/>
                    <a:pt x="123231" y="92841"/>
                    <a:pt x="117006" y="94459"/>
                  </a:cubicBezTo>
                  <a:cubicBezTo>
                    <a:pt x="117202" y="93724"/>
                    <a:pt x="117447" y="92964"/>
                    <a:pt x="117717" y="92204"/>
                  </a:cubicBezTo>
                  <a:lnTo>
                    <a:pt x="117839" y="91836"/>
                  </a:lnTo>
                  <a:cubicBezTo>
                    <a:pt x="119163" y="88601"/>
                    <a:pt x="119947" y="85096"/>
                    <a:pt x="120731" y="81739"/>
                  </a:cubicBezTo>
                  <a:lnTo>
                    <a:pt x="120829" y="81249"/>
                  </a:lnTo>
                  <a:cubicBezTo>
                    <a:pt x="120927" y="80856"/>
                    <a:pt x="121001" y="80440"/>
                    <a:pt x="121099" y="80023"/>
                  </a:cubicBezTo>
                  <a:cubicBezTo>
                    <a:pt x="121417" y="78430"/>
                    <a:pt x="121711" y="76911"/>
                    <a:pt x="122692" y="76175"/>
                  </a:cubicBezTo>
                  <a:cubicBezTo>
                    <a:pt x="123740" y="75389"/>
                    <a:pt x="125320" y="74934"/>
                    <a:pt x="126106" y="74934"/>
                  </a:cubicBezTo>
                  <a:close/>
                  <a:moveTo>
                    <a:pt x="137029" y="93258"/>
                  </a:moveTo>
                  <a:cubicBezTo>
                    <a:pt x="137177" y="93773"/>
                    <a:pt x="137324" y="94287"/>
                    <a:pt x="137471" y="94777"/>
                  </a:cubicBezTo>
                  <a:lnTo>
                    <a:pt x="141024" y="107056"/>
                  </a:lnTo>
                  <a:cubicBezTo>
                    <a:pt x="133868" y="108698"/>
                    <a:pt x="126687" y="110659"/>
                    <a:pt x="119677" y="112889"/>
                  </a:cubicBezTo>
                  <a:cubicBezTo>
                    <a:pt x="118991" y="109997"/>
                    <a:pt x="118305" y="107081"/>
                    <a:pt x="117619" y="104164"/>
                  </a:cubicBezTo>
                  <a:cubicBezTo>
                    <a:pt x="117226" y="102473"/>
                    <a:pt x="116785" y="100610"/>
                    <a:pt x="116638" y="98772"/>
                  </a:cubicBezTo>
                  <a:cubicBezTo>
                    <a:pt x="123452" y="97032"/>
                    <a:pt x="130290" y="95194"/>
                    <a:pt x="137029" y="93258"/>
                  </a:cubicBezTo>
                  <a:close/>
                  <a:moveTo>
                    <a:pt x="12208" y="86523"/>
                  </a:moveTo>
                  <a:cubicBezTo>
                    <a:pt x="19001" y="86523"/>
                    <a:pt x="25834" y="86991"/>
                    <a:pt x="32549" y="87890"/>
                  </a:cubicBezTo>
                  <a:lnTo>
                    <a:pt x="32647" y="87890"/>
                  </a:lnTo>
                  <a:lnTo>
                    <a:pt x="30588" y="115340"/>
                  </a:lnTo>
                  <a:cubicBezTo>
                    <a:pt x="30150" y="115346"/>
                    <a:pt x="29712" y="115348"/>
                    <a:pt x="29274" y="115348"/>
                  </a:cubicBezTo>
                  <a:cubicBezTo>
                    <a:pt x="21843" y="115348"/>
                    <a:pt x="14399" y="114564"/>
                    <a:pt x="7108" y="113036"/>
                  </a:cubicBezTo>
                  <a:cubicBezTo>
                    <a:pt x="7942" y="104189"/>
                    <a:pt x="8849" y="95366"/>
                    <a:pt x="9829" y="86542"/>
                  </a:cubicBezTo>
                  <a:cubicBezTo>
                    <a:pt x="10621" y="86530"/>
                    <a:pt x="11414" y="86523"/>
                    <a:pt x="12208" y="86523"/>
                  </a:cubicBezTo>
                  <a:close/>
                  <a:moveTo>
                    <a:pt x="142152" y="111002"/>
                  </a:moveTo>
                  <a:lnTo>
                    <a:pt x="144676" y="119654"/>
                  </a:lnTo>
                  <a:cubicBezTo>
                    <a:pt x="137299" y="121345"/>
                    <a:pt x="129995" y="123551"/>
                    <a:pt x="122937" y="126271"/>
                  </a:cubicBezTo>
                  <a:cubicBezTo>
                    <a:pt x="122153" y="123134"/>
                    <a:pt x="121393" y="120021"/>
                    <a:pt x="120633" y="116884"/>
                  </a:cubicBezTo>
                  <a:cubicBezTo>
                    <a:pt x="127716" y="114630"/>
                    <a:pt x="134946" y="112644"/>
                    <a:pt x="142152" y="111002"/>
                  </a:cubicBezTo>
                  <a:close/>
                  <a:moveTo>
                    <a:pt x="6741" y="117154"/>
                  </a:moveTo>
                  <a:cubicBezTo>
                    <a:pt x="14142" y="118673"/>
                    <a:pt x="21691" y="119433"/>
                    <a:pt x="29240" y="119433"/>
                  </a:cubicBezTo>
                  <a:lnTo>
                    <a:pt x="30294" y="119433"/>
                  </a:lnTo>
                  <a:lnTo>
                    <a:pt x="29460" y="130585"/>
                  </a:lnTo>
                  <a:cubicBezTo>
                    <a:pt x="21544" y="130266"/>
                    <a:pt x="13579" y="129629"/>
                    <a:pt x="5711" y="128673"/>
                  </a:cubicBezTo>
                  <a:cubicBezTo>
                    <a:pt x="6055" y="124825"/>
                    <a:pt x="6373" y="120977"/>
                    <a:pt x="6741" y="117154"/>
                  </a:cubicBezTo>
                  <a:close/>
                  <a:moveTo>
                    <a:pt x="5393" y="132741"/>
                  </a:moveTo>
                  <a:cubicBezTo>
                    <a:pt x="13260" y="133697"/>
                    <a:pt x="21226" y="134335"/>
                    <a:pt x="29142" y="134653"/>
                  </a:cubicBezTo>
                  <a:lnTo>
                    <a:pt x="27769" y="153010"/>
                  </a:lnTo>
                  <a:cubicBezTo>
                    <a:pt x="26202" y="153163"/>
                    <a:pt x="24628" y="153239"/>
                    <a:pt x="23054" y="153239"/>
                  </a:cubicBezTo>
                  <a:cubicBezTo>
                    <a:pt x="17294" y="153239"/>
                    <a:pt x="11537" y="152223"/>
                    <a:pt x="6128" y="150241"/>
                  </a:cubicBezTo>
                  <a:cubicBezTo>
                    <a:pt x="5662" y="150069"/>
                    <a:pt x="4584" y="149653"/>
                    <a:pt x="4339" y="149162"/>
                  </a:cubicBezTo>
                  <a:cubicBezTo>
                    <a:pt x="4167" y="148819"/>
                    <a:pt x="4216" y="148059"/>
                    <a:pt x="4241" y="147520"/>
                  </a:cubicBezTo>
                  <a:cubicBezTo>
                    <a:pt x="4609" y="142619"/>
                    <a:pt x="4976" y="137692"/>
                    <a:pt x="5393" y="132741"/>
                  </a:cubicBezTo>
                  <a:close/>
                  <a:moveTo>
                    <a:pt x="145804" y="123575"/>
                  </a:moveTo>
                  <a:lnTo>
                    <a:pt x="153450" y="150020"/>
                  </a:lnTo>
                  <a:cubicBezTo>
                    <a:pt x="146098" y="152863"/>
                    <a:pt x="138426" y="154897"/>
                    <a:pt x="130633" y="156074"/>
                  </a:cubicBezTo>
                  <a:cubicBezTo>
                    <a:pt x="128329" y="147496"/>
                    <a:pt x="126099" y="138869"/>
                    <a:pt x="123942" y="130266"/>
                  </a:cubicBezTo>
                  <a:cubicBezTo>
                    <a:pt x="131000" y="127521"/>
                    <a:pt x="138328" y="125291"/>
                    <a:pt x="145730" y="123624"/>
                  </a:cubicBezTo>
                  <a:cubicBezTo>
                    <a:pt x="145755" y="123600"/>
                    <a:pt x="145779" y="123600"/>
                    <a:pt x="145804" y="123575"/>
                  </a:cubicBezTo>
                  <a:close/>
                  <a:moveTo>
                    <a:pt x="154578" y="153966"/>
                  </a:moveTo>
                  <a:lnTo>
                    <a:pt x="157690" y="164725"/>
                  </a:lnTo>
                  <a:cubicBezTo>
                    <a:pt x="150166" y="167176"/>
                    <a:pt x="142470" y="169358"/>
                    <a:pt x="134775" y="171196"/>
                  </a:cubicBezTo>
                  <a:cubicBezTo>
                    <a:pt x="133745" y="167470"/>
                    <a:pt x="132716" y="163770"/>
                    <a:pt x="131711" y="160044"/>
                  </a:cubicBezTo>
                  <a:cubicBezTo>
                    <a:pt x="139529" y="158819"/>
                    <a:pt x="147201" y="156785"/>
                    <a:pt x="154578" y="153966"/>
                  </a:cubicBezTo>
                  <a:close/>
                  <a:moveTo>
                    <a:pt x="73802" y="4093"/>
                  </a:moveTo>
                  <a:cubicBezTo>
                    <a:pt x="96218" y="4093"/>
                    <a:pt x="118593" y="4788"/>
                    <a:pt x="140534" y="5467"/>
                  </a:cubicBezTo>
                  <a:cubicBezTo>
                    <a:pt x="141049" y="5467"/>
                    <a:pt x="141686" y="5492"/>
                    <a:pt x="141956" y="5664"/>
                  </a:cubicBezTo>
                  <a:cubicBezTo>
                    <a:pt x="142593" y="6031"/>
                    <a:pt x="142740" y="7820"/>
                    <a:pt x="142765" y="8408"/>
                  </a:cubicBezTo>
                  <a:cubicBezTo>
                    <a:pt x="145264" y="42476"/>
                    <a:pt x="146514" y="77009"/>
                    <a:pt x="146490" y="111247"/>
                  </a:cubicBezTo>
                  <a:lnTo>
                    <a:pt x="141417" y="93650"/>
                  </a:lnTo>
                  <a:cubicBezTo>
                    <a:pt x="140804" y="91542"/>
                    <a:pt x="140167" y="89385"/>
                    <a:pt x="139211" y="87302"/>
                  </a:cubicBezTo>
                  <a:cubicBezTo>
                    <a:pt x="138230" y="85219"/>
                    <a:pt x="136956" y="83332"/>
                    <a:pt x="135731" y="81518"/>
                  </a:cubicBezTo>
                  <a:cubicBezTo>
                    <a:pt x="135191" y="80734"/>
                    <a:pt x="134628" y="79729"/>
                    <a:pt x="134039" y="78675"/>
                  </a:cubicBezTo>
                  <a:cubicBezTo>
                    <a:pt x="132642" y="76224"/>
                    <a:pt x="131074" y="73430"/>
                    <a:pt x="129040" y="71813"/>
                  </a:cubicBezTo>
                  <a:cubicBezTo>
                    <a:pt x="128186" y="71125"/>
                    <a:pt x="127149" y="70860"/>
                    <a:pt x="126078" y="70860"/>
                  </a:cubicBezTo>
                  <a:cubicBezTo>
                    <a:pt x="123827" y="70860"/>
                    <a:pt x="121428" y="72028"/>
                    <a:pt x="120265" y="72891"/>
                  </a:cubicBezTo>
                  <a:cubicBezTo>
                    <a:pt x="118011" y="74558"/>
                    <a:pt x="117496" y="77156"/>
                    <a:pt x="117079" y="79239"/>
                  </a:cubicBezTo>
                  <a:cubicBezTo>
                    <a:pt x="117006" y="79606"/>
                    <a:pt x="116932" y="79974"/>
                    <a:pt x="116859" y="80342"/>
                  </a:cubicBezTo>
                  <a:lnTo>
                    <a:pt x="116736" y="80807"/>
                  </a:lnTo>
                  <a:cubicBezTo>
                    <a:pt x="116001" y="84043"/>
                    <a:pt x="115241" y="87400"/>
                    <a:pt x="114016" y="90366"/>
                  </a:cubicBezTo>
                  <a:cubicBezTo>
                    <a:pt x="114016" y="90390"/>
                    <a:pt x="113991" y="90439"/>
                    <a:pt x="113991" y="90464"/>
                  </a:cubicBezTo>
                  <a:lnTo>
                    <a:pt x="113844" y="90881"/>
                  </a:lnTo>
                  <a:cubicBezTo>
                    <a:pt x="113403" y="92155"/>
                    <a:pt x="112962" y="93478"/>
                    <a:pt x="112717" y="94924"/>
                  </a:cubicBezTo>
                  <a:cubicBezTo>
                    <a:pt x="112104" y="98503"/>
                    <a:pt x="112913" y="102007"/>
                    <a:pt x="113648" y="105096"/>
                  </a:cubicBezTo>
                  <a:cubicBezTo>
                    <a:pt x="119236" y="129163"/>
                    <a:pt x="125486" y="153353"/>
                    <a:pt x="132226" y="177225"/>
                  </a:cubicBezTo>
                  <a:cubicBezTo>
                    <a:pt x="120458" y="177425"/>
                    <a:pt x="108532" y="177525"/>
                    <a:pt x="96250" y="177525"/>
                  </a:cubicBezTo>
                  <a:cubicBezTo>
                    <a:pt x="72363" y="177525"/>
                    <a:pt x="47128" y="177144"/>
                    <a:pt x="19093" y="176367"/>
                  </a:cubicBezTo>
                  <a:cubicBezTo>
                    <a:pt x="18873" y="169995"/>
                    <a:pt x="19020" y="163574"/>
                    <a:pt x="19559" y="157226"/>
                  </a:cubicBezTo>
                  <a:cubicBezTo>
                    <a:pt x="20711" y="157299"/>
                    <a:pt x="21887" y="157324"/>
                    <a:pt x="23039" y="157324"/>
                  </a:cubicBezTo>
                  <a:cubicBezTo>
                    <a:pt x="25368" y="157324"/>
                    <a:pt x="27671" y="157177"/>
                    <a:pt x="29975" y="156883"/>
                  </a:cubicBezTo>
                  <a:cubicBezTo>
                    <a:pt x="30931" y="156760"/>
                    <a:pt x="31666" y="155976"/>
                    <a:pt x="31740" y="154995"/>
                  </a:cubicBezTo>
                  <a:lnTo>
                    <a:pt x="38945" y="58284"/>
                  </a:lnTo>
                  <a:cubicBezTo>
                    <a:pt x="39117" y="56103"/>
                    <a:pt x="39264" y="53872"/>
                    <a:pt x="39092" y="51568"/>
                  </a:cubicBezTo>
                  <a:cubicBezTo>
                    <a:pt x="38896" y="49265"/>
                    <a:pt x="38357" y="47059"/>
                    <a:pt x="37842" y="44951"/>
                  </a:cubicBezTo>
                  <a:cubicBezTo>
                    <a:pt x="37622" y="44020"/>
                    <a:pt x="37450" y="42892"/>
                    <a:pt x="37254" y="41691"/>
                  </a:cubicBezTo>
                  <a:cubicBezTo>
                    <a:pt x="36789" y="38897"/>
                    <a:pt x="36298" y="35736"/>
                    <a:pt x="34975" y="33505"/>
                  </a:cubicBezTo>
                  <a:cubicBezTo>
                    <a:pt x="33837" y="31625"/>
                    <a:pt x="31436" y="31069"/>
                    <a:pt x="29322" y="31069"/>
                  </a:cubicBezTo>
                  <a:cubicBezTo>
                    <a:pt x="28157" y="31069"/>
                    <a:pt x="27079" y="31238"/>
                    <a:pt x="26348" y="31447"/>
                  </a:cubicBezTo>
                  <a:cubicBezTo>
                    <a:pt x="24755" y="31912"/>
                    <a:pt x="23627" y="32893"/>
                    <a:pt x="22745" y="33996"/>
                  </a:cubicBezTo>
                  <a:lnTo>
                    <a:pt x="23505" y="6252"/>
                  </a:lnTo>
                  <a:cubicBezTo>
                    <a:pt x="23505" y="6105"/>
                    <a:pt x="23505" y="5835"/>
                    <a:pt x="23529" y="5664"/>
                  </a:cubicBezTo>
                  <a:cubicBezTo>
                    <a:pt x="23676" y="5614"/>
                    <a:pt x="23971" y="5541"/>
                    <a:pt x="24632" y="5492"/>
                  </a:cubicBezTo>
                  <a:cubicBezTo>
                    <a:pt x="40942" y="4466"/>
                    <a:pt x="57383" y="4093"/>
                    <a:pt x="73802" y="4093"/>
                  </a:cubicBezTo>
                  <a:close/>
                  <a:moveTo>
                    <a:pt x="158818" y="168647"/>
                  </a:moveTo>
                  <a:lnTo>
                    <a:pt x="163940" y="186318"/>
                  </a:lnTo>
                  <a:cubicBezTo>
                    <a:pt x="157323" y="189528"/>
                    <a:pt x="150019" y="191244"/>
                    <a:pt x="142691" y="191268"/>
                  </a:cubicBezTo>
                  <a:cubicBezTo>
                    <a:pt x="142176" y="191268"/>
                    <a:pt x="141024" y="191268"/>
                    <a:pt x="140608" y="190901"/>
                  </a:cubicBezTo>
                  <a:cubicBezTo>
                    <a:pt x="140338" y="190631"/>
                    <a:pt x="140118" y="189896"/>
                    <a:pt x="139971" y="189381"/>
                  </a:cubicBezTo>
                  <a:cubicBezTo>
                    <a:pt x="138574" y="184651"/>
                    <a:pt x="137226" y="179896"/>
                    <a:pt x="135878" y="175142"/>
                  </a:cubicBezTo>
                  <a:cubicBezTo>
                    <a:pt x="143598" y="173279"/>
                    <a:pt x="151294" y="171098"/>
                    <a:pt x="158818" y="168647"/>
                  </a:cubicBezTo>
                  <a:close/>
                  <a:moveTo>
                    <a:pt x="73741" y="0"/>
                  </a:moveTo>
                  <a:cubicBezTo>
                    <a:pt x="57270" y="0"/>
                    <a:pt x="40770" y="373"/>
                    <a:pt x="24387" y="1399"/>
                  </a:cubicBezTo>
                  <a:cubicBezTo>
                    <a:pt x="23431" y="1473"/>
                    <a:pt x="21201" y="1620"/>
                    <a:pt x="20049" y="3433"/>
                  </a:cubicBezTo>
                  <a:cubicBezTo>
                    <a:pt x="19461" y="4414"/>
                    <a:pt x="19412" y="5443"/>
                    <a:pt x="19412" y="6129"/>
                  </a:cubicBezTo>
                  <a:lnTo>
                    <a:pt x="18505" y="39314"/>
                  </a:lnTo>
                  <a:cubicBezTo>
                    <a:pt x="18481" y="39608"/>
                    <a:pt x="18554" y="39902"/>
                    <a:pt x="18652" y="40147"/>
                  </a:cubicBezTo>
                  <a:cubicBezTo>
                    <a:pt x="17329" y="42108"/>
                    <a:pt x="15956" y="43995"/>
                    <a:pt x="14412" y="45662"/>
                  </a:cubicBezTo>
                  <a:cubicBezTo>
                    <a:pt x="14388" y="45686"/>
                    <a:pt x="14363" y="45735"/>
                    <a:pt x="14339" y="45760"/>
                  </a:cubicBezTo>
                  <a:lnTo>
                    <a:pt x="14069" y="46078"/>
                  </a:lnTo>
                  <a:cubicBezTo>
                    <a:pt x="13211" y="47132"/>
                    <a:pt x="12329" y="48235"/>
                    <a:pt x="11594" y="49485"/>
                  </a:cubicBezTo>
                  <a:cubicBezTo>
                    <a:pt x="9780" y="52647"/>
                    <a:pt x="9314" y="56201"/>
                    <a:pt x="8922" y="59338"/>
                  </a:cubicBezTo>
                  <a:cubicBezTo>
                    <a:pt x="5197" y="88430"/>
                    <a:pt x="2256" y="117987"/>
                    <a:pt x="172" y="147226"/>
                  </a:cubicBezTo>
                  <a:cubicBezTo>
                    <a:pt x="99" y="148207"/>
                    <a:pt x="1" y="149653"/>
                    <a:pt x="687" y="151025"/>
                  </a:cubicBezTo>
                  <a:cubicBezTo>
                    <a:pt x="1643" y="152937"/>
                    <a:pt x="3726" y="153696"/>
                    <a:pt x="4731" y="154064"/>
                  </a:cubicBezTo>
                  <a:cubicBezTo>
                    <a:pt x="8211" y="155363"/>
                    <a:pt x="11814" y="156270"/>
                    <a:pt x="15466" y="156785"/>
                  </a:cubicBezTo>
                  <a:cubicBezTo>
                    <a:pt x="14878" y="163966"/>
                    <a:pt x="14755" y="171245"/>
                    <a:pt x="15074" y="178450"/>
                  </a:cubicBezTo>
                  <a:cubicBezTo>
                    <a:pt x="15123" y="179529"/>
                    <a:pt x="16005" y="180362"/>
                    <a:pt x="17059" y="180411"/>
                  </a:cubicBezTo>
                  <a:cubicBezTo>
                    <a:pt x="45906" y="181220"/>
                    <a:pt x="71763" y="181612"/>
                    <a:pt x="96222" y="181612"/>
                  </a:cubicBezTo>
                  <a:cubicBezTo>
                    <a:pt x="108918" y="181612"/>
                    <a:pt x="121221" y="181514"/>
                    <a:pt x="133378" y="181293"/>
                  </a:cubicBezTo>
                  <a:cubicBezTo>
                    <a:pt x="134260" y="184381"/>
                    <a:pt x="135142" y="187445"/>
                    <a:pt x="136049" y="190533"/>
                  </a:cubicBezTo>
                  <a:cubicBezTo>
                    <a:pt x="136319" y="191514"/>
                    <a:pt x="136735" y="192862"/>
                    <a:pt x="137838" y="193891"/>
                  </a:cubicBezTo>
                  <a:cubicBezTo>
                    <a:pt x="139358" y="195288"/>
                    <a:pt x="141417" y="195361"/>
                    <a:pt x="142519" y="195361"/>
                  </a:cubicBezTo>
                  <a:lnTo>
                    <a:pt x="142691" y="195361"/>
                  </a:lnTo>
                  <a:cubicBezTo>
                    <a:pt x="151245" y="195337"/>
                    <a:pt x="159774" y="193205"/>
                    <a:pt x="167322" y="189185"/>
                  </a:cubicBezTo>
                  <a:cubicBezTo>
                    <a:pt x="168180" y="188744"/>
                    <a:pt x="168597" y="187739"/>
                    <a:pt x="168327" y="186808"/>
                  </a:cubicBezTo>
                  <a:lnTo>
                    <a:pt x="150411" y="124801"/>
                  </a:lnTo>
                  <a:cubicBezTo>
                    <a:pt x="150485" y="124629"/>
                    <a:pt x="150509" y="124409"/>
                    <a:pt x="150534" y="124212"/>
                  </a:cubicBezTo>
                  <a:cubicBezTo>
                    <a:pt x="150901" y="85636"/>
                    <a:pt x="149676" y="46569"/>
                    <a:pt x="146857" y="8114"/>
                  </a:cubicBezTo>
                  <a:cubicBezTo>
                    <a:pt x="146759" y="6742"/>
                    <a:pt x="146514" y="3531"/>
                    <a:pt x="143990" y="2110"/>
                  </a:cubicBezTo>
                  <a:cubicBezTo>
                    <a:pt x="142814" y="1448"/>
                    <a:pt x="141564" y="1399"/>
                    <a:pt x="140657" y="1374"/>
                  </a:cubicBezTo>
                  <a:cubicBezTo>
                    <a:pt x="118659" y="695"/>
                    <a:pt x="96228" y="0"/>
                    <a:pt x="737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5"/>
            <p:cNvSpPr/>
            <p:nvPr/>
          </p:nvSpPr>
          <p:spPr>
            <a:xfrm>
              <a:off x="3090050" y="983900"/>
              <a:ext cx="1882900" cy="3338000"/>
            </a:xfrm>
            <a:custGeom>
              <a:avLst/>
              <a:gdLst/>
              <a:ahLst/>
              <a:cxnLst/>
              <a:rect l="l" t="t" r="r" b="b"/>
              <a:pathLst>
                <a:path w="75316" h="133520" extrusionOk="0">
                  <a:moveTo>
                    <a:pt x="45818" y="4101"/>
                  </a:moveTo>
                  <a:cubicBezTo>
                    <a:pt x="46506" y="4101"/>
                    <a:pt x="47220" y="4253"/>
                    <a:pt x="47964" y="4579"/>
                  </a:cubicBezTo>
                  <a:cubicBezTo>
                    <a:pt x="50733" y="5805"/>
                    <a:pt x="52621" y="8648"/>
                    <a:pt x="54214" y="11564"/>
                  </a:cubicBezTo>
                  <a:cubicBezTo>
                    <a:pt x="58919" y="19995"/>
                    <a:pt x="62105" y="29137"/>
                    <a:pt x="64385" y="38524"/>
                  </a:cubicBezTo>
                  <a:cubicBezTo>
                    <a:pt x="63895" y="38671"/>
                    <a:pt x="63453" y="39014"/>
                    <a:pt x="63184" y="39504"/>
                  </a:cubicBezTo>
                  <a:cubicBezTo>
                    <a:pt x="62252" y="41195"/>
                    <a:pt x="60782" y="42641"/>
                    <a:pt x="59066" y="43548"/>
                  </a:cubicBezTo>
                  <a:cubicBezTo>
                    <a:pt x="58074" y="44072"/>
                    <a:pt x="56866" y="44425"/>
                    <a:pt x="55719" y="44425"/>
                  </a:cubicBezTo>
                  <a:cubicBezTo>
                    <a:pt x="54825" y="44425"/>
                    <a:pt x="53969" y="44211"/>
                    <a:pt x="53282" y="43695"/>
                  </a:cubicBezTo>
                  <a:cubicBezTo>
                    <a:pt x="52179" y="42862"/>
                    <a:pt x="51665" y="41342"/>
                    <a:pt x="51420" y="40240"/>
                  </a:cubicBezTo>
                  <a:cubicBezTo>
                    <a:pt x="51199" y="39308"/>
                    <a:pt x="51101" y="38352"/>
                    <a:pt x="50978" y="37348"/>
                  </a:cubicBezTo>
                  <a:cubicBezTo>
                    <a:pt x="50905" y="36563"/>
                    <a:pt x="50807" y="35754"/>
                    <a:pt x="50660" y="34946"/>
                  </a:cubicBezTo>
                  <a:cubicBezTo>
                    <a:pt x="50562" y="34333"/>
                    <a:pt x="50317" y="32887"/>
                    <a:pt x="49214" y="31882"/>
                  </a:cubicBezTo>
                  <a:cubicBezTo>
                    <a:pt x="48479" y="31220"/>
                    <a:pt x="47496" y="30876"/>
                    <a:pt x="46479" y="30876"/>
                  </a:cubicBezTo>
                  <a:cubicBezTo>
                    <a:pt x="45800" y="30876"/>
                    <a:pt x="45106" y="31029"/>
                    <a:pt x="44459" y="31343"/>
                  </a:cubicBezTo>
                  <a:cubicBezTo>
                    <a:pt x="43160" y="31980"/>
                    <a:pt x="42327" y="33108"/>
                    <a:pt x="41812" y="33867"/>
                  </a:cubicBezTo>
                  <a:cubicBezTo>
                    <a:pt x="40146" y="36392"/>
                    <a:pt x="39337" y="39210"/>
                    <a:pt x="38577" y="41931"/>
                  </a:cubicBezTo>
                  <a:cubicBezTo>
                    <a:pt x="38013" y="43916"/>
                    <a:pt x="37474" y="45779"/>
                    <a:pt x="36665" y="47470"/>
                  </a:cubicBezTo>
                  <a:cubicBezTo>
                    <a:pt x="35906" y="48989"/>
                    <a:pt x="34607" y="50607"/>
                    <a:pt x="33161" y="50631"/>
                  </a:cubicBezTo>
                  <a:cubicBezTo>
                    <a:pt x="33137" y="50632"/>
                    <a:pt x="33113" y="50633"/>
                    <a:pt x="33089" y="50633"/>
                  </a:cubicBezTo>
                  <a:cubicBezTo>
                    <a:pt x="31792" y="50633"/>
                    <a:pt x="30575" y="49337"/>
                    <a:pt x="29925" y="48229"/>
                  </a:cubicBezTo>
                  <a:cubicBezTo>
                    <a:pt x="27940" y="44896"/>
                    <a:pt x="28063" y="40754"/>
                    <a:pt x="28161" y="36367"/>
                  </a:cubicBezTo>
                  <a:cubicBezTo>
                    <a:pt x="28210" y="34652"/>
                    <a:pt x="28234" y="32887"/>
                    <a:pt x="28161" y="31147"/>
                  </a:cubicBezTo>
                  <a:cubicBezTo>
                    <a:pt x="28136" y="30902"/>
                    <a:pt x="28087" y="30657"/>
                    <a:pt x="27989" y="30436"/>
                  </a:cubicBezTo>
                  <a:cubicBezTo>
                    <a:pt x="29901" y="26588"/>
                    <a:pt x="31764" y="22961"/>
                    <a:pt x="33626" y="19481"/>
                  </a:cubicBezTo>
                  <a:cubicBezTo>
                    <a:pt x="34067" y="18647"/>
                    <a:pt x="34558" y="17667"/>
                    <a:pt x="35072" y="16613"/>
                  </a:cubicBezTo>
                  <a:cubicBezTo>
                    <a:pt x="38281" y="9984"/>
                    <a:pt x="41545" y="4101"/>
                    <a:pt x="45818" y="4101"/>
                  </a:cubicBezTo>
                  <a:close/>
                  <a:moveTo>
                    <a:pt x="46469" y="34970"/>
                  </a:moveTo>
                  <a:cubicBezTo>
                    <a:pt x="46518" y="35068"/>
                    <a:pt x="46567" y="35264"/>
                    <a:pt x="46640" y="35632"/>
                  </a:cubicBezTo>
                  <a:cubicBezTo>
                    <a:pt x="46763" y="36318"/>
                    <a:pt x="46836" y="37029"/>
                    <a:pt x="46910" y="37789"/>
                  </a:cubicBezTo>
                  <a:cubicBezTo>
                    <a:pt x="47033" y="38867"/>
                    <a:pt x="47155" y="39994"/>
                    <a:pt x="47425" y="41122"/>
                  </a:cubicBezTo>
                  <a:cubicBezTo>
                    <a:pt x="47988" y="43671"/>
                    <a:pt x="49165" y="45681"/>
                    <a:pt x="50807" y="46930"/>
                  </a:cubicBezTo>
                  <a:cubicBezTo>
                    <a:pt x="52180" y="47986"/>
                    <a:pt x="53916" y="48513"/>
                    <a:pt x="55761" y="48513"/>
                  </a:cubicBezTo>
                  <a:cubicBezTo>
                    <a:pt x="57473" y="48513"/>
                    <a:pt x="59280" y="48059"/>
                    <a:pt x="60978" y="47151"/>
                  </a:cubicBezTo>
                  <a:cubicBezTo>
                    <a:pt x="62718" y="46244"/>
                    <a:pt x="64262" y="44945"/>
                    <a:pt x="65463" y="43401"/>
                  </a:cubicBezTo>
                  <a:cubicBezTo>
                    <a:pt x="67571" y="53376"/>
                    <a:pt x="68772" y="63572"/>
                    <a:pt x="69801" y="73547"/>
                  </a:cubicBezTo>
                  <a:cubicBezTo>
                    <a:pt x="70561" y="80973"/>
                    <a:pt x="71223" y="88228"/>
                    <a:pt x="70831" y="95360"/>
                  </a:cubicBezTo>
                  <a:cubicBezTo>
                    <a:pt x="70733" y="97026"/>
                    <a:pt x="70585" y="98791"/>
                    <a:pt x="69850" y="100164"/>
                  </a:cubicBezTo>
                  <a:cubicBezTo>
                    <a:pt x="68853" y="102073"/>
                    <a:pt x="66491" y="103209"/>
                    <a:pt x="64079" y="103209"/>
                  </a:cubicBezTo>
                  <a:cubicBezTo>
                    <a:pt x="63054" y="103209"/>
                    <a:pt x="62019" y="103004"/>
                    <a:pt x="61076" y="102565"/>
                  </a:cubicBezTo>
                  <a:cubicBezTo>
                    <a:pt x="58012" y="101144"/>
                    <a:pt x="55758" y="97737"/>
                    <a:pt x="55218" y="93669"/>
                  </a:cubicBezTo>
                  <a:cubicBezTo>
                    <a:pt x="55096" y="92688"/>
                    <a:pt x="54287" y="91953"/>
                    <a:pt x="53307" y="91904"/>
                  </a:cubicBezTo>
                  <a:cubicBezTo>
                    <a:pt x="53271" y="91902"/>
                    <a:pt x="53236" y="91901"/>
                    <a:pt x="53201" y="91901"/>
                  </a:cubicBezTo>
                  <a:cubicBezTo>
                    <a:pt x="52264" y="91901"/>
                    <a:pt x="51435" y="92527"/>
                    <a:pt x="51199" y="93448"/>
                  </a:cubicBezTo>
                  <a:cubicBezTo>
                    <a:pt x="50586" y="95924"/>
                    <a:pt x="49974" y="98472"/>
                    <a:pt x="48528" y="100384"/>
                  </a:cubicBezTo>
                  <a:cubicBezTo>
                    <a:pt x="47595" y="101607"/>
                    <a:pt x="45995" y="102760"/>
                    <a:pt x="44397" y="102760"/>
                  </a:cubicBezTo>
                  <a:cubicBezTo>
                    <a:pt x="44106" y="102760"/>
                    <a:pt x="43815" y="102722"/>
                    <a:pt x="43528" y="102639"/>
                  </a:cubicBezTo>
                  <a:cubicBezTo>
                    <a:pt x="41445" y="102075"/>
                    <a:pt x="40097" y="99575"/>
                    <a:pt x="39288" y="94821"/>
                  </a:cubicBezTo>
                  <a:cubicBezTo>
                    <a:pt x="39116" y="93938"/>
                    <a:pt x="38430" y="93277"/>
                    <a:pt x="37548" y="93154"/>
                  </a:cubicBezTo>
                  <a:cubicBezTo>
                    <a:pt x="37450" y="93140"/>
                    <a:pt x="37352" y="93134"/>
                    <a:pt x="37256" y="93134"/>
                  </a:cubicBezTo>
                  <a:cubicBezTo>
                    <a:pt x="36481" y="93134"/>
                    <a:pt x="35764" y="93562"/>
                    <a:pt x="35415" y="94281"/>
                  </a:cubicBezTo>
                  <a:cubicBezTo>
                    <a:pt x="34165" y="96879"/>
                    <a:pt x="32719" y="99379"/>
                    <a:pt x="31126" y="101781"/>
                  </a:cubicBezTo>
                  <a:cubicBezTo>
                    <a:pt x="30342" y="102933"/>
                    <a:pt x="29509" y="104085"/>
                    <a:pt x="28430" y="104673"/>
                  </a:cubicBezTo>
                  <a:cubicBezTo>
                    <a:pt x="28062" y="104875"/>
                    <a:pt x="27641" y="104974"/>
                    <a:pt x="27261" y="104974"/>
                  </a:cubicBezTo>
                  <a:cubicBezTo>
                    <a:pt x="26858" y="104974"/>
                    <a:pt x="26500" y="104863"/>
                    <a:pt x="26298" y="104649"/>
                  </a:cubicBezTo>
                  <a:cubicBezTo>
                    <a:pt x="25930" y="104256"/>
                    <a:pt x="25808" y="103399"/>
                    <a:pt x="25734" y="102810"/>
                  </a:cubicBezTo>
                  <a:cubicBezTo>
                    <a:pt x="25440" y="99992"/>
                    <a:pt x="25759" y="97075"/>
                    <a:pt x="26666" y="94379"/>
                  </a:cubicBezTo>
                  <a:cubicBezTo>
                    <a:pt x="26960" y="93497"/>
                    <a:pt x="26617" y="92517"/>
                    <a:pt x="25808" y="92002"/>
                  </a:cubicBezTo>
                  <a:cubicBezTo>
                    <a:pt x="25489" y="91782"/>
                    <a:pt x="25097" y="91683"/>
                    <a:pt x="24730" y="91683"/>
                  </a:cubicBezTo>
                  <a:cubicBezTo>
                    <a:pt x="24215" y="91683"/>
                    <a:pt x="23700" y="91880"/>
                    <a:pt x="23308" y="92272"/>
                  </a:cubicBezTo>
                  <a:cubicBezTo>
                    <a:pt x="20514" y="94943"/>
                    <a:pt x="17622" y="97737"/>
                    <a:pt x="14289" y="99624"/>
                  </a:cubicBezTo>
                  <a:cubicBezTo>
                    <a:pt x="13456" y="100115"/>
                    <a:pt x="12377" y="100654"/>
                    <a:pt x="11372" y="100678"/>
                  </a:cubicBezTo>
                  <a:cubicBezTo>
                    <a:pt x="11353" y="100679"/>
                    <a:pt x="11335" y="100679"/>
                    <a:pt x="11316" y="100679"/>
                  </a:cubicBezTo>
                  <a:cubicBezTo>
                    <a:pt x="8891" y="100679"/>
                    <a:pt x="6956" y="97542"/>
                    <a:pt x="6299" y="94453"/>
                  </a:cubicBezTo>
                  <a:cubicBezTo>
                    <a:pt x="4265" y="84895"/>
                    <a:pt x="7966" y="75018"/>
                    <a:pt x="12304" y="64895"/>
                  </a:cubicBezTo>
                  <a:cubicBezTo>
                    <a:pt x="15024" y="58474"/>
                    <a:pt x="17352" y="53180"/>
                    <a:pt x="19583" y="48229"/>
                  </a:cubicBezTo>
                  <a:cubicBezTo>
                    <a:pt x="21102" y="44896"/>
                    <a:pt x="22573" y="41686"/>
                    <a:pt x="24019" y="38622"/>
                  </a:cubicBezTo>
                  <a:lnTo>
                    <a:pt x="24019" y="38622"/>
                  </a:lnTo>
                  <a:cubicBezTo>
                    <a:pt x="23994" y="42641"/>
                    <a:pt x="24264" y="46685"/>
                    <a:pt x="26396" y="50313"/>
                  </a:cubicBezTo>
                  <a:cubicBezTo>
                    <a:pt x="28038" y="53082"/>
                    <a:pt x="30538" y="54724"/>
                    <a:pt x="33112" y="54724"/>
                  </a:cubicBezTo>
                  <a:lnTo>
                    <a:pt x="33234" y="54724"/>
                  </a:lnTo>
                  <a:cubicBezTo>
                    <a:pt x="36077" y="54675"/>
                    <a:pt x="38675" y="52666"/>
                    <a:pt x="40342" y="49259"/>
                  </a:cubicBezTo>
                  <a:cubicBezTo>
                    <a:pt x="41322" y="47249"/>
                    <a:pt x="41935" y="45117"/>
                    <a:pt x="42498" y="43058"/>
                  </a:cubicBezTo>
                  <a:cubicBezTo>
                    <a:pt x="43234" y="40534"/>
                    <a:pt x="43920" y="38132"/>
                    <a:pt x="45219" y="36122"/>
                  </a:cubicBezTo>
                  <a:cubicBezTo>
                    <a:pt x="45636" y="35534"/>
                    <a:pt x="45954" y="35166"/>
                    <a:pt x="46273" y="35019"/>
                  </a:cubicBezTo>
                  <a:cubicBezTo>
                    <a:pt x="46346" y="34995"/>
                    <a:pt x="46420" y="34970"/>
                    <a:pt x="46469" y="34970"/>
                  </a:cubicBezTo>
                  <a:close/>
                  <a:moveTo>
                    <a:pt x="36616" y="100727"/>
                  </a:moveTo>
                  <a:cubicBezTo>
                    <a:pt x="37621" y="103227"/>
                    <a:pt x="39361" y="105727"/>
                    <a:pt x="42425" y="106585"/>
                  </a:cubicBezTo>
                  <a:cubicBezTo>
                    <a:pt x="43073" y="106770"/>
                    <a:pt x="43734" y="106857"/>
                    <a:pt x="44378" y="106857"/>
                  </a:cubicBezTo>
                  <a:cubicBezTo>
                    <a:pt x="44587" y="106857"/>
                    <a:pt x="44794" y="106848"/>
                    <a:pt x="44998" y="106830"/>
                  </a:cubicBezTo>
                  <a:lnTo>
                    <a:pt x="44998" y="106830"/>
                  </a:lnTo>
                  <a:cubicBezTo>
                    <a:pt x="45439" y="114354"/>
                    <a:pt x="45170" y="121952"/>
                    <a:pt x="44165" y="129427"/>
                  </a:cubicBezTo>
                  <a:cubicBezTo>
                    <a:pt x="39190" y="129402"/>
                    <a:pt x="34190" y="129157"/>
                    <a:pt x="29264" y="128692"/>
                  </a:cubicBezTo>
                  <a:cubicBezTo>
                    <a:pt x="29974" y="121878"/>
                    <a:pt x="30440" y="114967"/>
                    <a:pt x="30636" y="108104"/>
                  </a:cubicBezTo>
                  <a:cubicBezTo>
                    <a:pt x="32401" y="107075"/>
                    <a:pt x="33553" y="105482"/>
                    <a:pt x="34509" y="104060"/>
                  </a:cubicBezTo>
                  <a:cubicBezTo>
                    <a:pt x="35244" y="102958"/>
                    <a:pt x="35955" y="101855"/>
                    <a:pt x="36616" y="100727"/>
                  </a:cubicBezTo>
                  <a:close/>
                  <a:moveTo>
                    <a:pt x="45797" y="0"/>
                  </a:moveTo>
                  <a:cubicBezTo>
                    <a:pt x="43402" y="0"/>
                    <a:pt x="40626" y="1017"/>
                    <a:pt x="37793" y="4187"/>
                  </a:cubicBezTo>
                  <a:cubicBezTo>
                    <a:pt x="35072" y="7275"/>
                    <a:pt x="33038" y="11466"/>
                    <a:pt x="31396" y="14824"/>
                  </a:cubicBezTo>
                  <a:cubicBezTo>
                    <a:pt x="30906" y="15829"/>
                    <a:pt x="30440" y="16785"/>
                    <a:pt x="30023" y="17544"/>
                  </a:cubicBezTo>
                  <a:cubicBezTo>
                    <a:pt x="25440" y="26074"/>
                    <a:pt x="20808" y="35583"/>
                    <a:pt x="15857" y="46538"/>
                  </a:cubicBezTo>
                  <a:cubicBezTo>
                    <a:pt x="13603" y="51538"/>
                    <a:pt x="11274" y="56857"/>
                    <a:pt x="8529" y="63278"/>
                  </a:cubicBezTo>
                  <a:cubicBezTo>
                    <a:pt x="3946" y="74037"/>
                    <a:pt x="0" y="84576"/>
                    <a:pt x="2304" y="95311"/>
                  </a:cubicBezTo>
                  <a:cubicBezTo>
                    <a:pt x="3309" y="100041"/>
                    <a:pt x="6471" y="104771"/>
                    <a:pt x="11323" y="104771"/>
                  </a:cubicBezTo>
                  <a:lnTo>
                    <a:pt x="11421" y="104771"/>
                  </a:lnTo>
                  <a:cubicBezTo>
                    <a:pt x="13357" y="104747"/>
                    <a:pt x="15073" y="103913"/>
                    <a:pt x="16323" y="103178"/>
                  </a:cubicBezTo>
                  <a:cubicBezTo>
                    <a:pt x="18235" y="102100"/>
                    <a:pt x="19950" y="100801"/>
                    <a:pt x="21568" y="99428"/>
                  </a:cubicBezTo>
                  <a:lnTo>
                    <a:pt x="21568" y="99428"/>
                  </a:lnTo>
                  <a:cubicBezTo>
                    <a:pt x="21494" y="100703"/>
                    <a:pt x="21543" y="101977"/>
                    <a:pt x="21666" y="103252"/>
                  </a:cubicBezTo>
                  <a:cubicBezTo>
                    <a:pt x="21813" y="104526"/>
                    <a:pt x="22107" y="106168"/>
                    <a:pt x="23284" y="107418"/>
                  </a:cubicBezTo>
                  <a:cubicBezTo>
                    <a:pt x="24166" y="108374"/>
                    <a:pt x="25342" y="108864"/>
                    <a:pt x="26519" y="109011"/>
                  </a:cubicBezTo>
                  <a:cubicBezTo>
                    <a:pt x="26298" y="116094"/>
                    <a:pt x="25759" y="123251"/>
                    <a:pt x="24950" y="130285"/>
                  </a:cubicBezTo>
                  <a:cubicBezTo>
                    <a:pt x="24901" y="130824"/>
                    <a:pt x="25048" y="131363"/>
                    <a:pt x="25391" y="131804"/>
                  </a:cubicBezTo>
                  <a:cubicBezTo>
                    <a:pt x="25734" y="132221"/>
                    <a:pt x="26225" y="132491"/>
                    <a:pt x="26764" y="132564"/>
                  </a:cubicBezTo>
                  <a:cubicBezTo>
                    <a:pt x="32817" y="133201"/>
                    <a:pt x="38945" y="133520"/>
                    <a:pt x="45023" y="133520"/>
                  </a:cubicBezTo>
                  <a:lnTo>
                    <a:pt x="45930" y="133520"/>
                  </a:lnTo>
                  <a:cubicBezTo>
                    <a:pt x="46959" y="133520"/>
                    <a:pt x="47792" y="132760"/>
                    <a:pt x="47964" y="131780"/>
                  </a:cubicBezTo>
                  <a:cubicBezTo>
                    <a:pt x="49238" y="123202"/>
                    <a:pt x="49606" y="114477"/>
                    <a:pt x="49042" y="105850"/>
                  </a:cubicBezTo>
                  <a:cubicBezTo>
                    <a:pt x="49042" y="105703"/>
                    <a:pt x="49018" y="105555"/>
                    <a:pt x="48969" y="105433"/>
                  </a:cubicBezTo>
                  <a:cubicBezTo>
                    <a:pt x="50096" y="104722"/>
                    <a:pt x="51076" y="103815"/>
                    <a:pt x="51812" y="102835"/>
                  </a:cubicBezTo>
                  <a:cubicBezTo>
                    <a:pt x="52375" y="102075"/>
                    <a:pt x="52841" y="101266"/>
                    <a:pt x="53233" y="100433"/>
                  </a:cubicBezTo>
                  <a:cubicBezTo>
                    <a:pt x="54704" y="103031"/>
                    <a:pt x="56836" y="105090"/>
                    <a:pt x="59360" y="106266"/>
                  </a:cubicBezTo>
                  <a:cubicBezTo>
                    <a:pt x="60881" y="106980"/>
                    <a:pt x="62515" y="107316"/>
                    <a:pt x="64126" y="107316"/>
                  </a:cubicBezTo>
                  <a:cubicBezTo>
                    <a:pt x="67992" y="107316"/>
                    <a:pt x="71730" y="105380"/>
                    <a:pt x="73477" y="102075"/>
                  </a:cubicBezTo>
                  <a:cubicBezTo>
                    <a:pt x="74605" y="99967"/>
                    <a:pt x="74801" y="97615"/>
                    <a:pt x="74924" y="95580"/>
                  </a:cubicBezTo>
                  <a:cubicBezTo>
                    <a:pt x="75316" y="88154"/>
                    <a:pt x="74654" y="80728"/>
                    <a:pt x="73870" y="73130"/>
                  </a:cubicBezTo>
                  <a:cubicBezTo>
                    <a:pt x="71664" y="51636"/>
                    <a:pt x="68600" y="29039"/>
                    <a:pt x="57792" y="9579"/>
                  </a:cubicBezTo>
                  <a:cubicBezTo>
                    <a:pt x="55929" y="6221"/>
                    <a:pt x="53503" y="2545"/>
                    <a:pt x="49630" y="854"/>
                  </a:cubicBezTo>
                  <a:cubicBezTo>
                    <a:pt x="48536" y="367"/>
                    <a:pt x="47235" y="0"/>
                    <a:pt x="4579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55"/>
          <p:cNvSpPr/>
          <p:nvPr/>
        </p:nvSpPr>
        <p:spPr>
          <a:xfrm>
            <a:off x="6006711" y="1642776"/>
            <a:ext cx="704590" cy="710777"/>
          </a:xfrm>
          <a:custGeom>
            <a:avLst/>
            <a:gdLst/>
            <a:ahLst/>
            <a:cxnLst/>
            <a:rect l="l" t="t" r="r" b="b"/>
            <a:pathLst>
              <a:path w="206928" h="208745" extrusionOk="0">
                <a:moveTo>
                  <a:pt x="68453" y="4856"/>
                </a:moveTo>
                <a:cubicBezTo>
                  <a:pt x="75781" y="16816"/>
                  <a:pt x="82104" y="29340"/>
                  <a:pt x="87374" y="42281"/>
                </a:cubicBezTo>
                <a:lnTo>
                  <a:pt x="87374" y="42281"/>
                </a:lnTo>
                <a:lnTo>
                  <a:pt x="75070" y="37648"/>
                </a:lnTo>
                <a:cubicBezTo>
                  <a:pt x="74859" y="37578"/>
                  <a:pt x="74420" y="37406"/>
                  <a:pt x="73871" y="37406"/>
                </a:cubicBezTo>
                <a:cubicBezTo>
                  <a:pt x="73656" y="37406"/>
                  <a:pt x="73424" y="37433"/>
                  <a:pt x="73183" y="37501"/>
                </a:cubicBezTo>
                <a:cubicBezTo>
                  <a:pt x="72056" y="37796"/>
                  <a:pt x="71541" y="38727"/>
                  <a:pt x="71345" y="39070"/>
                </a:cubicBezTo>
                <a:lnTo>
                  <a:pt x="65169" y="50050"/>
                </a:lnTo>
                <a:cubicBezTo>
                  <a:pt x="64997" y="50369"/>
                  <a:pt x="64703" y="50883"/>
                  <a:pt x="64532" y="51006"/>
                </a:cubicBezTo>
                <a:cubicBezTo>
                  <a:pt x="64503" y="51020"/>
                  <a:pt x="64460" y="51029"/>
                  <a:pt x="64404" y="51029"/>
                </a:cubicBezTo>
                <a:cubicBezTo>
                  <a:pt x="64078" y="51029"/>
                  <a:pt x="63296" y="50741"/>
                  <a:pt x="62105" y="49633"/>
                </a:cubicBezTo>
                <a:lnTo>
                  <a:pt x="51812" y="40099"/>
                </a:lnTo>
                <a:cubicBezTo>
                  <a:pt x="56934" y="28090"/>
                  <a:pt x="62742" y="16350"/>
                  <a:pt x="68453" y="4856"/>
                </a:cubicBezTo>
                <a:close/>
                <a:moveTo>
                  <a:pt x="97692" y="58579"/>
                </a:moveTo>
                <a:cubicBezTo>
                  <a:pt x="99751" y="59290"/>
                  <a:pt x="101687" y="60197"/>
                  <a:pt x="103550" y="61348"/>
                </a:cubicBezTo>
                <a:cubicBezTo>
                  <a:pt x="103182" y="63897"/>
                  <a:pt x="103035" y="66446"/>
                  <a:pt x="103059" y="68995"/>
                </a:cubicBezTo>
                <a:cubicBezTo>
                  <a:pt x="102202" y="68456"/>
                  <a:pt x="101319" y="67990"/>
                  <a:pt x="100412" y="67598"/>
                </a:cubicBezTo>
                <a:cubicBezTo>
                  <a:pt x="100412" y="67451"/>
                  <a:pt x="100388" y="67304"/>
                  <a:pt x="100339" y="67157"/>
                </a:cubicBezTo>
                <a:cubicBezTo>
                  <a:pt x="99506" y="64290"/>
                  <a:pt x="98623" y="61422"/>
                  <a:pt x="97692" y="58579"/>
                </a:cubicBezTo>
                <a:close/>
                <a:moveTo>
                  <a:pt x="74507" y="41815"/>
                </a:moveTo>
                <a:lnTo>
                  <a:pt x="88844" y="47231"/>
                </a:lnTo>
                <a:cubicBezTo>
                  <a:pt x="89016" y="47280"/>
                  <a:pt x="89212" y="47305"/>
                  <a:pt x="89384" y="47329"/>
                </a:cubicBezTo>
                <a:cubicBezTo>
                  <a:pt x="90413" y="50001"/>
                  <a:pt x="91393" y="52697"/>
                  <a:pt x="92325" y="55393"/>
                </a:cubicBezTo>
                <a:cubicBezTo>
                  <a:pt x="92276" y="55957"/>
                  <a:pt x="92472" y="56496"/>
                  <a:pt x="92839" y="56912"/>
                </a:cubicBezTo>
                <a:cubicBezTo>
                  <a:pt x="93869" y="59951"/>
                  <a:pt x="94849" y="63040"/>
                  <a:pt x="95756" y="66128"/>
                </a:cubicBezTo>
                <a:cubicBezTo>
                  <a:pt x="94616" y="65907"/>
                  <a:pt x="93463" y="65797"/>
                  <a:pt x="92316" y="65797"/>
                </a:cubicBezTo>
                <a:cubicBezTo>
                  <a:pt x="91934" y="65797"/>
                  <a:pt x="91553" y="65809"/>
                  <a:pt x="91173" y="65834"/>
                </a:cubicBezTo>
                <a:cubicBezTo>
                  <a:pt x="85070" y="66201"/>
                  <a:pt x="79482" y="70049"/>
                  <a:pt x="76933" y="75196"/>
                </a:cubicBezTo>
                <a:cubicBezTo>
                  <a:pt x="75463" y="73652"/>
                  <a:pt x="73698" y="72402"/>
                  <a:pt x="71737" y="71544"/>
                </a:cubicBezTo>
                <a:cubicBezTo>
                  <a:pt x="69902" y="70747"/>
                  <a:pt x="68021" y="70348"/>
                  <a:pt x="66196" y="70348"/>
                </a:cubicBezTo>
                <a:cubicBezTo>
                  <a:pt x="64486" y="70348"/>
                  <a:pt x="62825" y="70698"/>
                  <a:pt x="61296" y="71397"/>
                </a:cubicBezTo>
                <a:cubicBezTo>
                  <a:pt x="56689" y="73505"/>
                  <a:pt x="53552" y="78701"/>
                  <a:pt x="53209" y="84705"/>
                </a:cubicBezTo>
                <a:lnTo>
                  <a:pt x="37082" y="84313"/>
                </a:lnTo>
                <a:cubicBezTo>
                  <a:pt x="38920" y="77304"/>
                  <a:pt x="40832" y="70147"/>
                  <a:pt x="43062" y="63211"/>
                </a:cubicBezTo>
                <a:cubicBezTo>
                  <a:pt x="45121" y="56765"/>
                  <a:pt x="47523" y="50393"/>
                  <a:pt x="50120" y="44119"/>
                </a:cubicBezTo>
                <a:lnTo>
                  <a:pt x="59336" y="52623"/>
                </a:lnTo>
                <a:cubicBezTo>
                  <a:pt x="61370" y="54511"/>
                  <a:pt x="63061" y="55123"/>
                  <a:pt x="64409" y="55123"/>
                </a:cubicBezTo>
                <a:cubicBezTo>
                  <a:pt x="65316" y="55123"/>
                  <a:pt x="66051" y="54854"/>
                  <a:pt x="66639" y="54511"/>
                </a:cubicBezTo>
                <a:cubicBezTo>
                  <a:pt x="67742" y="53824"/>
                  <a:pt x="68355" y="52770"/>
                  <a:pt x="68747" y="52060"/>
                </a:cubicBezTo>
                <a:lnTo>
                  <a:pt x="74507" y="41815"/>
                </a:lnTo>
                <a:close/>
                <a:moveTo>
                  <a:pt x="123059" y="55736"/>
                </a:moveTo>
                <a:cubicBezTo>
                  <a:pt x="123916" y="64069"/>
                  <a:pt x="124407" y="72451"/>
                  <a:pt x="124554" y="80833"/>
                </a:cubicBezTo>
                <a:cubicBezTo>
                  <a:pt x="122054" y="81323"/>
                  <a:pt x="119603" y="82573"/>
                  <a:pt x="117520" y="84460"/>
                </a:cubicBezTo>
                <a:cubicBezTo>
                  <a:pt x="116539" y="85343"/>
                  <a:pt x="115632" y="86372"/>
                  <a:pt x="114799" y="87548"/>
                </a:cubicBezTo>
                <a:cubicBezTo>
                  <a:pt x="114064" y="83480"/>
                  <a:pt x="112544" y="79068"/>
                  <a:pt x="109628" y="75098"/>
                </a:cubicBezTo>
                <a:cubicBezTo>
                  <a:pt x="108917" y="74142"/>
                  <a:pt x="108182" y="73260"/>
                  <a:pt x="107373" y="72451"/>
                </a:cubicBezTo>
                <a:cubicBezTo>
                  <a:pt x="107005" y="68726"/>
                  <a:pt x="107103" y="64976"/>
                  <a:pt x="107692" y="61299"/>
                </a:cubicBezTo>
                <a:cubicBezTo>
                  <a:pt x="112348" y="58383"/>
                  <a:pt x="117618" y="56471"/>
                  <a:pt x="123059" y="55736"/>
                </a:cubicBezTo>
                <a:close/>
                <a:moveTo>
                  <a:pt x="169429" y="19880"/>
                </a:moveTo>
                <a:lnTo>
                  <a:pt x="176659" y="20051"/>
                </a:lnTo>
                <a:cubicBezTo>
                  <a:pt x="178105" y="20100"/>
                  <a:pt x="178375" y="20296"/>
                  <a:pt x="178399" y="20345"/>
                </a:cubicBezTo>
                <a:cubicBezTo>
                  <a:pt x="178473" y="20468"/>
                  <a:pt x="178546" y="20933"/>
                  <a:pt x="178571" y="21179"/>
                </a:cubicBezTo>
                <a:cubicBezTo>
                  <a:pt x="181438" y="46006"/>
                  <a:pt x="178105" y="71765"/>
                  <a:pt x="174723" y="93994"/>
                </a:cubicBezTo>
                <a:cubicBezTo>
                  <a:pt x="170047" y="94205"/>
                  <a:pt x="165350" y="94309"/>
                  <a:pt x="160651" y="94309"/>
                </a:cubicBezTo>
                <a:cubicBezTo>
                  <a:pt x="153898" y="94309"/>
                  <a:pt x="147141" y="94095"/>
                  <a:pt x="140435" y="93676"/>
                </a:cubicBezTo>
                <a:cubicBezTo>
                  <a:pt x="139259" y="87916"/>
                  <a:pt x="135215" y="81715"/>
                  <a:pt x="128745" y="80710"/>
                </a:cubicBezTo>
                <a:cubicBezTo>
                  <a:pt x="128720" y="80710"/>
                  <a:pt x="128696" y="80710"/>
                  <a:pt x="128647" y="80686"/>
                </a:cubicBezTo>
                <a:cubicBezTo>
                  <a:pt x="128303" y="60858"/>
                  <a:pt x="125975" y="41006"/>
                  <a:pt x="121711" y="21620"/>
                </a:cubicBezTo>
                <a:lnTo>
                  <a:pt x="134504" y="20835"/>
                </a:lnTo>
                <a:lnTo>
                  <a:pt x="134945" y="35663"/>
                </a:lnTo>
                <a:cubicBezTo>
                  <a:pt x="134970" y="36300"/>
                  <a:pt x="135019" y="38212"/>
                  <a:pt x="136636" y="39144"/>
                </a:cubicBezTo>
                <a:cubicBezTo>
                  <a:pt x="137244" y="39495"/>
                  <a:pt x="137861" y="39576"/>
                  <a:pt x="138360" y="39576"/>
                </a:cubicBezTo>
                <a:cubicBezTo>
                  <a:pt x="138627" y="39576"/>
                  <a:pt x="138859" y="39553"/>
                  <a:pt x="139038" y="39536"/>
                </a:cubicBezTo>
                <a:lnTo>
                  <a:pt x="145901" y="38849"/>
                </a:lnTo>
                <a:cubicBezTo>
                  <a:pt x="146440" y="38800"/>
                  <a:pt x="147469" y="38702"/>
                  <a:pt x="148278" y="37918"/>
                </a:cubicBezTo>
                <a:cubicBezTo>
                  <a:pt x="149258" y="36987"/>
                  <a:pt x="149332" y="35712"/>
                  <a:pt x="149356" y="35173"/>
                </a:cubicBezTo>
                <a:cubicBezTo>
                  <a:pt x="149577" y="30614"/>
                  <a:pt x="149234" y="26056"/>
                  <a:pt x="148352" y="21571"/>
                </a:cubicBezTo>
                <a:lnTo>
                  <a:pt x="157788" y="21154"/>
                </a:lnTo>
                <a:lnTo>
                  <a:pt x="156464" y="35100"/>
                </a:lnTo>
                <a:cubicBezTo>
                  <a:pt x="156391" y="35663"/>
                  <a:pt x="156587" y="36227"/>
                  <a:pt x="156979" y="36644"/>
                </a:cubicBezTo>
                <a:cubicBezTo>
                  <a:pt x="157346" y="37085"/>
                  <a:pt x="157886" y="37330"/>
                  <a:pt x="158474" y="37330"/>
                </a:cubicBezTo>
                <a:lnTo>
                  <a:pt x="165581" y="37403"/>
                </a:lnTo>
                <a:cubicBezTo>
                  <a:pt x="165618" y="37403"/>
                  <a:pt x="165657" y="37403"/>
                  <a:pt x="165697" y="37403"/>
                </a:cubicBezTo>
                <a:cubicBezTo>
                  <a:pt x="166304" y="37403"/>
                  <a:pt x="167308" y="37382"/>
                  <a:pt x="168204" y="36693"/>
                </a:cubicBezTo>
                <a:cubicBezTo>
                  <a:pt x="169356" y="35786"/>
                  <a:pt x="169503" y="34389"/>
                  <a:pt x="169576" y="33801"/>
                </a:cubicBezTo>
                <a:cubicBezTo>
                  <a:pt x="170066" y="29168"/>
                  <a:pt x="170017" y="24487"/>
                  <a:pt x="169429" y="19880"/>
                </a:cubicBezTo>
                <a:close/>
                <a:moveTo>
                  <a:pt x="92253" y="69876"/>
                </a:moveTo>
                <a:cubicBezTo>
                  <a:pt x="96292" y="69876"/>
                  <a:pt x="100494" y="71680"/>
                  <a:pt x="103795" y="74706"/>
                </a:cubicBezTo>
                <a:cubicBezTo>
                  <a:pt x="103917" y="74853"/>
                  <a:pt x="104064" y="74975"/>
                  <a:pt x="104211" y="75098"/>
                </a:cubicBezTo>
                <a:cubicBezTo>
                  <a:pt x="104971" y="75833"/>
                  <a:pt x="105682" y="76642"/>
                  <a:pt x="106319" y="77524"/>
                </a:cubicBezTo>
                <a:cubicBezTo>
                  <a:pt x="110486" y="83161"/>
                  <a:pt x="111343" y="89950"/>
                  <a:pt x="111343" y="94680"/>
                </a:cubicBezTo>
                <a:cubicBezTo>
                  <a:pt x="111343" y="95661"/>
                  <a:pt x="112054" y="96519"/>
                  <a:pt x="113010" y="96690"/>
                </a:cubicBezTo>
                <a:cubicBezTo>
                  <a:pt x="113132" y="96711"/>
                  <a:pt x="113254" y="96722"/>
                  <a:pt x="113374" y="96722"/>
                </a:cubicBezTo>
                <a:cubicBezTo>
                  <a:pt x="114219" y="96722"/>
                  <a:pt x="114992" y="96210"/>
                  <a:pt x="115314" y="95416"/>
                </a:cubicBezTo>
                <a:cubicBezTo>
                  <a:pt x="116662" y="91886"/>
                  <a:pt x="118279" y="89288"/>
                  <a:pt x="120289" y="87475"/>
                </a:cubicBezTo>
                <a:cubicBezTo>
                  <a:pt x="122276" y="85676"/>
                  <a:pt x="124690" y="84663"/>
                  <a:pt x="126955" y="84663"/>
                </a:cubicBezTo>
                <a:cubicBezTo>
                  <a:pt x="127344" y="84663"/>
                  <a:pt x="127730" y="84693"/>
                  <a:pt x="128107" y="84754"/>
                </a:cubicBezTo>
                <a:cubicBezTo>
                  <a:pt x="132691" y="85465"/>
                  <a:pt x="135632" y="90391"/>
                  <a:pt x="136465" y="94656"/>
                </a:cubicBezTo>
                <a:cubicBezTo>
                  <a:pt x="137151" y="98185"/>
                  <a:pt x="136906" y="101788"/>
                  <a:pt x="136661" y="105636"/>
                </a:cubicBezTo>
                <a:cubicBezTo>
                  <a:pt x="136563" y="107204"/>
                  <a:pt x="136465" y="108871"/>
                  <a:pt x="136440" y="110489"/>
                </a:cubicBezTo>
                <a:cubicBezTo>
                  <a:pt x="136416" y="111150"/>
                  <a:pt x="136734" y="111788"/>
                  <a:pt x="137274" y="112180"/>
                </a:cubicBezTo>
                <a:cubicBezTo>
                  <a:pt x="137633" y="112441"/>
                  <a:pt x="138069" y="112583"/>
                  <a:pt x="138508" y="112583"/>
                </a:cubicBezTo>
                <a:cubicBezTo>
                  <a:pt x="138728" y="112583"/>
                  <a:pt x="138948" y="112547"/>
                  <a:pt x="139161" y="112474"/>
                </a:cubicBezTo>
                <a:cubicBezTo>
                  <a:pt x="142739" y="111224"/>
                  <a:pt x="145999" y="110170"/>
                  <a:pt x="149332" y="109949"/>
                </a:cubicBezTo>
                <a:cubicBezTo>
                  <a:pt x="149695" y="109927"/>
                  <a:pt x="150053" y="109916"/>
                  <a:pt x="150406" y="109916"/>
                </a:cubicBezTo>
                <a:cubicBezTo>
                  <a:pt x="153561" y="109916"/>
                  <a:pt x="156314" y="110796"/>
                  <a:pt x="158253" y="112449"/>
                </a:cubicBezTo>
                <a:cubicBezTo>
                  <a:pt x="160557" y="114385"/>
                  <a:pt x="161562" y="117645"/>
                  <a:pt x="160582" y="120047"/>
                </a:cubicBezTo>
                <a:cubicBezTo>
                  <a:pt x="160361" y="120635"/>
                  <a:pt x="160067" y="121052"/>
                  <a:pt x="159724" y="121272"/>
                </a:cubicBezTo>
                <a:cubicBezTo>
                  <a:pt x="159135" y="121665"/>
                  <a:pt x="158033" y="121665"/>
                  <a:pt x="157150" y="121689"/>
                </a:cubicBezTo>
                <a:lnTo>
                  <a:pt x="78698" y="122694"/>
                </a:lnTo>
                <a:cubicBezTo>
                  <a:pt x="76418" y="122718"/>
                  <a:pt x="74139" y="122767"/>
                  <a:pt x="71835" y="122816"/>
                </a:cubicBezTo>
                <a:cubicBezTo>
                  <a:pt x="68124" y="122893"/>
                  <a:pt x="64372" y="122969"/>
                  <a:pt x="60609" y="122969"/>
                </a:cubicBezTo>
                <a:cubicBezTo>
                  <a:pt x="52294" y="122969"/>
                  <a:pt x="43923" y="122596"/>
                  <a:pt x="35807" y="121027"/>
                </a:cubicBezTo>
                <a:cubicBezTo>
                  <a:pt x="34680" y="120807"/>
                  <a:pt x="33528" y="120537"/>
                  <a:pt x="32719" y="119949"/>
                </a:cubicBezTo>
                <a:cubicBezTo>
                  <a:pt x="32156" y="119557"/>
                  <a:pt x="31812" y="118895"/>
                  <a:pt x="31910" y="118478"/>
                </a:cubicBezTo>
                <a:cubicBezTo>
                  <a:pt x="32008" y="118037"/>
                  <a:pt x="32646" y="117498"/>
                  <a:pt x="33651" y="117057"/>
                </a:cubicBezTo>
                <a:cubicBezTo>
                  <a:pt x="35342" y="116273"/>
                  <a:pt x="37204" y="115880"/>
                  <a:pt x="39067" y="115880"/>
                </a:cubicBezTo>
                <a:cubicBezTo>
                  <a:pt x="40562" y="115880"/>
                  <a:pt x="42033" y="116126"/>
                  <a:pt x="43430" y="116616"/>
                </a:cubicBezTo>
                <a:cubicBezTo>
                  <a:pt x="43655" y="116695"/>
                  <a:pt x="43886" y="116734"/>
                  <a:pt x="44113" y="116734"/>
                </a:cubicBezTo>
                <a:cubicBezTo>
                  <a:pt x="44726" y="116734"/>
                  <a:pt x="45316" y="116455"/>
                  <a:pt x="45709" y="115954"/>
                </a:cubicBezTo>
                <a:cubicBezTo>
                  <a:pt x="46248" y="115243"/>
                  <a:pt x="46297" y="114287"/>
                  <a:pt x="45807" y="113552"/>
                </a:cubicBezTo>
                <a:cubicBezTo>
                  <a:pt x="43944" y="110807"/>
                  <a:pt x="44581" y="106469"/>
                  <a:pt x="47253" y="103920"/>
                </a:cubicBezTo>
                <a:cubicBezTo>
                  <a:pt x="49130" y="102116"/>
                  <a:pt x="51928" y="101139"/>
                  <a:pt x="54862" y="101139"/>
                </a:cubicBezTo>
                <a:cubicBezTo>
                  <a:pt x="55874" y="101139"/>
                  <a:pt x="56902" y="101255"/>
                  <a:pt x="57914" y="101494"/>
                </a:cubicBezTo>
                <a:cubicBezTo>
                  <a:pt x="58083" y="101539"/>
                  <a:pt x="58253" y="101561"/>
                  <a:pt x="58421" y="101561"/>
                </a:cubicBezTo>
                <a:cubicBezTo>
                  <a:pt x="58984" y="101561"/>
                  <a:pt x="59522" y="101315"/>
                  <a:pt x="59899" y="100881"/>
                </a:cubicBezTo>
                <a:cubicBezTo>
                  <a:pt x="60414" y="100317"/>
                  <a:pt x="60561" y="99533"/>
                  <a:pt x="60316" y="98822"/>
                </a:cubicBezTo>
                <a:cubicBezTo>
                  <a:pt x="58748" y="94460"/>
                  <a:pt x="57154" y="89926"/>
                  <a:pt x="57277" y="85367"/>
                </a:cubicBezTo>
                <a:cubicBezTo>
                  <a:pt x="57375" y="81519"/>
                  <a:pt x="59189" y="76863"/>
                  <a:pt x="63012" y="75122"/>
                </a:cubicBezTo>
                <a:cubicBezTo>
                  <a:pt x="64044" y="74647"/>
                  <a:pt x="65128" y="74432"/>
                  <a:pt x="66216" y="74432"/>
                </a:cubicBezTo>
                <a:cubicBezTo>
                  <a:pt x="70116" y="74432"/>
                  <a:pt x="74067" y="77191"/>
                  <a:pt x="75830" y="80563"/>
                </a:cubicBezTo>
                <a:cubicBezTo>
                  <a:pt x="76193" y="81247"/>
                  <a:pt x="76910" y="81670"/>
                  <a:pt x="77656" y="81670"/>
                </a:cubicBezTo>
                <a:cubicBezTo>
                  <a:pt x="77766" y="81670"/>
                  <a:pt x="77877" y="81661"/>
                  <a:pt x="77987" y="81642"/>
                </a:cubicBezTo>
                <a:cubicBezTo>
                  <a:pt x="78869" y="81495"/>
                  <a:pt x="79556" y="80808"/>
                  <a:pt x="79678" y="79926"/>
                </a:cubicBezTo>
                <a:cubicBezTo>
                  <a:pt x="80462" y="74657"/>
                  <a:pt x="85609" y="70270"/>
                  <a:pt x="91418" y="69902"/>
                </a:cubicBezTo>
                <a:cubicBezTo>
                  <a:pt x="91695" y="69885"/>
                  <a:pt x="91974" y="69876"/>
                  <a:pt x="92253" y="69876"/>
                </a:cubicBezTo>
                <a:close/>
                <a:moveTo>
                  <a:pt x="182076" y="69681"/>
                </a:moveTo>
                <a:cubicBezTo>
                  <a:pt x="197075" y="108822"/>
                  <a:pt x="198815" y="132252"/>
                  <a:pt x="198178" y="148428"/>
                </a:cubicBezTo>
                <a:cubicBezTo>
                  <a:pt x="183932" y="144238"/>
                  <a:pt x="167371" y="140235"/>
                  <a:pt x="150162" y="140235"/>
                </a:cubicBezTo>
                <a:cubicBezTo>
                  <a:pt x="149755" y="140235"/>
                  <a:pt x="149348" y="140238"/>
                  <a:pt x="148940" y="140242"/>
                </a:cubicBezTo>
                <a:cubicBezTo>
                  <a:pt x="130877" y="140463"/>
                  <a:pt x="114382" y="145536"/>
                  <a:pt x="102006" y="154580"/>
                </a:cubicBezTo>
                <a:lnTo>
                  <a:pt x="102422" y="126493"/>
                </a:lnTo>
                <a:lnTo>
                  <a:pt x="157199" y="125782"/>
                </a:lnTo>
                <a:cubicBezTo>
                  <a:pt x="158547" y="125758"/>
                  <a:pt x="160410" y="125733"/>
                  <a:pt x="162003" y="124655"/>
                </a:cubicBezTo>
                <a:cubicBezTo>
                  <a:pt x="163032" y="123968"/>
                  <a:pt x="163841" y="122939"/>
                  <a:pt x="164380" y="121591"/>
                </a:cubicBezTo>
                <a:cubicBezTo>
                  <a:pt x="166022" y="117572"/>
                  <a:pt x="164552" y="112400"/>
                  <a:pt x="160900" y="109312"/>
                </a:cubicBezTo>
                <a:cubicBezTo>
                  <a:pt x="158224" y="107056"/>
                  <a:pt x="154530" y="105838"/>
                  <a:pt x="150412" y="105838"/>
                </a:cubicBezTo>
                <a:cubicBezTo>
                  <a:pt x="149967" y="105838"/>
                  <a:pt x="149517" y="105852"/>
                  <a:pt x="149062" y="105881"/>
                </a:cubicBezTo>
                <a:cubicBezTo>
                  <a:pt x="146170" y="106052"/>
                  <a:pt x="143474" y="106739"/>
                  <a:pt x="140656" y="107646"/>
                </a:cubicBezTo>
                <a:cubicBezTo>
                  <a:pt x="140680" y="107057"/>
                  <a:pt x="140729" y="106469"/>
                  <a:pt x="140754" y="105881"/>
                </a:cubicBezTo>
                <a:cubicBezTo>
                  <a:pt x="140925" y="103234"/>
                  <a:pt x="141097" y="100513"/>
                  <a:pt x="140950" y="97793"/>
                </a:cubicBezTo>
                <a:lnTo>
                  <a:pt x="140950" y="97793"/>
                </a:lnTo>
                <a:cubicBezTo>
                  <a:pt x="147420" y="98185"/>
                  <a:pt x="153940" y="98406"/>
                  <a:pt x="160434" y="98406"/>
                </a:cubicBezTo>
                <a:cubicBezTo>
                  <a:pt x="165361" y="98406"/>
                  <a:pt x="170287" y="98283"/>
                  <a:pt x="175164" y="98063"/>
                </a:cubicBezTo>
                <a:cubicBezTo>
                  <a:pt x="175679" y="98038"/>
                  <a:pt x="176610" y="97989"/>
                  <a:pt x="177444" y="97327"/>
                </a:cubicBezTo>
                <a:cubicBezTo>
                  <a:pt x="178473" y="96519"/>
                  <a:pt x="178644" y="95342"/>
                  <a:pt x="178743" y="94778"/>
                </a:cubicBezTo>
                <a:cubicBezTo>
                  <a:pt x="179943" y="86813"/>
                  <a:pt x="181169" y="78382"/>
                  <a:pt x="182076" y="69681"/>
                </a:cubicBezTo>
                <a:close/>
                <a:moveTo>
                  <a:pt x="30233" y="50898"/>
                </a:moveTo>
                <a:cubicBezTo>
                  <a:pt x="30372" y="50898"/>
                  <a:pt x="30537" y="50901"/>
                  <a:pt x="30734" y="50908"/>
                </a:cubicBezTo>
                <a:cubicBezTo>
                  <a:pt x="34680" y="51153"/>
                  <a:pt x="38650" y="51545"/>
                  <a:pt x="42596" y="52109"/>
                </a:cubicBezTo>
                <a:cubicBezTo>
                  <a:pt x="41371" y="55368"/>
                  <a:pt x="40219" y="58652"/>
                  <a:pt x="39165" y="61937"/>
                </a:cubicBezTo>
                <a:cubicBezTo>
                  <a:pt x="36616" y="69828"/>
                  <a:pt x="34508" y="77941"/>
                  <a:pt x="32474" y="85784"/>
                </a:cubicBezTo>
                <a:cubicBezTo>
                  <a:pt x="32327" y="86396"/>
                  <a:pt x="32450" y="87034"/>
                  <a:pt x="32817" y="87524"/>
                </a:cubicBezTo>
                <a:cubicBezTo>
                  <a:pt x="33209" y="88039"/>
                  <a:pt x="33773" y="88333"/>
                  <a:pt x="34410" y="88357"/>
                </a:cubicBezTo>
                <a:lnTo>
                  <a:pt x="53356" y="88798"/>
                </a:lnTo>
                <a:cubicBezTo>
                  <a:pt x="53699" y="91666"/>
                  <a:pt x="54483" y="94435"/>
                  <a:pt x="55365" y="97058"/>
                </a:cubicBezTo>
                <a:cubicBezTo>
                  <a:pt x="55166" y="97051"/>
                  <a:pt x="54967" y="97047"/>
                  <a:pt x="54769" y="97047"/>
                </a:cubicBezTo>
                <a:cubicBezTo>
                  <a:pt x="50820" y="97047"/>
                  <a:pt x="47072" y="98435"/>
                  <a:pt x="44434" y="100979"/>
                </a:cubicBezTo>
                <a:cubicBezTo>
                  <a:pt x="41444" y="103847"/>
                  <a:pt x="40145" y="108087"/>
                  <a:pt x="40832" y="111886"/>
                </a:cubicBezTo>
                <a:cubicBezTo>
                  <a:pt x="40265" y="111830"/>
                  <a:pt x="39695" y="111803"/>
                  <a:pt x="39126" y="111803"/>
                </a:cubicBezTo>
                <a:cubicBezTo>
                  <a:pt x="36667" y="111803"/>
                  <a:pt x="34208" y="112317"/>
                  <a:pt x="31959" y="113332"/>
                </a:cubicBezTo>
                <a:cubicBezTo>
                  <a:pt x="29705" y="114361"/>
                  <a:pt x="28332" y="115758"/>
                  <a:pt x="27916" y="117547"/>
                </a:cubicBezTo>
                <a:cubicBezTo>
                  <a:pt x="27425" y="119581"/>
                  <a:pt x="28406" y="121885"/>
                  <a:pt x="30317" y="123282"/>
                </a:cubicBezTo>
                <a:cubicBezTo>
                  <a:pt x="31788" y="124336"/>
                  <a:pt x="33528" y="124753"/>
                  <a:pt x="35048" y="125047"/>
                </a:cubicBezTo>
                <a:cubicBezTo>
                  <a:pt x="43454" y="126689"/>
                  <a:pt x="52057" y="127056"/>
                  <a:pt x="60586" y="127056"/>
                </a:cubicBezTo>
                <a:cubicBezTo>
                  <a:pt x="64385" y="127056"/>
                  <a:pt x="68183" y="126983"/>
                  <a:pt x="71933" y="126909"/>
                </a:cubicBezTo>
                <a:cubicBezTo>
                  <a:pt x="74213" y="126860"/>
                  <a:pt x="76467" y="126811"/>
                  <a:pt x="78747" y="126787"/>
                </a:cubicBezTo>
                <a:lnTo>
                  <a:pt x="98329" y="126542"/>
                </a:lnTo>
                <a:lnTo>
                  <a:pt x="97913" y="154972"/>
                </a:lnTo>
                <a:cubicBezTo>
                  <a:pt x="82472" y="148085"/>
                  <a:pt x="68330" y="143968"/>
                  <a:pt x="54802" y="142472"/>
                </a:cubicBezTo>
                <a:cubicBezTo>
                  <a:pt x="50904" y="142037"/>
                  <a:pt x="47054" y="141820"/>
                  <a:pt x="43269" y="141820"/>
                </a:cubicBezTo>
                <a:cubicBezTo>
                  <a:pt x="31298" y="141820"/>
                  <a:pt x="19988" y="143986"/>
                  <a:pt x="9951" y="148232"/>
                </a:cubicBezTo>
                <a:cubicBezTo>
                  <a:pt x="12426" y="124164"/>
                  <a:pt x="15171" y="99411"/>
                  <a:pt x="22426" y="76005"/>
                </a:cubicBezTo>
                <a:cubicBezTo>
                  <a:pt x="23063" y="74019"/>
                  <a:pt x="23725" y="71985"/>
                  <a:pt x="24362" y="70025"/>
                </a:cubicBezTo>
                <a:cubicBezTo>
                  <a:pt x="26298" y="64142"/>
                  <a:pt x="28283" y="58064"/>
                  <a:pt x="29386" y="51815"/>
                </a:cubicBezTo>
                <a:cubicBezTo>
                  <a:pt x="29435" y="51569"/>
                  <a:pt x="29533" y="51104"/>
                  <a:pt x="29582" y="50957"/>
                </a:cubicBezTo>
                <a:cubicBezTo>
                  <a:pt x="29672" y="50921"/>
                  <a:pt x="29853" y="50898"/>
                  <a:pt x="30233" y="50898"/>
                </a:cubicBezTo>
                <a:close/>
                <a:moveTo>
                  <a:pt x="43361" y="145901"/>
                </a:moveTo>
                <a:cubicBezTo>
                  <a:pt x="46961" y="145901"/>
                  <a:pt x="50626" y="146105"/>
                  <a:pt x="54336" y="146516"/>
                </a:cubicBezTo>
                <a:cubicBezTo>
                  <a:pt x="67914" y="148036"/>
                  <a:pt x="82153" y="152276"/>
                  <a:pt x="97864" y="159433"/>
                </a:cubicBezTo>
                <a:lnTo>
                  <a:pt x="97839" y="160535"/>
                </a:lnTo>
                <a:cubicBezTo>
                  <a:pt x="97790" y="163231"/>
                  <a:pt x="97766" y="166001"/>
                  <a:pt x="97275" y="168623"/>
                </a:cubicBezTo>
                <a:cubicBezTo>
                  <a:pt x="91883" y="168476"/>
                  <a:pt x="86491" y="168207"/>
                  <a:pt x="81198" y="167937"/>
                </a:cubicBezTo>
                <a:cubicBezTo>
                  <a:pt x="79139" y="167839"/>
                  <a:pt x="77080" y="167741"/>
                  <a:pt x="75046" y="167643"/>
                </a:cubicBezTo>
                <a:cubicBezTo>
                  <a:pt x="60316" y="166957"/>
                  <a:pt x="45341" y="166687"/>
                  <a:pt x="30881" y="166418"/>
                </a:cubicBezTo>
                <a:cubicBezTo>
                  <a:pt x="26420" y="166344"/>
                  <a:pt x="21862" y="166246"/>
                  <a:pt x="17303" y="166221"/>
                </a:cubicBezTo>
                <a:cubicBezTo>
                  <a:pt x="18627" y="163942"/>
                  <a:pt x="19730" y="160952"/>
                  <a:pt x="19386" y="157643"/>
                </a:cubicBezTo>
                <a:cubicBezTo>
                  <a:pt x="19117" y="154702"/>
                  <a:pt x="17597" y="152104"/>
                  <a:pt x="15465" y="150487"/>
                </a:cubicBezTo>
                <a:cubicBezTo>
                  <a:pt x="24022" y="147449"/>
                  <a:pt x="33450" y="145901"/>
                  <a:pt x="43361" y="145901"/>
                </a:cubicBezTo>
                <a:close/>
                <a:moveTo>
                  <a:pt x="150222" y="144328"/>
                </a:moveTo>
                <a:cubicBezTo>
                  <a:pt x="164422" y="144328"/>
                  <a:pt x="178268" y="147178"/>
                  <a:pt x="190678" y="150560"/>
                </a:cubicBezTo>
                <a:cubicBezTo>
                  <a:pt x="188472" y="152938"/>
                  <a:pt x="187149" y="156050"/>
                  <a:pt x="187002" y="159286"/>
                </a:cubicBezTo>
                <a:cubicBezTo>
                  <a:pt x="186904" y="161540"/>
                  <a:pt x="187370" y="163771"/>
                  <a:pt x="188325" y="165805"/>
                </a:cubicBezTo>
                <a:cubicBezTo>
                  <a:pt x="186357" y="165711"/>
                  <a:pt x="184391" y="165672"/>
                  <a:pt x="182429" y="165672"/>
                </a:cubicBezTo>
                <a:cubicBezTo>
                  <a:pt x="177745" y="165672"/>
                  <a:pt x="173085" y="165892"/>
                  <a:pt x="168473" y="166099"/>
                </a:cubicBezTo>
                <a:cubicBezTo>
                  <a:pt x="163860" y="166327"/>
                  <a:pt x="159144" y="166555"/>
                  <a:pt x="154462" y="166555"/>
                </a:cubicBezTo>
                <a:cubicBezTo>
                  <a:pt x="153099" y="166555"/>
                  <a:pt x="151739" y="166535"/>
                  <a:pt x="150386" y="166491"/>
                </a:cubicBezTo>
                <a:lnTo>
                  <a:pt x="150655" y="157300"/>
                </a:lnTo>
                <a:cubicBezTo>
                  <a:pt x="150680" y="156761"/>
                  <a:pt x="150484" y="156246"/>
                  <a:pt x="150116" y="155830"/>
                </a:cubicBezTo>
                <a:cubicBezTo>
                  <a:pt x="149724" y="155438"/>
                  <a:pt x="149209" y="155217"/>
                  <a:pt x="148670" y="155193"/>
                </a:cubicBezTo>
                <a:cubicBezTo>
                  <a:pt x="146538" y="155131"/>
                  <a:pt x="144394" y="155100"/>
                  <a:pt x="142247" y="155100"/>
                </a:cubicBezTo>
                <a:cubicBezTo>
                  <a:pt x="139236" y="155100"/>
                  <a:pt x="136220" y="155162"/>
                  <a:pt x="133230" y="155291"/>
                </a:cubicBezTo>
                <a:cubicBezTo>
                  <a:pt x="133079" y="155298"/>
                  <a:pt x="132901" y="155301"/>
                  <a:pt x="132700" y="155301"/>
                </a:cubicBezTo>
                <a:cubicBezTo>
                  <a:pt x="132214" y="155301"/>
                  <a:pt x="131595" y="155283"/>
                  <a:pt x="130901" y="155266"/>
                </a:cubicBezTo>
                <a:cubicBezTo>
                  <a:pt x="130046" y="155252"/>
                  <a:pt x="129217" y="155242"/>
                  <a:pt x="128417" y="155242"/>
                </a:cubicBezTo>
                <a:cubicBezTo>
                  <a:pt x="123583" y="155242"/>
                  <a:pt x="119860" y="155607"/>
                  <a:pt x="118304" y="157668"/>
                </a:cubicBezTo>
                <a:cubicBezTo>
                  <a:pt x="117103" y="159261"/>
                  <a:pt x="117324" y="161663"/>
                  <a:pt x="117495" y="163599"/>
                </a:cubicBezTo>
                <a:cubicBezTo>
                  <a:pt x="117544" y="164114"/>
                  <a:pt x="117593" y="164579"/>
                  <a:pt x="117593" y="164874"/>
                </a:cubicBezTo>
                <a:cubicBezTo>
                  <a:pt x="117593" y="165952"/>
                  <a:pt x="117593" y="167030"/>
                  <a:pt x="117569" y="168109"/>
                </a:cubicBezTo>
                <a:cubicBezTo>
                  <a:pt x="112869" y="168518"/>
                  <a:pt x="108132" y="168681"/>
                  <a:pt x="103374" y="168681"/>
                </a:cubicBezTo>
                <a:cubicBezTo>
                  <a:pt x="102722" y="168681"/>
                  <a:pt x="102070" y="168678"/>
                  <a:pt x="101417" y="168672"/>
                </a:cubicBezTo>
                <a:cubicBezTo>
                  <a:pt x="101834" y="165952"/>
                  <a:pt x="101883" y="163256"/>
                  <a:pt x="101932" y="160609"/>
                </a:cubicBezTo>
                <a:lnTo>
                  <a:pt x="101932" y="159825"/>
                </a:lnTo>
                <a:cubicBezTo>
                  <a:pt x="113819" y="150070"/>
                  <a:pt x="130509" y="144556"/>
                  <a:pt x="148989" y="144335"/>
                </a:cubicBezTo>
                <a:cubicBezTo>
                  <a:pt x="149400" y="144330"/>
                  <a:pt x="149811" y="144328"/>
                  <a:pt x="150222" y="144328"/>
                </a:cubicBezTo>
                <a:close/>
                <a:moveTo>
                  <a:pt x="14317" y="170317"/>
                </a:moveTo>
                <a:cubicBezTo>
                  <a:pt x="19841" y="170317"/>
                  <a:pt x="25385" y="170421"/>
                  <a:pt x="30783" y="170511"/>
                </a:cubicBezTo>
                <a:cubicBezTo>
                  <a:pt x="45243" y="170780"/>
                  <a:pt x="60169" y="171050"/>
                  <a:pt x="74850" y="171736"/>
                </a:cubicBezTo>
                <a:cubicBezTo>
                  <a:pt x="76884" y="171834"/>
                  <a:pt x="78943" y="171932"/>
                  <a:pt x="80977" y="172030"/>
                </a:cubicBezTo>
                <a:cubicBezTo>
                  <a:pt x="88298" y="172404"/>
                  <a:pt x="95765" y="172779"/>
                  <a:pt x="103250" y="172779"/>
                </a:cubicBezTo>
                <a:cubicBezTo>
                  <a:pt x="108019" y="172779"/>
                  <a:pt x="112794" y="172627"/>
                  <a:pt x="117544" y="172226"/>
                </a:cubicBezTo>
                <a:cubicBezTo>
                  <a:pt x="117544" y="172398"/>
                  <a:pt x="117544" y="172569"/>
                  <a:pt x="117544" y="172716"/>
                </a:cubicBezTo>
                <a:cubicBezTo>
                  <a:pt x="117520" y="174309"/>
                  <a:pt x="117471" y="175927"/>
                  <a:pt x="117446" y="177520"/>
                </a:cubicBezTo>
                <a:cubicBezTo>
                  <a:pt x="87423" y="177079"/>
                  <a:pt x="56958" y="175755"/>
                  <a:pt x="27474" y="174481"/>
                </a:cubicBezTo>
                <a:lnTo>
                  <a:pt x="8603" y="173648"/>
                </a:lnTo>
                <a:cubicBezTo>
                  <a:pt x="7426" y="173599"/>
                  <a:pt x="6201" y="173550"/>
                  <a:pt x="5294" y="173108"/>
                </a:cubicBezTo>
                <a:cubicBezTo>
                  <a:pt x="4681" y="172839"/>
                  <a:pt x="4191" y="172251"/>
                  <a:pt x="4240" y="171834"/>
                </a:cubicBezTo>
                <a:cubicBezTo>
                  <a:pt x="4265" y="171466"/>
                  <a:pt x="4706" y="171001"/>
                  <a:pt x="5294" y="170756"/>
                </a:cubicBezTo>
                <a:cubicBezTo>
                  <a:pt x="6152" y="170388"/>
                  <a:pt x="7328" y="170388"/>
                  <a:pt x="8333" y="170363"/>
                </a:cubicBezTo>
                <a:cubicBezTo>
                  <a:pt x="10320" y="170331"/>
                  <a:pt x="12317" y="170317"/>
                  <a:pt x="14317" y="170317"/>
                </a:cubicBezTo>
                <a:close/>
                <a:moveTo>
                  <a:pt x="182447" y="169764"/>
                </a:moveTo>
                <a:cubicBezTo>
                  <a:pt x="188098" y="169764"/>
                  <a:pt x="193739" y="170093"/>
                  <a:pt x="199232" y="171172"/>
                </a:cubicBezTo>
                <a:cubicBezTo>
                  <a:pt x="200286" y="171368"/>
                  <a:pt x="201315" y="171638"/>
                  <a:pt x="201756" y="172177"/>
                </a:cubicBezTo>
                <a:cubicBezTo>
                  <a:pt x="202222" y="172765"/>
                  <a:pt x="201977" y="173991"/>
                  <a:pt x="201266" y="174775"/>
                </a:cubicBezTo>
                <a:cubicBezTo>
                  <a:pt x="200310" y="175804"/>
                  <a:pt x="198766" y="176344"/>
                  <a:pt x="197222" y="176785"/>
                </a:cubicBezTo>
                <a:cubicBezTo>
                  <a:pt x="191414" y="178431"/>
                  <a:pt x="185269" y="178792"/>
                  <a:pt x="179556" y="178792"/>
                </a:cubicBezTo>
                <a:cubicBezTo>
                  <a:pt x="177868" y="178792"/>
                  <a:pt x="176218" y="178760"/>
                  <a:pt x="174625" y="178721"/>
                </a:cubicBezTo>
                <a:cubicBezTo>
                  <a:pt x="166439" y="178525"/>
                  <a:pt x="158204" y="178010"/>
                  <a:pt x="150043" y="177201"/>
                </a:cubicBezTo>
                <a:lnTo>
                  <a:pt x="150263" y="170584"/>
                </a:lnTo>
                <a:cubicBezTo>
                  <a:pt x="151650" y="170628"/>
                  <a:pt x="153040" y="170648"/>
                  <a:pt x="154431" y="170648"/>
                </a:cubicBezTo>
                <a:cubicBezTo>
                  <a:pt x="159211" y="170648"/>
                  <a:pt x="163999" y="170420"/>
                  <a:pt x="168669" y="170192"/>
                </a:cubicBezTo>
                <a:cubicBezTo>
                  <a:pt x="173218" y="169983"/>
                  <a:pt x="177835" y="169764"/>
                  <a:pt x="182447" y="169764"/>
                </a:cubicBezTo>
                <a:close/>
                <a:moveTo>
                  <a:pt x="142145" y="159187"/>
                </a:moveTo>
                <a:cubicBezTo>
                  <a:pt x="143602" y="159187"/>
                  <a:pt x="145059" y="159204"/>
                  <a:pt x="146513" y="159236"/>
                </a:cubicBezTo>
                <a:lnTo>
                  <a:pt x="146268" y="167153"/>
                </a:lnTo>
                <a:cubicBezTo>
                  <a:pt x="146023" y="167471"/>
                  <a:pt x="145852" y="167864"/>
                  <a:pt x="145827" y="168305"/>
                </a:cubicBezTo>
                <a:cubicBezTo>
                  <a:pt x="145803" y="168770"/>
                  <a:pt x="145950" y="169212"/>
                  <a:pt x="146195" y="169555"/>
                </a:cubicBezTo>
                <a:lnTo>
                  <a:pt x="145533" y="191269"/>
                </a:lnTo>
                <a:cubicBezTo>
                  <a:pt x="145386" y="195362"/>
                  <a:pt x="145264" y="199553"/>
                  <a:pt x="144577" y="203573"/>
                </a:cubicBezTo>
                <a:cubicBezTo>
                  <a:pt x="142837" y="202298"/>
                  <a:pt x="141342" y="200460"/>
                  <a:pt x="139823" y="198549"/>
                </a:cubicBezTo>
                <a:cubicBezTo>
                  <a:pt x="138524" y="196931"/>
                  <a:pt x="137176" y="195264"/>
                  <a:pt x="135583" y="193818"/>
                </a:cubicBezTo>
                <a:cubicBezTo>
                  <a:pt x="135215" y="193475"/>
                  <a:pt x="134357" y="192715"/>
                  <a:pt x="133107" y="192617"/>
                </a:cubicBezTo>
                <a:lnTo>
                  <a:pt x="132887" y="192617"/>
                </a:lnTo>
                <a:cubicBezTo>
                  <a:pt x="131906" y="192617"/>
                  <a:pt x="131146" y="193034"/>
                  <a:pt x="130730" y="193279"/>
                </a:cubicBezTo>
                <a:cubicBezTo>
                  <a:pt x="127225" y="195240"/>
                  <a:pt x="123892" y="197495"/>
                  <a:pt x="120779" y="200019"/>
                </a:cubicBezTo>
                <a:cubicBezTo>
                  <a:pt x="120779" y="199553"/>
                  <a:pt x="120779" y="199039"/>
                  <a:pt x="120755" y="198500"/>
                </a:cubicBezTo>
                <a:cubicBezTo>
                  <a:pt x="120730" y="197764"/>
                  <a:pt x="120730" y="197078"/>
                  <a:pt x="120730" y="196784"/>
                </a:cubicBezTo>
                <a:cubicBezTo>
                  <a:pt x="120902" y="193990"/>
                  <a:pt x="121049" y="191147"/>
                  <a:pt x="121171" y="188328"/>
                </a:cubicBezTo>
                <a:cubicBezTo>
                  <a:pt x="121416" y="183182"/>
                  <a:pt x="121564" y="177937"/>
                  <a:pt x="121637" y="172790"/>
                </a:cubicBezTo>
                <a:cubicBezTo>
                  <a:pt x="121662" y="170167"/>
                  <a:pt x="121686" y="167496"/>
                  <a:pt x="121686" y="164874"/>
                </a:cubicBezTo>
                <a:cubicBezTo>
                  <a:pt x="121686" y="164383"/>
                  <a:pt x="121637" y="163844"/>
                  <a:pt x="121588" y="163256"/>
                </a:cubicBezTo>
                <a:cubicBezTo>
                  <a:pt x="121515" y="162472"/>
                  <a:pt x="121343" y="160683"/>
                  <a:pt x="121564" y="160143"/>
                </a:cubicBezTo>
                <a:cubicBezTo>
                  <a:pt x="122459" y="159449"/>
                  <a:pt x="126056" y="159340"/>
                  <a:pt x="128660" y="159340"/>
                </a:cubicBezTo>
                <a:cubicBezTo>
                  <a:pt x="129546" y="159340"/>
                  <a:pt x="130317" y="159353"/>
                  <a:pt x="130828" y="159359"/>
                </a:cubicBezTo>
                <a:cubicBezTo>
                  <a:pt x="131573" y="159376"/>
                  <a:pt x="132232" y="159394"/>
                  <a:pt x="132780" y="159394"/>
                </a:cubicBezTo>
                <a:cubicBezTo>
                  <a:pt x="133007" y="159394"/>
                  <a:pt x="133215" y="159391"/>
                  <a:pt x="133401" y="159384"/>
                </a:cubicBezTo>
                <a:cubicBezTo>
                  <a:pt x="136310" y="159253"/>
                  <a:pt x="139229" y="159187"/>
                  <a:pt x="142145" y="159187"/>
                </a:cubicBezTo>
                <a:close/>
                <a:moveTo>
                  <a:pt x="68521" y="0"/>
                </a:moveTo>
                <a:cubicBezTo>
                  <a:pt x="67340" y="0"/>
                  <a:pt x="65948" y="699"/>
                  <a:pt x="64948" y="2699"/>
                </a:cubicBezTo>
                <a:cubicBezTo>
                  <a:pt x="57645" y="17429"/>
                  <a:pt x="50169" y="32526"/>
                  <a:pt x="44067" y="48187"/>
                </a:cubicBezTo>
                <a:cubicBezTo>
                  <a:pt x="39753" y="47550"/>
                  <a:pt x="35342" y="47084"/>
                  <a:pt x="30979" y="46839"/>
                </a:cubicBezTo>
                <a:cubicBezTo>
                  <a:pt x="30757" y="46822"/>
                  <a:pt x="30476" y="46803"/>
                  <a:pt x="30158" y="46803"/>
                </a:cubicBezTo>
                <a:cubicBezTo>
                  <a:pt x="29144" y="46803"/>
                  <a:pt x="27754" y="46995"/>
                  <a:pt x="26690" y="48040"/>
                </a:cubicBezTo>
                <a:cubicBezTo>
                  <a:pt x="25734" y="49021"/>
                  <a:pt x="25514" y="50270"/>
                  <a:pt x="25367" y="51104"/>
                </a:cubicBezTo>
                <a:cubicBezTo>
                  <a:pt x="24288" y="57059"/>
                  <a:pt x="22352" y="62991"/>
                  <a:pt x="20465" y="68750"/>
                </a:cubicBezTo>
                <a:cubicBezTo>
                  <a:pt x="19828" y="70711"/>
                  <a:pt x="19141" y="72770"/>
                  <a:pt x="18529" y="74804"/>
                </a:cubicBezTo>
                <a:cubicBezTo>
                  <a:pt x="10808" y="99729"/>
                  <a:pt x="8112" y="125978"/>
                  <a:pt x="5515" y="151345"/>
                </a:cubicBezTo>
                <a:cubicBezTo>
                  <a:pt x="5441" y="152080"/>
                  <a:pt x="5760" y="152815"/>
                  <a:pt x="6372" y="153232"/>
                </a:cubicBezTo>
                <a:cubicBezTo>
                  <a:pt x="6723" y="153485"/>
                  <a:pt x="7130" y="153609"/>
                  <a:pt x="7539" y="153609"/>
                </a:cubicBezTo>
                <a:cubicBezTo>
                  <a:pt x="7843" y="153609"/>
                  <a:pt x="8148" y="153540"/>
                  <a:pt x="8431" y="153403"/>
                </a:cubicBezTo>
                <a:cubicBezTo>
                  <a:pt x="9044" y="153109"/>
                  <a:pt x="9681" y="152815"/>
                  <a:pt x="10318" y="152521"/>
                </a:cubicBezTo>
                <a:cubicBezTo>
                  <a:pt x="10563" y="152717"/>
                  <a:pt x="10857" y="152840"/>
                  <a:pt x="11176" y="152889"/>
                </a:cubicBezTo>
                <a:cubicBezTo>
                  <a:pt x="13284" y="153281"/>
                  <a:pt x="15073" y="155487"/>
                  <a:pt x="15318" y="158036"/>
                </a:cubicBezTo>
                <a:cubicBezTo>
                  <a:pt x="15563" y="160388"/>
                  <a:pt x="14656" y="163109"/>
                  <a:pt x="12769" y="165707"/>
                </a:cubicBezTo>
                <a:cubicBezTo>
                  <a:pt x="12647" y="165854"/>
                  <a:pt x="12573" y="166050"/>
                  <a:pt x="12500" y="166221"/>
                </a:cubicBezTo>
                <a:cubicBezTo>
                  <a:pt x="11103" y="166221"/>
                  <a:pt x="9681" y="166246"/>
                  <a:pt x="8284" y="166271"/>
                </a:cubicBezTo>
                <a:cubicBezTo>
                  <a:pt x="6961" y="166295"/>
                  <a:pt x="5318" y="166320"/>
                  <a:pt x="3725" y="166981"/>
                </a:cubicBezTo>
                <a:cubicBezTo>
                  <a:pt x="1691" y="167815"/>
                  <a:pt x="294" y="169604"/>
                  <a:pt x="147" y="171540"/>
                </a:cubicBezTo>
                <a:cubicBezTo>
                  <a:pt x="0" y="173648"/>
                  <a:pt x="1348" y="175780"/>
                  <a:pt x="3529" y="176809"/>
                </a:cubicBezTo>
                <a:cubicBezTo>
                  <a:pt x="5196" y="177618"/>
                  <a:pt x="6985" y="177692"/>
                  <a:pt x="8431" y="177741"/>
                </a:cubicBezTo>
                <a:lnTo>
                  <a:pt x="27303" y="178574"/>
                </a:lnTo>
                <a:cubicBezTo>
                  <a:pt x="56787" y="179848"/>
                  <a:pt x="87276" y="181172"/>
                  <a:pt x="117324" y="181613"/>
                </a:cubicBezTo>
                <a:cubicBezTo>
                  <a:pt x="117275" y="183794"/>
                  <a:pt x="117176" y="185976"/>
                  <a:pt x="117103" y="188132"/>
                </a:cubicBezTo>
                <a:cubicBezTo>
                  <a:pt x="116980" y="190951"/>
                  <a:pt x="116833" y="193769"/>
                  <a:pt x="116662" y="196539"/>
                </a:cubicBezTo>
                <a:cubicBezTo>
                  <a:pt x="116637" y="197005"/>
                  <a:pt x="116637" y="197715"/>
                  <a:pt x="116662" y="198598"/>
                </a:cubicBezTo>
                <a:cubicBezTo>
                  <a:pt x="116686" y="199921"/>
                  <a:pt x="116760" y="202960"/>
                  <a:pt x="116490" y="203867"/>
                </a:cubicBezTo>
                <a:cubicBezTo>
                  <a:pt x="115902" y="204651"/>
                  <a:pt x="115951" y="205779"/>
                  <a:pt x="116637" y="206514"/>
                </a:cubicBezTo>
                <a:cubicBezTo>
                  <a:pt x="117044" y="206934"/>
                  <a:pt x="117590" y="207149"/>
                  <a:pt x="118135" y="207149"/>
                </a:cubicBezTo>
                <a:cubicBezTo>
                  <a:pt x="118638" y="207149"/>
                  <a:pt x="119140" y="206965"/>
                  <a:pt x="119529" y="206587"/>
                </a:cubicBezTo>
                <a:cubicBezTo>
                  <a:pt x="123500" y="202789"/>
                  <a:pt x="127936" y="199529"/>
                  <a:pt x="132715" y="196857"/>
                </a:cubicBezTo>
                <a:cubicBezTo>
                  <a:pt x="132740" y="196833"/>
                  <a:pt x="132764" y="196833"/>
                  <a:pt x="132789" y="196808"/>
                </a:cubicBezTo>
                <a:cubicBezTo>
                  <a:pt x="132813" y="196833"/>
                  <a:pt x="132813" y="196833"/>
                  <a:pt x="132838" y="196857"/>
                </a:cubicBezTo>
                <a:cubicBezTo>
                  <a:pt x="134186" y="198083"/>
                  <a:pt x="135362" y="199553"/>
                  <a:pt x="136612" y="201097"/>
                </a:cubicBezTo>
                <a:cubicBezTo>
                  <a:pt x="139014" y="204063"/>
                  <a:pt x="141465" y="207151"/>
                  <a:pt x="145313" y="208597"/>
                </a:cubicBezTo>
                <a:cubicBezTo>
                  <a:pt x="145533" y="208695"/>
                  <a:pt x="145778" y="208744"/>
                  <a:pt x="146023" y="208744"/>
                </a:cubicBezTo>
                <a:cubicBezTo>
                  <a:pt x="146366" y="208744"/>
                  <a:pt x="146685" y="208646"/>
                  <a:pt x="146979" y="208499"/>
                </a:cubicBezTo>
                <a:cubicBezTo>
                  <a:pt x="147494" y="208230"/>
                  <a:pt x="147886" y="207739"/>
                  <a:pt x="148009" y="207176"/>
                </a:cubicBezTo>
                <a:cubicBezTo>
                  <a:pt x="149283" y="201931"/>
                  <a:pt x="149455" y="196588"/>
                  <a:pt x="149626" y="191417"/>
                </a:cubicBezTo>
                <a:lnTo>
                  <a:pt x="149920" y="181319"/>
                </a:lnTo>
                <a:cubicBezTo>
                  <a:pt x="158082" y="182103"/>
                  <a:pt x="166341" y="182618"/>
                  <a:pt x="174502" y="182814"/>
                </a:cubicBezTo>
                <a:cubicBezTo>
                  <a:pt x="176120" y="182863"/>
                  <a:pt x="177787" y="182887"/>
                  <a:pt x="179502" y="182887"/>
                </a:cubicBezTo>
                <a:cubicBezTo>
                  <a:pt x="185531" y="182887"/>
                  <a:pt x="192051" y="182495"/>
                  <a:pt x="198350" y="180731"/>
                </a:cubicBezTo>
                <a:cubicBezTo>
                  <a:pt x="200359" y="180167"/>
                  <a:pt x="202639" y="179334"/>
                  <a:pt x="204305" y="177520"/>
                </a:cubicBezTo>
                <a:cubicBezTo>
                  <a:pt x="206094" y="175559"/>
                  <a:pt x="206928" y="172128"/>
                  <a:pt x="204967" y="169653"/>
                </a:cubicBezTo>
                <a:cubicBezTo>
                  <a:pt x="203717" y="168060"/>
                  <a:pt x="201854" y="167496"/>
                  <a:pt x="200016" y="167153"/>
                </a:cubicBezTo>
                <a:cubicBezTo>
                  <a:pt x="197810" y="166712"/>
                  <a:pt x="195605" y="166418"/>
                  <a:pt x="193399" y="166172"/>
                </a:cubicBezTo>
                <a:cubicBezTo>
                  <a:pt x="191806" y="164334"/>
                  <a:pt x="190972" y="161908"/>
                  <a:pt x="191095" y="159482"/>
                </a:cubicBezTo>
                <a:cubicBezTo>
                  <a:pt x="191193" y="156982"/>
                  <a:pt x="192296" y="154604"/>
                  <a:pt x="194134" y="152889"/>
                </a:cubicBezTo>
                <a:cubicBezTo>
                  <a:pt x="194477" y="152570"/>
                  <a:pt x="194673" y="152153"/>
                  <a:pt x="194747" y="151712"/>
                </a:cubicBezTo>
                <a:cubicBezTo>
                  <a:pt x="196364" y="152178"/>
                  <a:pt x="197933" y="152644"/>
                  <a:pt x="199501" y="153109"/>
                </a:cubicBezTo>
                <a:cubicBezTo>
                  <a:pt x="199689" y="153164"/>
                  <a:pt x="199883" y="153191"/>
                  <a:pt x="200078" y="153191"/>
                </a:cubicBezTo>
                <a:cubicBezTo>
                  <a:pt x="200496" y="153191"/>
                  <a:pt x="200915" y="153066"/>
                  <a:pt x="201266" y="152815"/>
                </a:cubicBezTo>
                <a:cubicBezTo>
                  <a:pt x="201781" y="152472"/>
                  <a:pt x="202099" y="151884"/>
                  <a:pt x="202124" y="151271"/>
                </a:cubicBezTo>
                <a:cubicBezTo>
                  <a:pt x="202933" y="136835"/>
                  <a:pt x="201511" y="121959"/>
                  <a:pt x="197786" y="105807"/>
                </a:cubicBezTo>
                <a:cubicBezTo>
                  <a:pt x="194747" y="92695"/>
                  <a:pt x="190237" y="78848"/>
                  <a:pt x="183571" y="62231"/>
                </a:cubicBezTo>
                <a:cubicBezTo>
                  <a:pt x="183424" y="61863"/>
                  <a:pt x="183179" y="61569"/>
                  <a:pt x="182884" y="61348"/>
                </a:cubicBezTo>
                <a:cubicBezTo>
                  <a:pt x="183963" y="48040"/>
                  <a:pt x="184208" y="34266"/>
                  <a:pt x="182639" y="20688"/>
                </a:cubicBezTo>
                <a:cubicBezTo>
                  <a:pt x="182541" y="20027"/>
                  <a:pt x="182443" y="19046"/>
                  <a:pt x="181831" y="18115"/>
                </a:cubicBezTo>
                <a:cubicBezTo>
                  <a:pt x="180507" y="16056"/>
                  <a:pt x="177885" y="15983"/>
                  <a:pt x="176757" y="15958"/>
                </a:cubicBezTo>
                <a:lnTo>
                  <a:pt x="167101" y="15713"/>
                </a:lnTo>
                <a:cubicBezTo>
                  <a:pt x="166488" y="15713"/>
                  <a:pt x="165900" y="15958"/>
                  <a:pt x="165508" y="16424"/>
                </a:cubicBezTo>
                <a:cubicBezTo>
                  <a:pt x="165091" y="16890"/>
                  <a:pt x="164920" y="17502"/>
                  <a:pt x="165018" y="18115"/>
                </a:cubicBezTo>
                <a:cubicBezTo>
                  <a:pt x="165875" y="23139"/>
                  <a:pt x="166022" y="28237"/>
                  <a:pt x="165508" y="33310"/>
                </a:cubicBezTo>
                <a:lnTo>
                  <a:pt x="160753" y="33261"/>
                </a:lnTo>
                <a:lnTo>
                  <a:pt x="161905" y="21130"/>
                </a:lnTo>
                <a:cubicBezTo>
                  <a:pt x="161954" y="20615"/>
                  <a:pt x="162052" y="19659"/>
                  <a:pt x="161513" y="18728"/>
                </a:cubicBezTo>
                <a:cubicBezTo>
                  <a:pt x="160889" y="17619"/>
                  <a:pt x="159722" y="17055"/>
                  <a:pt x="158051" y="17055"/>
                </a:cubicBezTo>
                <a:cubicBezTo>
                  <a:pt x="157949" y="17055"/>
                  <a:pt x="157845" y="17057"/>
                  <a:pt x="157738" y="17061"/>
                </a:cubicBezTo>
                <a:lnTo>
                  <a:pt x="145729" y="17576"/>
                </a:lnTo>
                <a:cubicBezTo>
                  <a:pt x="145116" y="17600"/>
                  <a:pt x="144553" y="17919"/>
                  <a:pt x="144185" y="18409"/>
                </a:cubicBezTo>
                <a:cubicBezTo>
                  <a:pt x="143818" y="18899"/>
                  <a:pt x="143695" y="19512"/>
                  <a:pt x="143842" y="20125"/>
                </a:cubicBezTo>
                <a:cubicBezTo>
                  <a:pt x="145018" y="24928"/>
                  <a:pt x="145484" y="29855"/>
                  <a:pt x="145264" y="34805"/>
                </a:cubicBezTo>
                <a:lnTo>
                  <a:pt x="139038" y="35418"/>
                </a:lnTo>
                <a:lnTo>
                  <a:pt x="138573" y="20223"/>
                </a:lnTo>
                <a:cubicBezTo>
                  <a:pt x="138548" y="19659"/>
                  <a:pt x="138524" y="18336"/>
                  <a:pt x="137445" y="17429"/>
                </a:cubicBezTo>
                <a:cubicBezTo>
                  <a:pt x="136717" y="16810"/>
                  <a:pt x="135881" y="16691"/>
                  <a:pt x="135288" y="16691"/>
                </a:cubicBezTo>
                <a:cubicBezTo>
                  <a:pt x="135082" y="16691"/>
                  <a:pt x="134906" y="16705"/>
                  <a:pt x="134774" y="16718"/>
                </a:cubicBezTo>
                <a:lnTo>
                  <a:pt x="119064" y="17674"/>
                </a:lnTo>
                <a:cubicBezTo>
                  <a:pt x="118475" y="17723"/>
                  <a:pt x="117912" y="18017"/>
                  <a:pt x="117544" y="18507"/>
                </a:cubicBezTo>
                <a:cubicBezTo>
                  <a:pt x="117201" y="18973"/>
                  <a:pt x="117054" y="19586"/>
                  <a:pt x="117201" y="20174"/>
                </a:cubicBezTo>
                <a:cubicBezTo>
                  <a:pt x="119578" y="30565"/>
                  <a:pt x="121367" y="41080"/>
                  <a:pt x="122617" y="51667"/>
                </a:cubicBezTo>
                <a:cubicBezTo>
                  <a:pt x="116588" y="52452"/>
                  <a:pt x="110731" y="54560"/>
                  <a:pt x="105584" y="57795"/>
                </a:cubicBezTo>
                <a:cubicBezTo>
                  <a:pt x="102618" y="55981"/>
                  <a:pt x="99457" y="54658"/>
                  <a:pt x="96123" y="53849"/>
                </a:cubicBezTo>
                <a:cubicBezTo>
                  <a:pt x="89825" y="35688"/>
                  <a:pt x="81541" y="18262"/>
                  <a:pt x="71443" y="1890"/>
                </a:cubicBezTo>
                <a:cubicBezTo>
                  <a:pt x="71149" y="1449"/>
                  <a:pt x="70634" y="591"/>
                  <a:pt x="69580" y="199"/>
                </a:cubicBezTo>
                <a:cubicBezTo>
                  <a:pt x="69263" y="73"/>
                  <a:pt x="68903" y="0"/>
                  <a:pt x="68521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55"/>
          <p:cNvGrpSpPr/>
          <p:nvPr/>
        </p:nvGrpSpPr>
        <p:grpSpPr>
          <a:xfrm>
            <a:off x="347542" y="617560"/>
            <a:ext cx="1302139" cy="1270699"/>
            <a:chOff x="146875" y="384500"/>
            <a:chExt cx="1820409" cy="1776456"/>
          </a:xfrm>
        </p:grpSpPr>
        <p:sp>
          <p:nvSpPr>
            <p:cNvPr id="2331" name="Google Shape;2331;p55"/>
            <p:cNvSpPr/>
            <p:nvPr/>
          </p:nvSpPr>
          <p:spPr>
            <a:xfrm>
              <a:off x="146875" y="384500"/>
              <a:ext cx="1820409" cy="1776456"/>
            </a:xfrm>
            <a:custGeom>
              <a:avLst/>
              <a:gdLst/>
              <a:ahLst/>
              <a:cxnLst/>
              <a:rect l="l" t="t" r="r" b="b"/>
              <a:pathLst>
                <a:path w="44233" h="43165" extrusionOk="0">
                  <a:moveTo>
                    <a:pt x="23017" y="0"/>
                  </a:moveTo>
                  <a:cubicBezTo>
                    <a:pt x="18114" y="0"/>
                    <a:pt x="11242" y="1368"/>
                    <a:pt x="6505" y="7839"/>
                  </a:cubicBezTo>
                  <a:cubicBezTo>
                    <a:pt x="2236" y="13710"/>
                    <a:pt x="1" y="24518"/>
                    <a:pt x="4304" y="32957"/>
                  </a:cubicBezTo>
                  <a:cubicBezTo>
                    <a:pt x="8807" y="41830"/>
                    <a:pt x="18047" y="43164"/>
                    <a:pt x="23117" y="43164"/>
                  </a:cubicBezTo>
                  <a:cubicBezTo>
                    <a:pt x="23618" y="43164"/>
                    <a:pt x="24118" y="43131"/>
                    <a:pt x="24652" y="43131"/>
                  </a:cubicBezTo>
                  <a:cubicBezTo>
                    <a:pt x="41097" y="42431"/>
                    <a:pt x="43832" y="27954"/>
                    <a:pt x="43865" y="27820"/>
                  </a:cubicBezTo>
                  <a:cubicBezTo>
                    <a:pt x="44232" y="25785"/>
                    <a:pt x="42698" y="23884"/>
                    <a:pt x="40630" y="23817"/>
                  </a:cubicBezTo>
                  <a:cubicBezTo>
                    <a:pt x="38528" y="23651"/>
                    <a:pt x="36460" y="23250"/>
                    <a:pt x="34459" y="22616"/>
                  </a:cubicBezTo>
                  <a:cubicBezTo>
                    <a:pt x="31123" y="21449"/>
                    <a:pt x="29255" y="19748"/>
                    <a:pt x="28955" y="17613"/>
                  </a:cubicBezTo>
                  <a:cubicBezTo>
                    <a:pt x="27954" y="10408"/>
                    <a:pt x="30556" y="5871"/>
                    <a:pt x="30623" y="5704"/>
                  </a:cubicBezTo>
                  <a:cubicBezTo>
                    <a:pt x="31823" y="3736"/>
                    <a:pt x="30789" y="1168"/>
                    <a:pt x="28554" y="601"/>
                  </a:cubicBezTo>
                  <a:cubicBezTo>
                    <a:pt x="26720" y="200"/>
                    <a:pt x="24885" y="0"/>
                    <a:pt x="23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76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5"/>
            <p:cNvSpPr/>
            <p:nvPr/>
          </p:nvSpPr>
          <p:spPr>
            <a:xfrm>
              <a:off x="272998" y="476551"/>
              <a:ext cx="1590212" cy="1573095"/>
            </a:xfrm>
            <a:custGeom>
              <a:avLst/>
              <a:gdLst/>
              <a:ahLst/>
              <a:cxnLst/>
              <a:rect l="l" t="t" r="r" b="b"/>
              <a:pathLst>
                <a:path w="37161" h="36761" extrusionOk="0">
                  <a:moveTo>
                    <a:pt x="19448" y="1"/>
                  </a:moveTo>
                  <a:cubicBezTo>
                    <a:pt x="15278" y="1"/>
                    <a:pt x="9441" y="1135"/>
                    <a:pt x="5538" y="6539"/>
                  </a:cubicBezTo>
                  <a:cubicBezTo>
                    <a:pt x="1769" y="11709"/>
                    <a:pt x="1" y="21249"/>
                    <a:pt x="3603" y="28321"/>
                  </a:cubicBezTo>
                  <a:cubicBezTo>
                    <a:pt x="5538" y="32157"/>
                    <a:pt x="9908" y="36760"/>
                    <a:pt x="19548" y="36760"/>
                  </a:cubicBezTo>
                  <a:cubicBezTo>
                    <a:pt x="20015" y="36760"/>
                    <a:pt x="20482" y="36760"/>
                    <a:pt x="20949" y="36727"/>
                  </a:cubicBezTo>
                  <a:cubicBezTo>
                    <a:pt x="34859" y="36126"/>
                    <a:pt x="37127" y="24185"/>
                    <a:pt x="37127" y="24051"/>
                  </a:cubicBezTo>
                  <a:cubicBezTo>
                    <a:pt x="37161" y="23984"/>
                    <a:pt x="37127" y="23918"/>
                    <a:pt x="37094" y="23884"/>
                  </a:cubicBezTo>
                  <a:cubicBezTo>
                    <a:pt x="37061" y="23818"/>
                    <a:pt x="36994" y="23784"/>
                    <a:pt x="36927" y="23784"/>
                  </a:cubicBezTo>
                  <a:cubicBezTo>
                    <a:pt x="36794" y="23784"/>
                    <a:pt x="23418" y="23251"/>
                    <a:pt x="22217" y="14844"/>
                  </a:cubicBezTo>
                  <a:cubicBezTo>
                    <a:pt x="21049" y="6372"/>
                    <a:pt x="24318" y="901"/>
                    <a:pt x="24318" y="834"/>
                  </a:cubicBezTo>
                  <a:cubicBezTo>
                    <a:pt x="24352" y="768"/>
                    <a:pt x="24352" y="701"/>
                    <a:pt x="24318" y="634"/>
                  </a:cubicBezTo>
                  <a:cubicBezTo>
                    <a:pt x="24285" y="568"/>
                    <a:pt x="24218" y="534"/>
                    <a:pt x="24151" y="501"/>
                  </a:cubicBezTo>
                  <a:cubicBezTo>
                    <a:pt x="22617" y="167"/>
                    <a:pt x="21016" y="1"/>
                    <a:pt x="19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5"/>
            <p:cNvSpPr/>
            <p:nvPr/>
          </p:nvSpPr>
          <p:spPr>
            <a:xfrm>
              <a:off x="842911" y="1080253"/>
              <a:ext cx="215570" cy="215529"/>
            </a:xfrm>
            <a:custGeom>
              <a:avLst/>
              <a:gdLst/>
              <a:ahLst/>
              <a:cxnLst/>
              <a:rect l="l" t="t" r="r" b="b"/>
              <a:pathLst>
                <a:path w="5238" h="5237" extrusionOk="0">
                  <a:moveTo>
                    <a:pt x="1039" y="1"/>
                  </a:moveTo>
                  <a:cubicBezTo>
                    <a:pt x="910" y="1"/>
                    <a:pt x="830" y="92"/>
                    <a:pt x="801" y="207"/>
                  </a:cubicBezTo>
                  <a:lnTo>
                    <a:pt x="801" y="308"/>
                  </a:lnTo>
                  <a:cubicBezTo>
                    <a:pt x="801" y="408"/>
                    <a:pt x="801" y="508"/>
                    <a:pt x="801" y="608"/>
                  </a:cubicBezTo>
                  <a:cubicBezTo>
                    <a:pt x="801" y="941"/>
                    <a:pt x="801" y="1275"/>
                    <a:pt x="868" y="1642"/>
                  </a:cubicBezTo>
                  <a:cubicBezTo>
                    <a:pt x="868" y="1875"/>
                    <a:pt x="935" y="2109"/>
                    <a:pt x="1001" y="2342"/>
                  </a:cubicBezTo>
                  <a:cubicBezTo>
                    <a:pt x="1035" y="2442"/>
                    <a:pt x="1068" y="2576"/>
                    <a:pt x="1135" y="2709"/>
                  </a:cubicBezTo>
                  <a:lnTo>
                    <a:pt x="67" y="3944"/>
                  </a:lnTo>
                  <a:cubicBezTo>
                    <a:pt x="1" y="4044"/>
                    <a:pt x="1" y="4210"/>
                    <a:pt x="101" y="4277"/>
                  </a:cubicBezTo>
                  <a:cubicBezTo>
                    <a:pt x="134" y="4310"/>
                    <a:pt x="201" y="4344"/>
                    <a:pt x="234" y="4344"/>
                  </a:cubicBezTo>
                  <a:cubicBezTo>
                    <a:pt x="301" y="4344"/>
                    <a:pt x="368" y="4310"/>
                    <a:pt x="434" y="4244"/>
                  </a:cubicBezTo>
                  <a:lnTo>
                    <a:pt x="1335" y="3176"/>
                  </a:lnTo>
                  <a:cubicBezTo>
                    <a:pt x="1502" y="3410"/>
                    <a:pt x="1669" y="3610"/>
                    <a:pt x="1902" y="3777"/>
                  </a:cubicBezTo>
                  <a:lnTo>
                    <a:pt x="1335" y="4911"/>
                  </a:lnTo>
                  <a:cubicBezTo>
                    <a:pt x="1268" y="5044"/>
                    <a:pt x="1335" y="5178"/>
                    <a:pt x="1435" y="5211"/>
                  </a:cubicBezTo>
                  <a:cubicBezTo>
                    <a:pt x="1452" y="5228"/>
                    <a:pt x="1468" y="5236"/>
                    <a:pt x="1485" y="5236"/>
                  </a:cubicBezTo>
                  <a:cubicBezTo>
                    <a:pt x="1502" y="5236"/>
                    <a:pt x="1518" y="5228"/>
                    <a:pt x="1535" y="5211"/>
                  </a:cubicBezTo>
                  <a:cubicBezTo>
                    <a:pt x="1635" y="5211"/>
                    <a:pt x="1702" y="5178"/>
                    <a:pt x="1735" y="5111"/>
                  </a:cubicBezTo>
                  <a:lnTo>
                    <a:pt x="2269" y="3977"/>
                  </a:lnTo>
                  <a:cubicBezTo>
                    <a:pt x="2503" y="4044"/>
                    <a:pt x="2703" y="4077"/>
                    <a:pt x="2970" y="4077"/>
                  </a:cubicBezTo>
                  <a:lnTo>
                    <a:pt x="3036" y="4077"/>
                  </a:lnTo>
                  <a:lnTo>
                    <a:pt x="3170" y="5044"/>
                  </a:lnTo>
                  <a:cubicBezTo>
                    <a:pt x="3203" y="5144"/>
                    <a:pt x="3303" y="5211"/>
                    <a:pt x="3403" y="5211"/>
                  </a:cubicBezTo>
                  <a:lnTo>
                    <a:pt x="3437" y="5211"/>
                  </a:lnTo>
                  <a:cubicBezTo>
                    <a:pt x="3570" y="5211"/>
                    <a:pt x="3637" y="5078"/>
                    <a:pt x="3637" y="4944"/>
                  </a:cubicBezTo>
                  <a:lnTo>
                    <a:pt x="3470" y="4010"/>
                  </a:lnTo>
                  <a:lnTo>
                    <a:pt x="3670" y="3977"/>
                  </a:lnTo>
                  <a:lnTo>
                    <a:pt x="3904" y="3877"/>
                  </a:lnTo>
                  <a:cubicBezTo>
                    <a:pt x="4204" y="3743"/>
                    <a:pt x="4471" y="3510"/>
                    <a:pt x="4704" y="3276"/>
                  </a:cubicBezTo>
                  <a:cubicBezTo>
                    <a:pt x="4871" y="3043"/>
                    <a:pt x="5004" y="2776"/>
                    <a:pt x="5104" y="2476"/>
                  </a:cubicBezTo>
                  <a:cubicBezTo>
                    <a:pt x="5171" y="2242"/>
                    <a:pt x="5238" y="2009"/>
                    <a:pt x="5238" y="1775"/>
                  </a:cubicBezTo>
                  <a:cubicBezTo>
                    <a:pt x="5238" y="1542"/>
                    <a:pt x="5238" y="1342"/>
                    <a:pt x="5238" y="1141"/>
                  </a:cubicBezTo>
                  <a:cubicBezTo>
                    <a:pt x="5238" y="975"/>
                    <a:pt x="5204" y="808"/>
                    <a:pt x="5171" y="708"/>
                  </a:cubicBezTo>
                  <a:cubicBezTo>
                    <a:pt x="5171" y="608"/>
                    <a:pt x="5138" y="508"/>
                    <a:pt x="5104" y="408"/>
                  </a:cubicBezTo>
                  <a:lnTo>
                    <a:pt x="5104" y="308"/>
                  </a:lnTo>
                  <a:cubicBezTo>
                    <a:pt x="5071" y="207"/>
                    <a:pt x="4971" y="107"/>
                    <a:pt x="4838" y="107"/>
                  </a:cubicBezTo>
                  <a:cubicBezTo>
                    <a:pt x="4704" y="141"/>
                    <a:pt x="4604" y="241"/>
                    <a:pt x="4604" y="374"/>
                  </a:cubicBezTo>
                  <a:lnTo>
                    <a:pt x="4604" y="741"/>
                  </a:lnTo>
                  <a:cubicBezTo>
                    <a:pt x="4604" y="1041"/>
                    <a:pt x="4571" y="1342"/>
                    <a:pt x="4504" y="1642"/>
                  </a:cubicBezTo>
                  <a:cubicBezTo>
                    <a:pt x="4471" y="1842"/>
                    <a:pt x="4404" y="2042"/>
                    <a:pt x="4337" y="2209"/>
                  </a:cubicBezTo>
                  <a:cubicBezTo>
                    <a:pt x="4270" y="2376"/>
                    <a:pt x="4170" y="2576"/>
                    <a:pt x="4037" y="2709"/>
                  </a:cubicBezTo>
                  <a:cubicBezTo>
                    <a:pt x="3904" y="2843"/>
                    <a:pt x="3737" y="2976"/>
                    <a:pt x="3570" y="3043"/>
                  </a:cubicBezTo>
                  <a:lnTo>
                    <a:pt x="3437" y="3110"/>
                  </a:lnTo>
                  <a:lnTo>
                    <a:pt x="3236" y="3143"/>
                  </a:lnTo>
                  <a:lnTo>
                    <a:pt x="3170" y="3176"/>
                  </a:lnTo>
                  <a:lnTo>
                    <a:pt x="2936" y="3176"/>
                  </a:lnTo>
                  <a:cubicBezTo>
                    <a:pt x="2769" y="3176"/>
                    <a:pt x="2603" y="3143"/>
                    <a:pt x="2436" y="3043"/>
                  </a:cubicBezTo>
                  <a:cubicBezTo>
                    <a:pt x="2269" y="2943"/>
                    <a:pt x="2136" y="2776"/>
                    <a:pt x="2036" y="2643"/>
                  </a:cubicBezTo>
                  <a:cubicBezTo>
                    <a:pt x="1969" y="2543"/>
                    <a:pt x="1902" y="2442"/>
                    <a:pt x="1869" y="2342"/>
                  </a:cubicBezTo>
                  <a:cubicBezTo>
                    <a:pt x="1802" y="2242"/>
                    <a:pt x="1769" y="2176"/>
                    <a:pt x="1735" y="2076"/>
                  </a:cubicBezTo>
                  <a:cubicBezTo>
                    <a:pt x="1669" y="1875"/>
                    <a:pt x="1602" y="1675"/>
                    <a:pt x="1535" y="1475"/>
                  </a:cubicBezTo>
                  <a:cubicBezTo>
                    <a:pt x="1435" y="1108"/>
                    <a:pt x="1368" y="775"/>
                    <a:pt x="1335" y="541"/>
                  </a:cubicBezTo>
                  <a:cubicBezTo>
                    <a:pt x="1302" y="341"/>
                    <a:pt x="1302" y="207"/>
                    <a:pt x="1302" y="207"/>
                  </a:cubicBezTo>
                  <a:cubicBezTo>
                    <a:pt x="1268" y="74"/>
                    <a:pt x="1202" y="7"/>
                    <a:pt x="1102" y="7"/>
                  </a:cubicBezTo>
                  <a:cubicBezTo>
                    <a:pt x="1080" y="3"/>
                    <a:pt x="1059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5"/>
            <p:cNvSpPr/>
            <p:nvPr/>
          </p:nvSpPr>
          <p:spPr>
            <a:xfrm>
              <a:off x="998071" y="1298712"/>
              <a:ext cx="285328" cy="134330"/>
            </a:xfrm>
            <a:custGeom>
              <a:avLst/>
              <a:gdLst/>
              <a:ahLst/>
              <a:cxnLst/>
              <a:rect l="l" t="t" r="r" b="b"/>
              <a:pathLst>
                <a:path w="6933" h="3264" extrusionOk="0">
                  <a:moveTo>
                    <a:pt x="6644" y="1"/>
                  </a:moveTo>
                  <a:cubicBezTo>
                    <a:pt x="6553" y="1"/>
                    <a:pt x="6464" y="52"/>
                    <a:pt x="6438" y="170"/>
                  </a:cubicBezTo>
                  <a:cubicBezTo>
                    <a:pt x="6371" y="270"/>
                    <a:pt x="6338" y="337"/>
                    <a:pt x="6271" y="437"/>
                  </a:cubicBezTo>
                  <a:cubicBezTo>
                    <a:pt x="6138" y="670"/>
                    <a:pt x="5971" y="870"/>
                    <a:pt x="5804" y="1071"/>
                  </a:cubicBezTo>
                  <a:cubicBezTo>
                    <a:pt x="5704" y="1204"/>
                    <a:pt x="5571" y="1337"/>
                    <a:pt x="5437" y="1438"/>
                  </a:cubicBezTo>
                  <a:cubicBezTo>
                    <a:pt x="5304" y="1571"/>
                    <a:pt x="5137" y="1671"/>
                    <a:pt x="5004" y="1771"/>
                  </a:cubicBezTo>
                  <a:cubicBezTo>
                    <a:pt x="4837" y="1905"/>
                    <a:pt x="4637" y="2005"/>
                    <a:pt x="4470" y="2071"/>
                  </a:cubicBezTo>
                  <a:cubicBezTo>
                    <a:pt x="4270" y="2138"/>
                    <a:pt x="4070" y="2205"/>
                    <a:pt x="3870" y="2271"/>
                  </a:cubicBezTo>
                  <a:cubicBezTo>
                    <a:pt x="3669" y="2305"/>
                    <a:pt x="3469" y="2338"/>
                    <a:pt x="3236" y="2372"/>
                  </a:cubicBezTo>
                  <a:cubicBezTo>
                    <a:pt x="3036" y="2405"/>
                    <a:pt x="2835" y="2405"/>
                    <a:pt x="2635" y="2405"/>
                  </a:cubicBezTo>
                  <a:cubicBezTo>
                    <a:pt x="2519" y="2388"/>
                    <a:pt x="2410" y="2388"/>
                    <a:pt x="2310" y="2388"/>
                  </a:cubicBezTo>
                  <a:cubicBezTo>
                    <a:pt x="2210" y="2388"/>
                    <a:pt x="2118" y="2388"/>
                    <a:pt x="2035" y="2372"/>
                  </a:cubicBezTo>
                  <a:cubicBezTo>
                    <a:pt x="1835" y="2338"/>
                    <a:pt x="1635" y="2305"/>
                    <a:pt x="1468" y="2271"/>
                  </a:cubicBezTo>
                  <a:cubicBezTo>
                    <a:pt x="1134" y="2238"/>
                    <a:pt x="834" y="2171"/>
                    <a:pt x="634" y="2138"/>
                  </a:cubicBezTo>
                  <a:lnTo>
                    <a:pt x="334" y="2071"/>
                  </a:lnTo>
                  <a:lnTo>
                    <a:pt x="300" y="2071"/>
                  </a:lnTo>
                  <a:cubicBezTo>
                    <a:pt x="283" y="2065"/>
                    <a:pt x="265" y="2063"/>
                    <a:pt x="247" y="2063"/>
                  </a:cubicBezTo>
                  <a:cubicBezTo>
                    <a:pt x="167" y="2063"/>
                    <a:pt x="94" y="2122"/>
                    <a:pt x="67" y="2205"/>
                  </a:cubicBezTo>
                  <a:cubicBezTo>
                    <a:pt x="0" y="2305"/>
                    <a:pt x="33" y="2472"/>
                    <a:pt x="167" y="2538"/>
                  </a:cubicBezTo>
                  <a:lnTo>
                    <a:pt x="467" y="2672"/>
                  </a:lnTo>
                  <a:lnTo>
                    <a:pt x="834" y="2805"/>
                  </a:lnTo>
                  <a:cubicBezTo>
                    <a:pt x="967" y="2905"/>
                    <a:pt x="1134" y="2939"/>
                    <a:pt x="1301" y="3005"/>
                  </a:cubicBezTo>
                  <a:lnTo>
                    <a:pt x="1868" y="3172"/>
                  </a:lnTo>
                  <a:cubicBezTo>
                    <a:pt x="2102" y="3205"/>
                    <a:pt x="2335" y="3239"/>
                    <a:pt x="2569" y="3239"/>
                  </a:cubicBezTo>
                  <a:cubicBezTo>
                    <a:pt x="2685" y="3255"/>
                    <a:pt x="2802" y="3264"/>
                    <a:pt x="2923" y="3264"/>
                  </a:cubicBezTo>
                  <a:cubicBezTo>
                    <a:pt x="3044" y="3264"/>
                    <a:pt x="3169" y="3255"/>
                    <a:pt x="3302" y="3239"/>
                  </a:cubicBezTo>
                  <a:cubicBezTo>
                    <a:pt x="3569" y="3239"/>
                    <a:pt x="3803" y="3205"/>
                    <a:pt x="4070" y="3139"/>
                  </a:cubicBezTo>
                  <a:cubicBezTo>
                    <a:pt x="4337" y="3072"/>
                    <a:pt x="4570" y="2972"/>
                    <a:pt x="4837" y="2872"/>
                  </a:cubicBezTo>
                  <a:cubicBezTo>
                    <a:pt x="5037" y="2772"/>
                    <a:pt x="5271" y="2638"/>
                    <a:pt x="5471" y="2472"/>
                  </a:cubicBezTo>
                  <a:cubicBezTo>
                    <a:pt x="5671" y="2338"/>
                    <a:pt x="5838" y="2171"/>
                    <a:pt x="6004" y="1971"/>
                  </a:cubicBezTo>
                  <a:cubicBezTo>
                    <a:pt x="6138" y="1838"/>
                    <a:pt x="6271" y="1671"/>
                    <a:pt x="6371" y="1471"/>
                  </a:cubicBezTo>
                  <a:cubicBezTo>
                    <a:pt x="6471" y="1337"/>
                    <a:pt x="6571" y="1171"/>
                    <a:pt x="6638" y="1004"/>
                  </a:cubicBezTo>
                  <a:cubicBezTo>
                    <a:pt x="6705" y="870"/>
                    <a:pt x="6738" y="737"/>
                    <a:pt x="6772" y="637"/>
                  </a:cubicBezTo>
                  <a:cubicBezTo>
                    <a:pt x="6805" y="504"/>
                    <a:pt x="6838" y="403"/>
                    <a:pt x="6872" y="270"/>
                  </a:cubicBezTo>
                  <a:lnTo>
                    <a:pt x="6872" y="303"/>
                  </a:lnTo>
                  <a:cubicBezTo>
                    <a:pt x="6932" y="121"/>
                    <a:pt x="6785" y="1"/>
                    <a:pt x="6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5"/>
            <p:cNvSpPr/>
            <p:nvPr/>
          </p:nvSpPr>
          <p:spPr>
            <a:xfrm>
              <a:off x="1068078" y="648067"/>
              <a:ext cx="4157" cy="4157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67" y="1"/>
                  </a:moveTo>
                  <a:cubicBezTo>
                    <a:pt x="0" y="1"/>
                    <a:pt x="0" y="68"/>
                    <a:pt x="67" y="101"/>
                  </a:cubicBezTo>
                  <a:cubicBezTo>
                    <a:pt x="100" y="68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6" name="Google Shape;2336;p55"/>
          <p:cNvGrpSpPr/>
          <p:nvPr/>
        </p:nvGrpSpPr>
        <p:grpSpPr>
          <a:xfrm>
            <a:off x="7434775" y="539009"/>
            <a:ext cx="1225824" cy="1141693"/>
            <a:chOff x="7124839" y="734675"/>
            <a:chExt cx="1629002" cy="1517200"/>
          </a:xfrm>
        </p:grpSpPr>
        <p:sp>
          <p:nvSpPr>
            <p:cNvPr id="2337" name="Google Shape;2337;p55"/>
            <p:cNvSpPr/>
            <p:nvPr/>
          </p:nvSpPr>
          <p:spPr>
            <a:xfrm>
              <a:off x="7124850" y="734675"/>
              <a:ext cx="1628992" cy="1517200"/>
            </a:xfrm>
            <a:custGeom>
              <a:avLst/>
              <a:gdLst/>
              <a:ahLst/>
              <a:cxnLst/>
              <a:rect l="l" t="t" r="r" b="b"/>
              <a:pathLst>
                <a:path w="46134" h="42968" extrusionOk="0">
                  <a:moveTo>
                    <a:pt x="25896" y="1"/>
                  </a:moveTo>
                  <a:cubicBezTo>
                    <a:pt x="25804" y="1"/>
                    <a:pt x="25711" y="1"/>
                    <a:pt x="25619" y="3"/>
                  </a:cubicBezTo>
                  <a:cubicBezTo>
                    <a:pt x="17213" y="103"/>
                    <a:pt x="9307" y="4173"/>
                    <a:pt x="4370" y="10978"/>
                  </a:cubicBezTo>
                  <a:cubicBezTo>
                    <a:pt x="501" y="16281"/>
                    <a:pt x="0" y="23953"/>
                    <a:pt x="3002" y="31459"/>
                  </a:cubicBezTo>
                  <a:cubicBezTo>
                    <a:pt x="4070" y="34127"/>
                    <a:pt x="6305" y="38664"/>
                    <a:pt x="9474" y="39264"/>
                  </a:cubicBezTo>
                  <a:cubicBezTo>
                    <a:pt x="9674" y="39298"/>
                    <a:pt x="9907" y="39331"/>
                    <a:pt x="10108" y="39365"/>
                  </a:cubicBezTo>
                  <a:cubicBezTo>
                    <a:pt x="13236" y="41702"/>
                    <a:pt x="17047" y="42968"/>
                    <a:pt x="20963" y="42968"/>
                  </a:cubicBezTo>
                  <a:cubicBezTo>
                    <a:pt x="21014" y="42968"/>
                    <a:pt x="21064" y="42968"/>
                    <a:pt x="21115" y="42967"/>
                  </a:cubicBezTo>
                  <a:lnTo>
                    <a:pt x="21082" y="42967"/>
                  </a:lnTo>
                  <a:cubicBezTo>
                    <a:pt x="23651" y="42934"/>
                    <a:pt x="26186" y="42500"/>
                    <a:pt x="28587" y="41599"/>
                  </a:cubicBezTo>
                  <a:cubicBezTo>
                    <a:pt x="39829" y="37630"/>
                    <a:pt x="46133" y="27790"/>
                    <a:pt x="43798" y="18049"/>
                  </a:cubicBezTo>
                  <a:cubicBezTo>
                    <a:pt x="43898" y="13913"/>
                    <a:pt x="40863" y="4573"/>
                    <a:pt x="31556" y="1004"/>
                  </a:cubicBezTo>
                  <a:cubicBezTo>
                    <a:pt x="29741" y="335"/>
                    <a:pt x="27835" y="1"/>
                    <a:pt x="25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2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5"/>
            <p:cNvSpPr/>
            <p:nvPr/>
          </p:nvSpPr>
          <p:spPr>
            <a:xfrm>
              <a:off x="7688008" y="1250972"/>
              <a:ext cx="423593" cy="306385"/>
            </a:xfrm>
            <a:custGeom>
              <a:avLst/>
              <a:gdLst/>
              <a:ahLst/>
              <a:cxnLst/>
              <a:rect l="l" t="t" r="r" b="b"/>
              <a:pathLst>
                <a:path w="11742" h="8493" extrusionOk="0">
                  <a:moveTo>
                    <a:pt x="7261" y="1"/>
                  </a:moveTo>
                  <a:cubicBezTo>
                    <a:pt x="6359" y="1"/>
                    <a:pt x="5402" y="191"/>
                    <a:pt x="4470" y="587"/>
                  </a:cubicBezTo>
                  <a:cubicBezTo>
                    <a:pt x="1568" y="1855"/>
                    <a:pt x="0" y="4723"/>
                    <a:pt x="1001" y="6992"/>
                  </a:cubicBezTo>
                  <a:cubicBezTo>
                    <a:pt x="1268" y="7592"/>
                    <a:pt x="1668" y="8092"/>
                    <a:pt x="2202" y="8493"/>
                  </a:cubicBezTo>
                  <a:lnTo>
                    <a:pt x="2235" y="8459"/>
                  </a:lnTo>
                  <a:cubicBezTo>
                    <a:pt x="2235" y="8459"/>
                    <a:pt x="2602" y="4990"/>
                    <a:pt x="5371" y="3489"/>
                  </a:cubicBezTo>
                  <a:cubicBezTo>
                    <a:pt x="6801" y="2737"/>
                    <a:pt x="8045" y="2500"/>
                    <a:pt x="9044" y="2500"/>
                  </a:cubicBezTo>
                  <a:cubicBezTo>
                    <a:pt x="10748" y="2500"/>
                    <a:pt x="11742" y="3189"/>
                    <a:pt x="11742" y="3189"/>
                  </a:cubicBezTo>
                  <a:cubicBezTo>
                    <a:pt x="11709" y="2922"/>
                    <a:pt x="11608" y="2655"/>
                    <a:pt x="11508" y="2388"/>
                  </a:cubicBezTo>
                  <a:cubicBezTo>
                    <a:pt x="10829" y="849"/>
                    <a:pt x="9166" y="1"/>
                    <a:pt x="7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5"/>
            <p:cNvSpPr/>
            <p:nvPr/>
          </p:nvSpPr>
          <p:spPr>
            <a:xfrm>
              <a:off x="7508679" y="1382825"/>
              <a:ext cx="1132430" cy="767820"/>
            </a:xfrm>
            <a:custGeom>
              <a:avLst/>
              <a:gdLst/>
              <a:ahLst/>
              <a:cxnLst/>
              <a:rect l="l" t="t" r="r" b="b"/>
              <a:pathLst>
                <a:path w="31391" h="21284" extrusionOk="0">
                  <a:moveTo>
                    <a:pt x="29289" y="1"/>
                  </a:moveTo>
                  <a:cubicBezTo>
                    <a:pt x="29289" y="101"/>
                    <a:pt x="29255" y="201"/>
                    <a:pt x="29222" y="301"/>
                  </a:cubicBezTo>
                  <a:cubicBezTo>
                    <a:pt x="28521" y="2202"/>
                    <a:pt x="26987" y="1936"/>
                    <a:pt x="25452" y="2903"/>
                  </a:cubicBezTo>
                  <a:cubicBezTo>
                    <a:pt x="23885" y="3837"/>
                    <a:pt x="26853" y="7006"/>
                    <a:pt x="25553" y="8774"/>
                  </a:cubicBezTo>
                  <a:cubicBezTo>
                    <a:pt x="24252" y="10542"/>
                    <a:pt x="21550" y="9975"/>
                    <a:pt x="20149" y="10675"/>
                  </a:cubicBezTo>
                  <a:cubicBezTo>
                    <a:pt x="18714" y="11376"/>
                    <a:pt x="19548" y="14545"/>
                    <a:pt x="16946" y="16446"/>
                  </a:cubicBezTo>
                  <a:cubicBezTo>
                    <a:pt x="16415" y="16828"/>
                    <a:pt x="15918" y="16980"/>
                    <a:pt x="15453" y="16980"/>
                  </a:cubicBezTo>
                  <a:cubicBezTo>
                    <a:pt x="13643" y="16980"/>
                    <a:pt x="12318" y="14678"/>
                    <a:pt x="11309" y="14678"/>
                  </a:cubicBezTo>
                  <a:cubicBezTo>
                    <a:pt x="10008" y="14678"/>
                    <a:pt x="9174" y="17380"/>
                    <a:pt x="7273" y="18214"/>
                  </a:cubicBezTo>
                  <a:cubicBezTo>
                    <a:pt x="7101" y="18290"/>
                    <a:pt x="6934" y="18325"/>
                    <a:pt x="6771" y="18325"/>
                  </a:cubicBezTo>
                  <a:cubicBezTo>
                    <a:pt x="5153" y="18325"/>
                    <a:pt x="3927" y="14899"/>
                    <a:pt x="3170" y="14445"/>
                  </a:cubicBezTo>
                  <a:cubicBezTo>
                    <a:pt x="3128" y="14422"/>
                    <a:pt x="3085" y="14412"/>
                    <a:pt x="3042" y="14412"/>
                  </a:cubicBezTo>
                  <a:cubicBezTo>
                    <a:pt x="2373" y="14412"/>
                    <a:pt x="1599" y="16951"/>
                    <a:pt x="1" y="17547"/>
                  </a:cubicBezTo>
                  <a:cubicBezTo>
                    <a:pt x="332" y="17878"/>
                    <a:pt x="3816" y="21284"/>
                    <a:pt x="9917" y="21284"/>
                  </a:cubicBezTo>
                  <a:cubicBezTo>
                    <a:pt x="11804" y="21284"/>
                    <a:pt x="13941" y="20958"/>
                    <a:pt x="16313" y="20115"/>
                  </a:cubicBezTo>
                  <a:cubicBezTo>
                    <a:pt x="26787" y="16413"/>
                    <a:pt x="31390" y="7706"/>
                    <a:pt x="29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5"/>
            <p:cNvSpPr/>
            <p:nvPr/>
          </p:nvSpPr>
          <p:spPr>
            <a:xfrm>
              <a:off x="7124839" y="838998"/>
              <a:ext cx="1456095" cy="1204905"/>
            </a:xfrm>
            <a:custGeom>
              <a:avLst/>
              <a:gdLst/>
              <a:ahLst/>
              <a:cxnLst/>
              <a:rect l="l" t="t" r="r" b="b"/>
              <a:pathLst>
                <a:path w="40363" h="33400" extrusionOk="0">
                  <a:moveTo>
                    <a:pt x="22873" y="11406"/>
                  </a:moveTo>
                  <a:cubicBezTo>
                    <a:pt x="24778" y="11406"/>
                    <a:pt x="26440" y="12269"/>
                    <a:pt x="27119" y="13808"/>
                  </a:cubicBezTo>
                  <a:cubicBezTo>
                    <a:pt x="27219" y="14075"/>
                    <a:pt x="27320" y="14342"/>
                    <a:pt x="27353" y="14609"/>
                  </a:cubicBezTo>
                  <a:cubicBezTo>
                    <a:pt x="27753" y="16710"/>
                    <a:pt x="26219" y="19079"/>
                    <a:pt x="23650" y="20213"/>
                  </a:cubicBezTo>
                  <a:cubicBezTo>
                    <a:pt x="22717" y="20621"/>
                    <a:pt x="21765" y="20813"/>
                    <a:pt x="20866" y="20813"/>
                  </a:cubicBezTo>
                  <a:cubicBezTo>
                    <a:pt x="19708" y="20813"/>
                    <a:pt x="18639" y="20495"/>
                    <a:pt x="17813" y="19913"/>
                  </a:cubicBezTo>
                  <a:cubicBezTo>
                    <a:pt x="17279" y="19512"/>
                    <a:pt x="16879" y="19012"/>
                    <a:pt x="16612" y="18412"/>
                  </a:cubicBezTo>
                  <a:cubicBezTo>
                    <a:pt x="15611" y="16143"/>
                    <a:pt x="17179" y="13275"/>
                    <a:pt x="20081" y="12007"/>
                  </a:cubicBezTo>
                  <a:cubicBezTo>
                    <a:pt x="21014" y="11600"/>
                    <a:pt x="21971" y="11406"/>
                    <a:pt x="22873" y="11406"/>
                  </a:cubicBezTo>
                  <a:close/>
                  <a:moveTo>
                    <a:pt x="25115" y="1"/>
                  </a:moveTo>
                  <a:cubicBezTo>
                    <a:pt x="19259" y="1"/>
                    <a:pt x="11444" y="2782"/>
                    <a:pt x="6505" y="9605"/>
                  </a:cubicBezTo>
                  <a:cubicBezTo>
                    <a:pt x="0" y="18578"/>
                    <a:pt x="7072" y="32255"/>
                    <a:pt x="9574" y="32722"/>
                  </a:cubicBezTo>
                  <a:cubicBezTo>
                    <a:pt x="9685" y="32744"/>
                    <a:pt x="9803" y="32755"/>
                    <a:pt x="9924" y="32755"/>
                  </a:cubicBezTo>
                  <a:cubicBezTo>
                    <a:pt x="10167" y="32755"/>
                    <a:pt x="10419" y="32711"/>
                    <a:pt x="10641" y="32622"/>
                  </a:cubicBezTo>
                  <a:cubicBezTo>
                    <a:pt x="12231" y="32029"/>
                    <a:pt x="13005" y="29514"/>
                    <a:pt x="13698" y="29514"/>
                  </a:cubicBezTo>
                  <a:cubicBezTo>
                    <a:pt x="13747" y="29514"/>
                    <a:pt x="13795" y="29527"/>
                    <a:pt x="13843" y="29553"/>
                  </a:cubicBezTo>
                  <a:cubicBezTo>
                    <a:pt x="14571" y="29947"/>
                    <a:pt x="15822" y="33400"/>
                    <a:pt x="17446" y="33400"/>
                  </a:cubicBezTo>
                  <a:cubicBezTo>
                    <a:pt x="17609" y="33400"/>
                    <a:pt x="17776" y="33365"/>
                    <a:pt x="17946" y="33289"/>
                  </a:cubicBezTo>
                  <a:cubicBezTo>
                    <a:pt x="19848" y="32488"/>
                    <a:pt x="20648" y="29753"/>
                    <a:pt x="21949" y="29753"/>
                  </a:cubicBezTo>
                  <a:cubicBezTo>
                    <a:pt x="22982" y="29753"/>
                    <a:pt x="24310" y="32068"/>
                    <a:pt x="26116" y="32068"/>
                  </a:cubicBezTo>
                  <a:cubicBezTo>
                    <a:pt x="26584" y="32068"/>
                    <a:pt x="27084" y="31912"/>
                    <a:pt x="27620" y="31521"/>
                  </a:cubicBezTo>
                  <a:cubicBezTo>
                    <a:pt x="30222" y="29653"/>
                    <a:pt x="29388" y="26484"/>
                    <a:pt x="30789" y="25750"/>
                  </a:cubicBezTo>
                  <a:cubicBezTo>
                    <a:pt x="32223" y="25050"/>
                    <a:pt x="34925" y="25650"/>
                    <a:pt x="36226" y="23882"/>
                  </a:cubicBezTo>
                  <a:cubicBezTo>
                    <a:pt x="37527" y="22114"/>
                    <a:pt x="34591" y="18912"/>
                    <a:pt x="36126" y="17978"/>
                  </a:cubicBezTo>
                  <a:cubicBezTo>
                    <a:pt x="37627" y="17044"/>
                    <a:pt x="39161" y="17277"/>
                    <a:pt x="39862" y="15376"/>
                  </a:cubicBezTo>
                  <a:cubicBezTo>
                    <a:pt x="39895" y="15276"/>
                    <a:pt x="39929" y="15176"/>
                    <a:pt x="39929" y="15076"/>
                  </a:cubicBezTo>
                  <a:cubicBezTo>
                    <a:pt x="40362" y="12641"/>
                    <a:pt x="38061" y="3901"/>
                    <a:pt x="29855" y="766"/>
                  </a:cubicBezTo>
                  <a:cubicBezTo>
                    <a:pt x="28560" y="268"/>
                    <a:pt x="26932" y="1"/>
                    <a:pt x="25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5"/>
            <p:cNvSpPr/>
            <p:nvPr/>
          </p:nvSpPr>
          <p:spPr>
            <a:xfrm>
              <a:off x="7431694" y="1730153"/>
              <a:ext cx="49351" cy="103391"/>
            </a:xfrm>
            <a:custGeom>
              <a:avLst/>
              <a:gdLst/>
              <a:ahLst/>
              <a:cxnLst/>
              <a:rect l="l" t="t" r="r" b="b"/>
              <a:pathLst>
                <a:path w="1368" h="2866" extrusionOk="0">
                  <a:moveTo>
                    <a:pt x="374" y="0"/>
                  </a:moveTo>
                  <a:cubicBezTo>
                    <a:pt x="256" y="0"/>
                    <a:pt x="146" y="75"/>
                    <a:pt x="100" y="213"/>
                  </a:cubicBezTo>
                  <a:cubicBezTo>
                    <a:pt x="0" y="647"/>
                    <a:pt x="234" y="1014"/>
                    <a:pt x="367" y="1414"/>
                  </a:cubicBezTo>
                  <a:cubicBezTo>
                    <a:pt x="534" y="1881"/>
                    <a:pt x="701" y="2381"/>
                    <a:pt x="934" y="2815"/>
                  </a:cubicBezTo>
                  <a:cubicBezTo>
                    <a:pt x="951" y="2848"/>
                    <a:pt x="984" y="2865"/>
                    <a:pt x="1013" y="2865"/>
                  </a:cubicBezTo>
                  <a:cubicBezTo>
                    <a:pt x="1043" y="2865"/>
                    <a:pt x="1068" y="2848"/>
                    <a:pt x="1068" y="2815"/>
                  </a:cubicBezTo>
                  <a:cubicBezTo>
                    <a:pt x="1201" y="2081"/>
                    <a:pt x="1368" y="413"/>
                    <a:pt x="534" y="46"/>
                  </a:cubicBezTo>
                  <a:cubicBezTo>
                    <a:pt x="482" y="15"/>
                    <a:pt x="427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5"/>
            <p:cNvSpPr/>
            <p:nvPr/>
          </p:nvSpPr>
          <p:spPr>
            <a:xfrm>
              <a:off x="7555793" y="1607715"/>
              <a:ext cx="83838" cy="72799"/>
            </a:xfrm>
            <a:custGeom>
              <a:avLst/>
              <a:gdLst/>
              <a:ahLst/>
              <a:cxnLst/>
              <a:rect l="l" t="t" r="r" b="b"/>
              <a:pathLst>
                <a:path w="2324" h="2018" extrusionOk="0">
                  <a:moveTo>
                    <a:pt x="259" y="1"/>
                  </a:moveTo>
                  <a:cubicBezTo>
                    <a:pt x="110" y="1"/>
                    <a:pt x="1" y="181"/>
                    <a:pt x="63" y="305"/>
                  </a:cubicBezTo>
                  <a:cubicBezTo>
                    <a:pt x="296" y="672"/>
                    <a:pt x="563" y="972"/>
                    <a:pt x="863" y="1272"/>
                  </a:cubicBezTo>
                  <a:cubicBezTo>
                    <a:pt x="1130" y="1606"/>
                    <a:pt x="1497" y="1873"/>
                    <a:pt x="1897" y="2006"/>
                  </a:cubicBezTo>
                  <a:cubicBezTo>
                    <a:pt x="1925" y="2014"/>
                    <a:pt x="1952" y="2018"/>
                    <a:pt x="1978" y="2018"/>
                  </a:cubicBezTo>
                  <a:cubicBezTo>
                    <a:pt x="2174" y="2018"/>
                    <a:pt x="2323" y="1812"/>
                    <a:pt x="2264" y="1606"/>
                  </a:cubicBezTo>
                  <a:cubicBezTo>
                    <a:pt x="2131" y="1205"/>
                    <a:pt x="1864" y="872"/>
                    <a:pt x="1497" y="672"/>
                  </a:cubicBezTo>
                  <a:cubicBezTo>
                    <a:pt x="1130" y="372"/>
                    <a:pt x="730" y="171"/>
                    <a:pt x="296" y="5"/>
                  </a:cubicBezTo>
                  <a:cubicBezTo>
                    <a:pt x="284" y="2"/>
                    <a:pt x="271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5"/>
            <p:cNvSpPr/>
            <p:nvPr/>
          </p:nvSpPr>
          <p:spPr>
            <a:xfrm>
              <a:off x="7458137" y="1473697"/>
              <a:ext cx="46970" cy="117352"/>
            </a:xfrm>
            <a:custGeom>
              <a:avLst/>
              <a:gdLst/>
              <a:ahLst/>
              <a:cxnLst/>
              <a:rect l="l" t="t" r="r" b="b"/>
              <a:pathLst>
                <a:path w="1302" h="3253" extrusionOk="0">
                  <a:moveTo>
                    <a:pt x="681" y="0"/>
                  </a:moveTo>
                  <a:cubicBezTo>
                    <a:pt x="576" y="0"/>
                    <a:pt x="468" y="50"/>
                    <a:pt x="401" y="150"/>
                  </a:cubicBezTo>
                  <a:cubicBezTo>
                    <a:pt x="68" y="684"/>
                    <a:pt x="168" y="1351"/>
                    <a:pt x="134" y="1952"/>
                  </a:cubicBezTo>
                  <a:cubicBezTo>
                    <a:pt x="101" y="2319"/>
                    <a:pt x="1" y="2919"/>
                    <a:pt x="234" y="3253"/>
                  </a:cubicBezTo>
                  <a:lnTo>
                    <a:pt x="301" y="3253"/>
                  </a:lnTo>
                  <a:cubicBezTo>
                    <a:pt x="701" y="3119"/>
                    <a:pt x="868" y="2419"/>
                    <a:pt x="968" y="2052"/>
                  </a:cubicBezTo>
                  <a:cubicBezTo>
                    <a:pt x="1102" y="1451"/>
                    <a:pt x="1302" y="717"/>
                    <a:pt x="935" y="150"/>
                  </a:cubicBezTo>
                  <a:cubicBezTo>
                    <a:pt x="885" y="50"/>
                    <a:pt x="785" y="0"/>
                    <a:pt x="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5"/>
            <p:cNvSpPr/>
            <p:nvPr/>
          </p:nvSpPr>
          <p:spPr>
            <a:xfrm>
              <a:off x="7583318" y="1457320"/>
              <a:ext cx="61400" cy="41919"/>
            </a:xfrm>
            <a:custGeom>
              <a:avLst/>
              <a:gdLst/>
              <a:ahLst/>
              <a:cxnLst/>
              <a:rect l="l" t="t" r="r" b="b"/>
              <a:pathLst>
                <a:path w="1702" h="1162" extrusionOk="0">
                  <a:moveTo>
                    <a:pt x="308" y="0"/>
                  </a:moveTo>
                  <a:cubicBezTo>
                    <a:pt x="272" y="0"/>
                    <a:pt x="236" y="2"/>
                    <a:pt x="200" y="4"/>
                  </a:cubicBezTo>
                  <a:cubicBezTo>
                    <a:pt x="67" y="4"/>
                    <a:pt x="0" y="137"/>
                    <a:pt x="100" y="237"/>
                  </a:cubicBezTo>
                  <a:cubicBezTo>
                    <a:pt x="234" y="371"/>
                    <a:pt x="367" y="504"/>
                    <a:pt x="500" y="638"/>
                  </a:cubicBezTo>
                  <a:cubicBezTo>
                    <a:pt x="667" y="838"/>
                    <a:pt x="834" y="1005"/>
                    <a:pt x="1034" y="1105"/>
                  </a:cubicBezTo>
                  <a:cubicBezTo>
                    <a:pt x="1100" y="1144"/>
                    <a:pt x="1167" y="1162"/>
                    <a:pt x="1231" y="1162"/>
                  </a:cubicBezTo>
                  <a:cubicBezTo>
                    <a:pt x="1492" y="1162"/>
                    <a:pt x="1702" y="872"/>
                    <a:pt x="1568" y="604"/>
                  </a:cubicBezTo>
                  <a:cubicBezTo>
                    <a:pt x="1258" y="202"/>
                    <a:pt x="776" y="0"/>
                    <a:pt x="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5"/>
            <p:cNvSpPr/>
            <p:nvPr/>
          </p:nvSpPr>
          <p:spPr>
            <a:xfrm>
              <a:off x="7497856" y="1266376"/>
              <a:ext cx="92713" cy="48341"/>
            </a:xfrm>
            <a:custGeom>
              <a:avLst/>
              <a:gdLst/>
              <a:ahLst/>
              <a:cxnLst/>
              <a:rect l="l" t="t" r="r" b="b"/>
              <a:pathLst>
                <a:path w="2570" h="1340" extrusionOk="0">
                  <a:moveTo>
                    <a:pt x="543" y="0"/>
                  </a:moveTo>
                  <a:cubicBezTo>
                    <a:pt x="418" y="0"/>
                    <a:pt x="293" y="9"/>
                    <a:pt x="168" y="27"/>
                  </a:cubicBezTo>
                  <a:cubicBezTo>
                    <a:pt x="67" y="60"/>
                    <a:pt x="1" y="193"/>
                    <a:pt x="67" y="293"/>
                  </a:cubicBezTo>
                  <a:cubicBezTo>
                    <a:pt x="234" y="660"/>
                    <a:pt x="735" y="794"/>
                    <a:pt x="1068" y="961"/>
                  </a:cubicBezTo>
                  <a:cubicBezTo>
                    <a:pt x="1365" y="1095"/>
                    <a:pt x="1727" y="1340"/>
                    <a:pt x="2085" y="1340"/>
                  </a:cubicBezTo>
                  <a:cubicBezTo>
                    <a:pt x="2169" y="1340"/>
                    <a:pt x="2253" y="1326"/>
                    <a:pt x="2336" y="1294"/>
                  </a:cubicBezTo>
                  <a:cubicBezTo>
                    <a:pt x="2503" y="1261"/>
                    <a:pt x="2569" y="1127"/>
                    <a:pt x="2569" y="961"/>
                  </a:cubicBezTo>
                  <a:cubicBezTo>
                    <a:pt x="2503" y="393"/>
                    <a:pt x="2036" y="293"/>
                    <a:pt x="1569" y="160"/>
                  </a:cubicBezTo>
                  <a:cubicBezTo>
                    <a:pt x="1227" y="62"/>
                    <a:pt x="885" y="0"/>
                    <a:pt x="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5"/>
            <p:cNvSpPr/>
            <p:nvPr/>
          </p:nvSpPr>
          <p:spPr>
            <a:xfrm>
              <a:off x="7701536" y="1118000"/>
              <a:ext cx="104257" cy="106133"/>
            </a:xfrm>
            <a:custGeom>
              <a:avLst/>
              <a:gdLst/>
              <a:ahLst/>
              <a:cxnLst/>
              <a:rect l="l" t="t" r="r" b="b"/>
              <a:pathLst>
                <a:path w="2890" h="2942" extrusionOk="0">
                  <a:moveTo>
                    <a:pt x="2535" y="1"/>
                  </a:moveTo>
                  <a:cubicBezTo>
                    <a:pt x="2522" y="1"/>
                    <a:pt x="2508" y="2"/>
                    <a:pt x="2494" y="3"/>
                  </a:cubicBezTo>
                  <a:cubicBezTo>
                    <a:pt x="1860" y="70"/>
                    <a:pt x="1527" y="537"/>
                    <a:pt x="1160" y="1004"/>
                  </a:cubicBezTo>
                  <a:cubicBezTo>
                    <a:pt x="826" y="1504"/>
                    <a:pt x="426" y="2005"/>
                    <a:pt x="126" y="2505"/>
                  </a:cubicBezTo>
                  <a:cubicBezTo>
                    <a:pt x="1" y="2723"/>
                    <a:pt x="168" y="2942"/>
                    <a:pt x="381" y="2942"/>
                  </a:cubicBezTo>
                  <a:cubicBezTo>
                    <a:pt x="396" y="2942"/>
                    <a:pt x="411" y="2941"/>
                    <a:pt x="426" y="2939"/>
                  </a:cubicBezTo>
                  <a:cubicBezTo>
                    <a:pt x="926" y="2705"/>
                    <a:pt x="1360" y="2338"/>
                    <a:pt x="1660" y="1905"/>
                  </a:cubicBezTo>
                  <a:cubicBezTo>
                    <a:pt x="2060" y="1471"/>
                    <a:pt x="2561" y="1071"/>
                    <a:pt x="2794" y="504"/>
                  </a:cubicBezTo>
                  <a:cubicBezTo>
                    <a:pt x="2889" y="313"/>
                    <a:pt x="2803" y="1"/>
                    <a:pt x="2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5"/>
            <p:cNvSpPr/>
            <p:nvPr/>
          </p:nvSpPr>
          <p:spPr>
            <a:xfrm>
              <a:off x="7943384" y="963095"/>
              <a:ext cx="106746" cy="120274"/>
            </a:xfrm>
            <a:custGeom>
              <a:avLst/>
              <a:gdLst/>
              <a:ahLst/>
              <a:cxnLst/>
              <a:rect l="l" t="t" r="r" b="b"/>
              <a:pathLst>
                <a:path w="2959" h="3334" extrusionOk="0">
                  <a:moveTo>
                    <a:pt x="2348" y="1"/>
                  </a:moveTo>
                  <a:cubicBezTo>
                    <a:pt x="2237" y="1"/>
                    <a:pt x="2123" y="48"/>
                    <a:pt x="2028" y="161"/>
                  </a:cubicBezTo>
                  <a:cubicBezTo>
                    <a:pt x="1294" y="995"/>
                    <a:pt x="660" y="1929"/>
                    <a:pt x="126" y="2930"/>
                  </a:cubicBezTo>
                  <a:cubicBezTo>
                    <a:pt x="0" y="3131"/>
                    <a:pt x="160" y="3333"/>
                    <a:pt x="346" y="3333"/>
                  </a:cubicBezTo>
                  <a:cubicBezTo>
                    <a:pt x="407" y="3333"/>
                    <a:pt x="470" y="3312"/>
                    <a:pt x="527" y="3263"/>
                  </a:cubicBezTo>
                  <a:cubicBezTo>
                    <a:pt x="1427" y="2563"/>
                    <a:pt x="2161" y="1695"/>
                    <a:pt x="2762" y="728"/>
                  </a:cubicBezTo>
                  <a:cubicBezTo>
                    <a:pt x="2959" y="383"/>
                    <a:pt x="2664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5"/>
            <p:cNvSpPr/>
            <p:nvPr/>
          </p:nvSpPr>
          <p:spPr>
            <a:xfrm>
              <a:off x="7826393" y="952562"/>
              <a:ext cx="71032" cy="72980"/>
            </a:xfrm>
            <a:custGeom>
              <a:avLst/>
              <a:gdLst/>
              <a:ahLst/>
              <a:cxnLst/>
              <a:rect l="l" t="t" r="r" b="b"/>
              <a:pathLst>
                <a:path w="1969" h="2023" extrusionOk="0">
                  <a:moveTo>
                    <a:pt x="319" y="0"/>
                  </a:moveTo>
                  <a:cubicBezTo>
                    <a:pt x="298" y="0"/>
                    <a:pt x="280" y="6"/>
                    <a:pt x="267" y="19"/>
                  </a:cubicBezTo>
                  <a:cubicBezTo>
                    <a:pt x="0" y="253"/>
                    <a:pt x="300" y="853"/>
                    <a:pt x="434" y="1087"/>
                  </a:cubicBezTo>
                  <a:cubicBezTo>
                    <a:pt x="661" y="1476"/>
                    <a:pt x="919" y="2022"/>
                    <a:pt x="1423" y="2022"/>
                  </a:cubicBezTo>
                  <a:cubicBezTo>
                    <a:pt x="1438" y="2022"/>
                    <a:pt x="1453" y="2022"/>
                    <a:pt x="1468" y="2021"/>
                  </a:cubicBezTo>
                  <a:cubicBezTo>
                    <a:pt x="1601" y="1987"/>
                    <a:pt x="1701" y="1921"/>
                    <a:pt x="1735" y="1787"/>
                  </a:cubicBezTo>
                  <a:cubicBezTo>
                    <a:pt x="1968" y="1254"/>
                    <a:pt x="1401" y="887"/>
                    <a:pt x="1068" y="586"/>
                  </a:cubicBezTo>
                  <a:cubicBezTo>
                    <a:pt x="978" y="496"/>
                    <a:pt x="508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5"/>
            <p:cNvSpPr/>
            <p:nvPr/>
          </p:nvSpPr>
          <p:spPr>
            <a:xfrm>
              <a:off x="8159727" y="1126983"/>
              <a:ext cx="122186" cy="85426"/>
            </a:xfrm>
            <a:custGeom>
              <a:avLst/>
              <a:gdLst/>
              <a:ahLst/>
              <a:cxnLst/>
              <a:rect l="l" t="t" r="r" b="b"/>
              <a:pathLst>
                <a:path w="3387" h="2368" extrusionOk="0">
                  <a:moveTo>
                    <a:pt x="2605" y="0"/>
                  </a:moveTo>
                  <a:cubicBezTo>
                    <a:pt x="2531" y="0"/>
                    <a:pt x="2452" y="17"/>
                    <a:pt x="2369" y="54"/>
                  </a:cubicBezTo>
                  <a:cubicBezTo>
                    <a:pt x="1902" y="255"/>
                    <a:pt x="1501" y="555"/>
                    <a:pt x="1168" y="922"/>
                  </a:cubicBezTo>
                  <a:cubicBezTo>
                    <a:pt x="801" y="1255"/>
                    <a:pt x="434" y="1589"/>
                    <a:pt x="100" y="1956"/>
                  </a:cubicBezTo>
                  <a:cubicBezTo>
                    <a:pt x="0" y="2089"/>
                    <a:pt x="34" y="2289"/>
                    <a:pt x="200" y="2323"/>
                  </a:cubicBezTo>
                  <a:cubicBezTo>
                    <a:pt x="296" y="2354"/>
                    <a:pt x="391" y="2367"/>
                    <a:pt x="485" y="2367"/>
                  </a:cubicBezTo>
                  <a:cubicBezTo>
                    <a:pt x="1311" y="2367"/>
                    <a:pt x="2084" y="1298"/>
                    <a:pt x="2802" y="1089"/>
                  </a:cubicBezTo>
                  <a:cubicBezTo>
                    <a:pt x="3386" y="826"/>
                    <a:pt x="3127" y="0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5"/>
            <p:cNvSpPr/>
            <p:nvPr/>
          </p:nvSpPr>
          <p:spPr>
            <a:xfrm>
              <a:off x="8050203" y="1095093"/>
              <a:ext cx="38564" cy="86941"/>
            </a:xfrm>
            <a:custGeom>
              <a:avLst/>
              <a:gdLst/>
              <a:ahLst/>
              <a:cxnLst/>
              <a:rect l="l" t="t" r="r" b="b"/>
              <a:pathLst>
                <a:path w="1069" h="2410" extrusionOk="0">
                  <a:moveTo>
                    <a:pt x="643" y="1"/>
                  </a:moveTo>
                  <a:cubicBezTo>
                    <a:pt x="510" y="1"/>
                    <a:pt x="378" y="63"/>
                    <a:pt x="301" y="205"/>
                  </a:cubicBezTo>
                  <a:cubicBezTo>
                    <a:pt x="134" y="538"/>
                    <a:pt x="67" y="905"/>
                    <a:pt x="67" y="1272"/>
                  </a:cubicBezTo>
                  <a:cubicBezTo>
                    <a:pt x="1" y="1606"/>
                    <a:pt x="34" y="1973"/>
                    <a:pt x="134" y="2339"/>
                  </a:cubicBezTo>
                  <a:cubicBezTo>
                    <a:pt x="175" y="2381"/>
                    <a:pt x="242" y="2409"/>
                    <a:pt x="303" y="2409"/>
                  </a:cubicBezTo>
                  <a:cubicBezTo>
                    <a:pt x="340" y="2409"/>
                    <a:pt x="375" y="2398"/>
                    <a:pt x="401" y="2373"/>
                  </a:cubicBezTo>
                  <a:cubicBezTo>
                    <a:pt x="601" y="2106"/>
                    <a:pt x="735" y="1806"/>
                    <a:pt x="801" y="1506"/>
                  </a:cubicBezTo>
                  <a:cubicBezTo>
                    <a:pt x="935" y="1139"/>
                    <a:pt x="1035" y="772"/>
                    <a:pt x="1068" y="405"/>
                  </a:cubicBezTo>
                  <a:cubicBezTo>
                    <a:pt x="1068" y="159"/>
                    <a:pt x="854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5"/>
            <p:cNvSpPr/>
            <p:nvPr/>
          </p:nvSpPr>
          <p:spPr>
            <a:xfrm>
              <a:off x="8197029" y="1431923"/>
              <a:ext cx="100505" cy="80231"/>
            </a:xfrm>
            <a:custGeom>
              <a:avLst/>
              <a:gdLst/>
              <a:ahLst/>
              <a:cxnLst/>
              <a:rect l="l" t="t" r="r" b="b"/>
              <a:pathLst>
                <a:path w="2786" h="2224" extrusionOk="0">
                  <a:moveTo>
                    <a:pt x="150" y="1"/>
                  </a:moveTo>
                  <a:cubicBezTo>
                    <a:pt x="50" y="1"/>
                    <a:pt x="0" y="88"/>
                    <a:pt x="0" y="174"/>
                  </a:cubicBezTo>
                  <a:cubicBezTo>
                    <a:pt x="100" y="641"/>
                    <a:pt x="567" y="975"/>
                    <a:pt x="901" y="1242"/>
                  </a:cubicBezTo>
                  <a:cubicBezTo>
                    <a:pt x="1268" y="1642"/>
                    <a:pt x="1701" y="1942"/>
                    <a:pt x="2135" y="2209"/>
                  </a:cubicBezTo>
                  <a:cubicBezTo>
                    <a:pt x="2175" y="2219"/>
                    <a:pt x="2214" y="2224"/>
                    <a:pt x="2251" y="2224"/>
                  </a:cubicBezTo>
                  <a:cubicBezTo>
                    <a:pt x="2585" y="2224"/>
                    <a:pt x="2786" y="1849"/>
                    <a:pt x="2635" y="1609"/>
                  </a:cubicBezTo>
                  <a:cubicBezTo>
                    <a:pt x="2402" y="1175"/>
                    <a:pt x="1902" y="941"/>
                    <a:pt x="1501" y="708"/>
                  </a:cubicBezTo>
                  <a:cubicBezTo>
                    <a:pt x="1101" y="408"/>
                    <a:pt x="667" y="174"/>
                    <a:pt x="200" y="7"/>
                  </a:cubicBezTo>
                  <a:cubicBezTo>
                    <a:pt x="183" y="3"/>
                    <a:pt x="166" y="1"/>
                    <a:pt x="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5"/>
            <p:cNvSpPr/>
            <p:nvPr/>
          </p:nvSpPr>
          <p:spPr>
            <a:xfrm>
              <a:off x="8293746" y="1271174"/>
              <a:ext cx="95851" cy="96068"/>
            </a:xfrm>
            <a:custGeom>
              <a:avLst/>
              <a:gdLst/>
              <a:ahLst/>
              <a:cxnLst/>
              <a:rect l="l" t="t" r="r" b="b"/>
              <a:pathLst>
                <a:path w="2657" h="2663" extrusionOk="0">
                  <a:moveTo>
                    <a:pt x="230" y="0"/>
                  </a:moveTo>
                  <a:cubicBezTo>
                    <a:pt x="101" y="0"/>
                    <a:pt x="0" y="158"/>
                    <a:pt x="55" y="294"/>
                  </a:cubicBezTo>
                  <a:cubicBezTo>
                    <a:pt x="321" y="761"/>
                    <a:pt x="588" y="1228"/>
                    <a:pt x="922" y="1628"/>
                  </a:cubicBezTo>
                  <a:cubicBezTo>
                    <a:pt x="1255" y="2062"/>
                    <a:pt x="1622" y="2629"/>
                    <a:pt x="2189" y="2662"/>
                  </a:cubicBezTo>
                  <a:cubicBezTo>
                    <a:pt x="2456" y="2662"/>
                    <a:pt x="2656" y="2395"/>
                    <a:pt x="2590" y="2128"/>
                  </a:cubicBezTo>
                  <a:cubicBezTo>
                    <a:pt x="2523" y="1628"/>
                    <a:pt x="1889" y="1295"/>
                    <a:pt x="1522" y="994"/>
                  </a:cubicBezTo>
                  <a:cubicBezTo>
                    <a:pt x="1155" y="627"/>
                    <a:pt x="755" y="327"/>
                    <a:pt x="321" y="27"/>
                  </a:cubicBezTo>
                  <a:cubicBezTo>
                    <a:pt x="290" y="8"/>
                    <a:pt x="259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5"/>
            <p:cNvSpPr/>
            <p:nvPr/>
          </p:nvSpPr>
          <p:spPr>
            <a:xfrm>
              <a:off x="8369107" y="1135533"/>
              <a:ext cx="50577" cy="90151"/>
            </a:xfrm>
            <a:custGeom>
              <a:avLst/>
              <a:gdLst/>
              <a:ahLst/>
              <a:cxnLst/>
              <a:rect l="l" t="t" r="r" b="b"/>
              <a:pathLst>
                <a:path w="1402" h="2499" extrusionOk="0">
                  <a:moveTo>
                    <a:pt x="1124" y="0"/>
                  </a:moveTo>
                  <a:cubicBezTo>
                    <a:pt x="1095" y="0"/>
                    <a:pt x="1064" y="6"/>
                    <a:pt x="1034" y="18"/>
                  </a:cubicBezTo>
                  <a:cubicBezTo>
                    <a:pt x="200" y="151"/>
                    <a:pt x="0" y="1619"/>
                    <a:pt x="34" y="2286"/>
                  </a:cubicBezTo>
                  <a:cubicBezTo>
                    <a:pt x="57" y="2424"/>
                    <a:pt x="159" y="2499"/>
                    <a:pt x="264" y="2499"/>
                  </a:cubicBezTo>
                  <a:cubicBezTo>
                    <a:pt x="312" y="2499"/>
                    <a:pt x="359" y="2484"/>
                    <a:pt x="401" y="2453"/>
                  </a:cubicBezTo>
                  <a:cubicBezTo>
                    <a:pt x="667" y="2152"/>
                    <a:pt x="868" y="1819"/>
                    <a:pt x="1001" y="1419"/>
                  </a:cubicBezTo>
                  <a:cubicBezTo>
                    <a:pt x="1134" y="1052"/>
                    <a:pt x="1401" y="685"/>
                    <a:pt x="1368" y="251"/>
                  </a:cubicBezTo>
                  <a:cubicBezTo>
                    <a:pt x="1368" y="114"/>
                    <a:pt x="1256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5"/>
            <p:cNvSpPr/>
            <p:nvPr/>
          </p:nvSpPr>
          <p:spPr>
            <a:xfrm>
              <a:off x="8085124" y="1603747"/>
              <a:ext cx="109524" cy="65945"/>
            </a:xfrm>
            <a:custGeom>
              <a:avLst/>
              <a:gdLst/>
              <a:ahLst/>
              <a:cxnLst/>
              <a:rect l="l" t="t" r="r" b="b"/>
              <a:pathLst>
                <a:path w="3036" h="1828" extrusionOk="0">
                  <a:moveTo>
                    <a:pt x="547" y="0"/>
                  </a:moveTo>
                  <a:cubicBezTo>
                    <a:pt x="425" y="0"/>
                    <a:pt x="307" y="24"/>
                    <a:pt x="200" y="81"/>
                  </a:cubicBezTo>
                  <a:cubicBezTo>
                    <a:pt x="67" y="181"/>
                    <a:pt x="0" y="348"/>
                    <a:pt x="100" y="482"/>
                  </a:cubicBezTo>
                  <a:cubicBezTo>
                    <a:pt x="334" y="848"/>
                    <a:pt x="901" y="1082"/>
                    <a:pt x="1234" y="1315"/>
                  </a:cubicBezTo>
                  <a:cubicBezTo>
                    <a:pt x="1514" y="1494"/>
                    <a:pt x="2008" y="1827"/>
                    <a:pt x="2433" y="1827"/>
                  </a:cubicBezTo>
                  <a:cubicBezTo>
                    <a:pt x="2566" y="1827"/>
                    <a:pt x="2691" y="1795"/>
                    <a:pt x="2802" y="1716"/>
                  </a:cubicBezTo>
                  <a:cubicBezTo>
                    <a:pt x="2969" y="1616"/>
                    <a:pt x="3036" y="1449"/>
                    <a:pt x="3002" y="1249"/>
                  </a:cubicBezTo>
                  <a:cubicBezTo>
                    <a:pt x="2902" y="748"/>
                    <a:pt x="2102" y="482"/>
                    <a:pt x="1668" y="315"/>
                  </a:cubicBezTo>
                  <a:cubicBezTo>
                    <a:pt x="1341" y="214"/>
                    <a:pt x="921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5"/>
            <p:cNvSpPr/>
            <p:nvPr/>
          </p:nvSpPr>
          <p:spPr>
            <a:xfrm>
              <a:off x="7846847" y="1699309"/>
              <a:ext cx="120382" cy="91775"/>
            </a:xfrm>
            <a:custGeom>
              <a:avLst/>
              <a:gdLst/>
              <a:ahLst/>
              <a:cxnLst/>
              <a:rect l="l" t="t" r="r" b="b"/>
              <a:pathLst>
                <a:path w="3337" h="2544" extrusionOk="0">
                  <a:moveTo>
                    <a:pt x="100" y="1"/>
                  </a:moveTo>
                  <a:cubicBezTo>
                    <a:pt x="34" y="1"/>
                    <a:pt x="0" y="67"/>
                    <a:pt x="0" y="134"/>
                  </a:cubicBezTo>
                  <a:cubicBezTo>
                    <a:pt x="134" y="735"/>
                    <a:pt x="801" y="1202"/>
                    <a:pt x="1268" y="1569"/>
                  </a:cubicBezTo>
                  <a:cubicBezTo>
                    <a:pt x="1679" y="1862"/>
                    <a:pt x="2271" y="2543"/>
                    <a:pt x="2839" y="2543"/>
                  </a:cubicBezTo>
                  <a:cubicBezTo>
                    <a:pt x="2916" y="2543"/>
                    <a:pt x="2993" y="2531"/>
                    <a:pt x="3069" y="2503"/>
                  </a:cubicBezTo>
                  <a:cubicBezTo>
                    <a:pt x="3203" y="2469"/>
                    <a:pt x="3303" y="2302"/>
                    <a:pt x="3336" y="2136"/>
                  </a:cubicBezTo>
                  <a:cubicBezTo>
                    <a:pt x="3303" y="1502"/>
                    <a:pt x="2469" y="1202"/>
                    <a:pt x="2002" y="901"/>
                  </a:cubicBezTo>
                  <a:cubicBezTo>
                    <a:pt x="1468" y="568"/>
                    <a:pt x="768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5"/>
            <p:cNvSpPr/>
            <p:nvPr/>
          </p:nvSpPr>
          <p:spPr>
            <a:xfrm>
              <a:off x="7984185" y="1645918"/>
              <a:ext cx="50649" cy="58297"/>
            </a:xfrm>
            <a:custGeom>
              <a:avLst/>
              <a:gdLst/>
              <a:ahLst/>
              <a:cxnLst/>
              <a:rect l="l" t="t" r="r" b="b"/>
              <a:pathLst>
                <a:path w="1404" h="1616" extrusionOk="0">
                  <a:moveTo>
                    <a:pt x="807" y="0"/>
                  </a:moveTo>
                  <a:cubicBezTo>
                    <a:pt x="700" y="0"/>
                    <a:pt x="590" y="44"/>
                    <a:pt x="496" y="146"/>
                  </a:cubicBezTo>
                  <a:cubicBezTo>
                    <a:pt x="296" y="413"/>
                    <a:pt x="163" y="714"/>
                    <a:pt x="96" y="1047"/>
                  </a:cubicBezTo>
                  <a:cubicBezTo>
                    <a:pt x="64" y="1144"/>
                    <a:pt x="0" y="1616"/>
                    <a:pt x="208" y="1616"/>
                  </a:cubicBezTo>
                  <a:cubicBezTo>
                    <a:pt x="215" y="1616"/>
                    <a:pt x="222" y="1615"/>
                    <a:pt x="230" y="1614"/>
                  </a:cubicBezTo>
                  <a:cubicBezTo>
                    <a:pt x="463" y="1614"/>
                    <a:pt x="563" y="1414"/>
                    <a:pt x="697" y="1281"/>
                  </a:cubicBezTo>
                  <a:cubicBezTo>
                    <a:pt x="897" y="1114"/>
                    <a:pt x="1063" y="914"/>
                    <a:pt x="1230" y="714"/>
                  </a:cubicBezTo>
                  <a:cubicBezTo>
                    <a:pt x="1404" y="366"/>
                    <a:pt x="1116" y="0"/>
                    <a:pt x="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5"/>
            <p:cNvSpPr/>
            <p:nvPr/>
          </p:nvSpPr>
          <p:spPr>
            <a:xfrm>
              <a:off x="7668744" y="1741300"/>
              <a:ext cx="89719" cy="77922"/>
            </a:xfrm>
            <a:custGeom>
              <a:avLst/>
              <a:gdLst/>
              <a:ahLst/>
              <a:cxnLst/>
              <a:rect l="l" t="t" r="r" b="b"/>
              <a:pathLst>
                <a:path w="2487" h="2160" extrusionOk="0">
                  <a:moveTo>
                    <a:pt x="1757" y="0"/>
                  </a:moveTo>
                  <a:cubicBezTo>
                    <a:pt x="1664" y="0"/>
                    <a:pt x="1566" y="22"/>
                    <a:pt x="1468" y="71"/>
                  </a:cubicBezTo>
                  <a:cubicBezTo>
                    <a:pt x="1168" y="304"/>
                    <a:pt x="934" y="571"/>
                    <a:pt x="734" y="905"/>
                  </a:cubicBezTo>
                  <a:cubicBezTo>
                    <a:pt x="568" y="1138"/>
                    <a:pt x="367" y="1405"/>
                    <a:pt x="167" y="1605"/>
                  </a:cubicBezTo>
                  <a:cubicBezTo>
                    <a:pt x="0" y="1772"/>
                    <a:pt x="67" y="2072"/>
                    <a:pt x="301" y="2139"/>
                  </a:cubicBezTo>
                  <a:cubicBezTo>
                    <a:pt x="374" y="2152"/>
                    <a:pt x="447" y="2159"/>
                    <a:pt x="520" y="2159"/>
                  </a:cubicBezTo>
                  <a:cubicBezTo>
                    <a:pt x="810" y="2159"/>
                    <a:pt x="1088" y="2052"/>
                    <a:pt x="1301" y="1839"/>
                  </a:cubicBezTo>
                  <a:cubicBezTo>
                    <a:pt x="1702" y="1605"/>
                    <a:pt x="2035" y="1272"/>
                    <a:pt x="2269" y="872"/>
                  </a:cubicBezTo>
                  <a:cubicBezTo>
                    <a:pt x="2487" y="436"/>
                    <a:pt x="2171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5"/>
            <p:cNvSpPr/>
            <p:nvPr/>
          </p:nvSpPr>
          <p:spPr>
            <a:xfrm>
              <a:off x="7745765" y="1866371"/>
              <a:ext cx="46970" cy="69228"/>
            </a:xfrm>
            <a:custGeom>
              <a:avLst/>
              <a:gdLst/>
              <a:ahLst/>
              <a:cxnLst/>
              <a:rect l="l" t="t" r="r" b="b"/>
              <a:pathLst>
                <a:path w="1302" h="1919" extrusionOk="0">
                  <a:moveTo>
                    <a:pt x="484" y="0"/>
                  </a:moveTo>
                  <a:cubicBezTo>
                    <a:pt x="457" y="0"/>
                    <a:pt x="429" y="2"/>
                    <a:pt x="401" y="6"/>
                  </a:cubicBezTo>
                  <a:cubicBezTo>
                    <a:pt x="0" y="73"/>
                    <a:pt x="34" y="674"/>
                    <a:pt x="67" y="940"/>
                  </a:cubicBezTo>
                  <a:cubicBezTo>
                    <a:pt x="134" y="1107"/>
                    <a:pt x="200" y="1307"/>
                    <a:pt x="301" y="1474"/>
                  </a:cubicBezTo>
                  <a:cubicBezTo>
                    <a:pt x="367" y="1641"/>
                    <a:pt x="467" y="1774"/>
                    <a:pt x="601" y="1874"/>
                  </a:cubicBezTo>
                  <a:cubicBezTo>
                    <a:pt x="656" y="1902"/>
                    <a:pt x="717" y="1918"/>
                    <a:pt x="779" y="1918"/>
                  </a:cubicBezTo>
                  <a:cubicBezTo>
                    <a:pt x="867" y="1918"/>
                    <a:pt x="956" y="1886"/>
                    <a:pt x="1034" y="1808"/>
                  </a:cubicBezTo>
                  <a:cubicBezTo>
                    <a:pt x="1301" y="1608"/>
                    <a:pt x="1235" y="1141"/>
                    <a:pt x="1201" y="840"/>
                  </a:cubicBezTo>
                  <a:cubicBezTo>
                    <a:pt x="1170" y="465"/>
                    <a:pt x="903" y="0"/>
                    <a:pt x="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5"/>
            <p:cNvSpPr/>
            <p:nvPr/>
          </p:nvSpPr>
          <p:spPr>
            <a:xfrm>
              <a:off x="7572460" y="1102452"/>
              <a:ext cx="67280" cy="58261"/>
            </a:xfrm>
            <a:custGeom>
              <a:avLst/>
              <a:gdLst/>
              <a:ahLst/>
              <a:cxnLst/>
              <a:rect l="l" t="t" r="r" b="b"/>
              <a:pathLst>
                <a:path w="1865" h="1615" extrusionOk="0">
                  <a:moveTo>
                    <a:pt x="101" y="1"/>
                  </a:moveTo>
                  <a:cubicBezTo>
                    <a:pt x="68" y="1"/>
                    <a:pt x="1" y="67"/>
                    <a:pt x="34" y="101"/>
                  </a:cubicBezTo>
                  <a:cubicBezTo>
                    <a:pt x="234" y="368"/>
                    <a:pt x="401" y="634"/>
                    <a:pt x="568" y="935"/>
                  </a:cubicBezTo>
                  <a:cubicBezTo>
                    <a:pt x="801" y="1268"/>
                    <a:pt x="1135" y="1502"/>
                    <a:pt x="1502" y="1602"/>
                  </a:cubicBezTo>
                  <a:cubicBezTo>
                    <a:pt x="1533" y="1611"/>
                    <a:pt x="1563" y="1615"/>
                    <a:pt x="1590" y="1615"/>
                  </a:cubicBezTo>
                  <a:cubicBezTo>
                    <a:pt x="1768" y="1615"/>
                    <a:pt x="1864" y="1442"/>
                    <a:pt x="1836" y="1268"/>
                  </a:cubicBezTo>
                  <a:cubicBezTo>
                    <a:pt x="1769" y="868"/>
                    <a:pt x="1535" y="534"/>
                    <a:pt x="1168" y="334"/>
                  </a:cubicBezTo>
                  <a:cubicBezTo>
                    <a:pt x="835" y="167"/>
                    <a:pt x="468" y="67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5"/>
            <p:cNvSpPr/>
            <p:nvPr/>
          </p:nvSpPr>
          <p:spPr>
            <a:xfrm>
              <a:off x="7322170" y="1358619"/>
              <a:ext cx="78066" cy="49783"/>
            </a:xfrm>
            <a:custGeom>
              <a:avLst/>
              <a:gdLst/>
              <a:ahLst/>
              <a:cxnLst/>
              <a:rect l="l" t="t" r="r" b="b"/>
              <a:pathLst>
                <a:path w="2164" h="1380" extrusionOk="0">
                  <a:moveTo>
                    <a:pt x="1911" y="0"/>
                  </a:moveTo>
                  <a:cubicBezTo>
                    <a:pt x="1897" y="0"/>
                    <a:pt x="1883" y="2"/>
                    <a:pt x="1869" y="5"/>
                  </a:cubicBezTo>
                  <a:cubicBezTo>
                    <a:pt x="1101" y="138"/>
                    <a:pt x="734" y="872"/>
                    <a:pt x="67" y="1239"/>
                  </a:cubicBezTo>
                  <a:cubicBezTo>
                    <a:pt x="1" y="1272"/>
                    <a:pt x="34" y="1372"/>
                    <a:pt x="134" y="1372"/>
                  </a:cubicBezTo>
                  <a:cubicBezTo>
                    <a:pt x="188" y="1377"/>
                    <a:pt x="242" y="1379"/>
                    <a:pt x="296" y="1379"/>
                  </a:cubicBezTo>
                  <a:cubicBezTo>
                    <a:pt x="1037" y="1379"/>
                    <a:pt x="1729" y="958"/>
                    <a:pt x="2102" y="305"/>
                  </a:cubicBezTo>
                  <a:cubicBezTo>
                    <a:pt x="2163" y="153"/>
                    <a:pt x="2057" y="0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5"/>
            <p:cNvSpPr/>
            <p:nvPr/>
          </p:nvSpPr>
          <p:spPr>
            <a:xfrm>
              <a:off x="8039380" y="1863666"/>
              <a:ext cx="56602" cy="67208"/>
            </a:xfrm>
            <a:custGeom>
              <a:avLst/>
              <a:gdLst/>
              <a:ahLst/>
              <a:cxnLst/>
              <a:rect l="l" t="t" r="r" b="b"/>
              <a:pathLst>
                <a:path w="1569" h="1863" extrusionOk="0">
                  <a:moveTo>
                    <a:pt x="586" y="0"/>
                  </a:moveTo>
                  <a:cubicBezTo>
                    <a:pt x="547" y="0"/>
                    <a:pt x="507" y="5"/>
                    <a:pt x="467" y="15"/>
                  </a:cubicBezTo>
                  <a:cubicBezTo>
                    <a:pt x="134" y="115"/>
                    <a:pt x="0" y="482"/>
                    <a:pt x="167" y="749"/>
                  </a:cubicBezTo>
                  <a:cubicBezTo>
                    <a:pt x="334" y="1149"/>
                    <a:pt x="568" y="1783"/>
                    <a:pt x="1035" y="1849"/>
                  </a:cubicBezTo>
                  <a:cubicBezTo>
                    <a:pt x="1074" y="1858"/>
                    <a:pt x="1112" y="1862"/>
                    <a:pt x="1149" y="1862"/>
                  </a:cubicBezTo>
                  <a:cubicBezTo>
                    <a:pt x="1392" y="1862"/>
                    <a:pt x="1568" y="1681"/>
                    <a:pt x="1568" y="1449"/>
                  </a:cubicBezTo>
                  <a:cubicBezTo>
                    <a:pt x="1535" y="1216"/>
                    <a:pt x="1435" y="1015"/>
                    <a:pt x="1301" y="849"/>
                  </a:cubicBezTo>
                  <a:cubicBezTo>
                    <a:pt x="1201" y="715"/>
                    <a:pt x="1135" y="548"/>
                    <a:pt x="1068" y="382"/>
                  </a:cubicBezTo>
                  <a:cubicBezTo>
                    <a:pt x="1011" y="155"/>
                    <a:pt x="810" y="0"/>
                    <a:pt x="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62" name="Google Shape;2362;p55"/>
          <p:cNvCxnSpPr/>
          <p:nvPr/>
        </p:nvCxnSpPr>
        <p:spPr>
          <a:xfrm>
            <a:off x="4572000" y="1560788"/>
            <a:ext cx="0" cy="2830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363" name="Google Shape;2363;p55"/>
          <p:cNvGrpSpPr/>
          <p:nvPr/>
        </p:nvGrpSpPr>
        <p:grpSpPr>
          <a:xfrm rot="852999">
            <a:off x="-759462" y="4006978"/>
            <a:ext cx="1653843" cy="539965"/>
            <a:chOff x="2564525" y="5223525"/>
            <a:chExt cx="2556110" cy="834547"/>
          </a:xfrm>
        </p:grpSpPr>
        <p:sp>
          <p:nvSpPr>
            <p:cNvPr id="2364" name="Google Shape;2364;p55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5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5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5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5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5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5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5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5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5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4" name="Google Shape;2374;p55"/>
          <p:cNvGrpSpPr/>
          <p:nvPr/>
        </p:nvGrpSpPr>
        <p:grpSpPr>
          <a:xfrm rot="-753422">
            <a:off x="8334649" y="3032511"/>
            <a:ext cx="1719312" cy="916180"/>
            <a:chOff x="7463504" y="3075665"/>
            <a:chExt cx="2603050" cy="1387103"/>
          </a:xfrm>
        </p:grpSpPr>
        <p:sp>
          <p:nvSpPr>
            <p:cNvPr id="2375" name="Google Shape;2375;p55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5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5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5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5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5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5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5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5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5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5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5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5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5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5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5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5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5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5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5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5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5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5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5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5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5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5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5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5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5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5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5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53"/>
          <p:cNvSpPr txBox="1">
            <a:spLocks noGrp="1"/>
          </p:cNvSpPr>
          <p:nvPr>
            <p:ph type="title" idx="2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192" name="Google Shape;2192;p53"/>
          <p:cNvGrpSpPr/>
          <p:nvPr/>
        </p:nvGrpSpPr>
        <p:grpSpPr>
          <a:xfrm>
            <a:off x="1278393" y="964059"/>
            <a:ext cx="1553648" cy="1421934"/>
            <a:chOff x="-164200" y="1462250"/>
            <a:chExt cx="1037425" cy="949475"/>
          </a:xfrm>
        </p:grpSpPr>
        <p:sp>
          <p:nvSpPr>
            <p:cNvPr id="2193" name="Google Shape;2193;p53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3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3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3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3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3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3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53"/>
          <p:cNvGrpSpPr/>
          <p:nvPr/>
        </p:nvGrpSpPr>
        <p:grpSpPr>
          <a:xfrm>
            <a:off x="5271980" y="846415"/>
            <a:ext cx="1691834" cy="1281429"/>
            <a:chOff x="6299065" y="352775"/>
            <a:chExt cx="1844765" cy="1397110"/>
          </a:xfrm>
        </p:grpSpPr>
        <p:sp>
          <p:nvSpPr>
            <p:cNvPr id="2219" name="Google Shape;2219;p53"/>
            <p:cNvSpPr/>
            <p:nvPr/>
          </p:nvSpPr>
          <p:spPr>
            <a:xfrm rot="446187">
              <a:off x="6354462" y="1233237"/>
              <a:ext cx="100910" cy="33265"/>
            </a:xfrm>
            <a:custGeom>
              <a:avLst/>
              <a:gdLst/>
              <a:ahLst/>
              <a:cxnLst/>
              <a:rect l="l" t="t" r="r" b="b"/>
              <a:pathLst>
                <a:path w="3170" h="1045" fill="none" extrusionOk="0">
                  <a:moveTo>
                    <a:pt x="3169" y="1"/>
                  </a:moveTo>
                  <a:lnTo>
                    <a:pt x="1" y="104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3"/>
            <p:cNvSpPr/>
            <p:nvPr/>
          </p:nvSpPr>
          <p:spPr>
            <a:xfrm rot="446187">
              <a:off x="6491623" y="1197247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1" name="Google Shape;2221;p53"/>
            <p:cNvGrpSpPr/>
            <p:nvPr/>
          </p:nvGrpSpPr>
          <p:grpSpPr>
            <a:xfrm>
              <a:off x="6299065" y="352775"/>
              <a:ext cx="1844765" cy="1397110"/>
              <a:chOff x="6299065" y="352775"/>
              <a:chExt cx="1844765" cy="1397110"/>
            </a:xfrm>
          </p:grpSpPr>
          <p:sp>
            <p:nvSpPr>
              <p:cNvPr id="2222" name="Google Shape;2222;p53"/>
              <p:cNvSpPr/>
              <p:nvPr/>
            </p:nvSpPr>
            <p:spPr>
              <a:xfrm rot="446187">
                <a:off x="7909219" y="1436043"/>
                <a:ext cx="99764" cy="3326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045" fill="none" extrusionOk="0">
                    <a:moveTo>
                      <a:pt x="1" y="1"/>
                    </a:moveTo>
                    <a:lnTo>
                      <a:pt x="3134" y="1045"/>
                    </a:lnTo>
                  </a:path>
                </a:pathLst>
              </a:custGeom>
              <a:noFill/>
              <a:ln w="12600" cap="rnd" cmpd="sng">
                <a:solidFill>
                  <a:srgbClr val="002642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53"/>
              <p:cNvSpPr/>
              <p:nvPr/>
            </p:nvSpPr>
            <p:spPr>
              <a:xfrm rot="446187">
                <a:off x="6368664" y="458158"/>
                <a:ext cx="1705567" cy="1186343"/>
              </a:xfrm>
              <a:custGeom>
                <a:avLst/>
                <a:gdLst/>
                <a:ahLst/>
                <a:cxnLst/>
                <a:rect l="l" t="t" r="r" b="b"/>
                <a:pathLst>
                  <a:path w="53579" h="37268" extrusionOk="0">
                    <a:moveTo>
                      <a:pt x="26790" y="14943"/>
                    </a:moveTo>
                    <a:cubicBezTo>
                      <a:pt x="31326" y="14943"/>
                      <a:pt x="35323" y="17968"/>
                      <a:pt x="36619" y="22361"/>
                    </a:cubicBezTo>
                    <a:lnTo>
                      <a:pt x="16960" y="22361"/>
                    </a:lnTo>
                    <a:cubicBezTo>
                      <a:pt x="18220" y="17968"/>
                      <a:pt x="22217" y="14943"/>
                      <a:pt x="26790" y="14943"/>
                    </a:cubicBezTo>
                    <a:close/>
                    <a:moveTo>
                      <a:pt x="26790" y="0"/>
                    </a:moveTo>
                    <a:cubicBezTo>
                      <a:pt x="13791" y="0"/>
                      <a:pt x="2953" y="9866"/>
                      <a:pt x="1729" y="22757"/>
                    </a:cubicBezTo>
                    <a:cubicBezTo>
                      <a:pt x="649" y="23369"/>
                      <a:pt x="1" y="24485"/>
                      <a:pt x="1" y="25709"/>
                    </a:cubicBezTo>
                    <a:lnTo>
                      <a:pt x="1" y="33883"/>
                    </a:lnTo>
                    <a:cubicBezTo>
                      <a:pt x="1" y="35755"/>
                      <a:pt x="1513" y="37267"/>
                      <a:pt x="3385" y="37267"/>
                    </a:cubicBezTo>
                    <a:lnTo>
                      <a:pt x="50194" y="37267"/>
                    </a:lnTo>
                    <a:cubicBezTo>
                      <a:pt x="52030" y="37267"/>
                      <a:pt x="53579" y="35755"/>
                      <a:pt x="53579" y="33883"/>
                    </a:cubicBezTo>
                    <a:lnTo>
                      <a:pt x="53579" y="25709"/>
                    </a:lnTo>
                    <a:cubicBezTo>
                      <a:pt x="53579" y="24485"/>
                      <a:pt x="52895" y="23369"/>
                      <a:pt x="51814" y="22757"/>
                    </a:cubicBezTo>
                    <a:cubicBezTo>
                      <a:pt x="50590" y="9866"/>
                      <a:pt x="39752" y="0"/>
                      <a:pt x="26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76200" dir="3000000" algn="bl" rotWithShape="0">
                  <a:schemeClr val="dk1">
                    <a:alpha val="8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 rot="446187">
                <a:off x="6452838" y="525799"/>
                <a:ext cx="1539368" cy="1025969"/>
              </a:xfrm>
              <a:custGeom>
                <a:avLst/>
                <a:gdLst/>
                <a:ahLst/>
                <a:cxnLst/>
                <a:rect l="l" t="t" r="r" b="b"/>
                <a:pathLst>
                  <a:path w="48358" h="32230" extrusionOk="0">
                    <a:moveTo>
                      <a:pt x="24197" y="9903"/>
                    </a:moveTo>
                    <a:cubicBezTo>
                      <a:pt x="31218" y="9903"/>
                      <a:pt x="36907" y="15556"/>
                      <a:pt x="37051" y="22541"/>
                    </a:cubicBezTo>
                    <a:lnTo>
                      <a:pt x="11342" y="22541"/>
                    </a:lnTo>
                    <a:cubicBezTo>
                      <a:pt x="11450" y="15556"/>
                      <a:pt x="17175" y="9903"/>
                      <a:pt x="24197" y="9903"/>
                    </a:cubicBezTo>
                    <a:close/>
                    <a:moveTo>
                      <a:pt x="24197" y="1"/>
                    </a:moveTo>
                    <a:cubicBezTo>
                      <a:pt x="11738" y="1"/>
                      <a:pt x="1656" y="10119"/>
                      <a:pt x="1656" y="22541"/>
                    </a:cubicBezTo>
                    <a:lnTo>
                      <a:pt x="792" y="22541"/>
                    </a:lnTo>
                    <a:cubicBezTo>
                      <a:pt x="360" y="22541"/>
                      <a:pt x="0" y="22901"/>
                      <a:pt x="0" y="23297"/>
                    </a:cubicBezTo>
                    <a:lnTo>
                      <a:pt x="0" y="31471"/>
                    </a:lnTo>
                    <a:cubicBezTo>
                      <a:pt x="0" y="31903"/>
                      <a:pt x="360" y="32227"/>
                      <a:pt x="792" y="32227"/>
                    </a:cubicBezTo>
                    <a:lnTo>
                      <a:pt x="47601" y="32227"/>
                    </a:lnTo>
                    <a:cubicBezTo>
                      <a:pt x="47621" y="32228"/>
                      <a:pt x="47641" y="32229"/>
                      <a:pt x="47660" y="32229"/>
                    </a:cubicBezTo>
                    <a:cubicBezTo>
                      <a:pt x="48062" y="32229"/>
                      <a:pt x="48357" y="31883"/>
                      <a:pt x="48357" y="31471"/>
                    </a:cubicBezTo>
                    <a:lnTo>
                      <a:pt x="48357" y="23333"/>
                    </a:lnTo>
                    <a:cubicBezTo>
                      <a:pt x="48357" y="22901"/>
                      <a:pt x="48033" y="22541"/>
                      <a:pt x="47601" y="22541"/>
                    </a:cubicBezTo>
                    <a:lnTo>
                      <a:pt x="46737" y="22541"/>
                    </a:lnTo>
                    <a:cubicBezTo>
                      <a:pt x="46737" y="10119"/>
                      <a:pt x="36619" y="1"/>
                      <a:pt x="24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53"/>
              <p:cNvSpPr/>
              <p:nvPr/>
            </p:nvSpPr>
            <p:spPr>
              <a:xfrm rot="446187">
                <a:off x="6646192" y="121741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53"/>
              <p:cNvSpPr/>
              <p:nvPr/>
            </p:nvSpPr>
            <p:spPr>
              <a:xfrm rot="446187">
                <a:off x="6800761" y="123758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 rot="446187">
                <a:off x="6955330" y="125775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53"/>
              <p:cNvSpPr/>
              <p:nvPr/>
            </p:nvSpPr>
            <p:spPr>
              <a:xfrm rot="446187">
                <a:off x="7109900" y="127792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53"/>
              <p:cNvSpPr/>
              <p:nvPr/>
            </p:nvSpPr>
            <p:spPr>
              <a:xfrm rot="446187">
                <a:off x="7264469" y="129809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53"/>
              <p:cNvSpPr/>
              <p:nvPr/>
            </p:nvSpPr>
            <p:spPr>
              <a:xfrm rot="446187">
                <a:off x="7417870" y="131811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53"/>
              <p:cNvSpPr/>
              <p:nvPr/>
            </p:nvSpPr>
            <p:spPr>
              <a:xfrm rot="446187">
                <a:off x="7572440" y="133828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53"/>
              <p:cNvSpPr/>
              <p:nvPr/>
            </p:nvSpPr>
            <p:spPr>
              <a:xfrm rot="446187">
                <a:off x="7727009" y="135845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53"/>
              <p:cNvSpPr/>
              <p:nvPr/>
            </p:nvSpPr>
            <p:spPr>
              <a:xfrm rot="446187">
                <a:off x="7881578" y="137862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4" name="Google Shape;2234;p53"/>
            <p:cNvSpPr/>
            <p:nvPr/>
          </p:nvSpPr>
          <p:spPr>
            <a:xfrm rot="446187">
              <a:off x="6498342" y="1195978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5" name="Google Shape;2235;p53"/>
          <p:cNvGrpSpPr/>
          <p:nvPr/>
        </p:nvGrpSpPr>
        <p:grpSpPr>
          <a:xfrm>
            <a:off x="6507667" y="2792126"/>
            <a:ext cx="1264257" cy="1609806"/>
            <a:chOff x="6914636" y="2627673"/>
            <a:chExt cx="1485264" cy="1890998"/>
          </a:xfrm>
        </p:grpSpPr>
        <p:sp>
          <p:nvSpPr>
            <p:cNvPr id="2236" name="Google Shape;2236;p53"/>
            <p:cNvSpPr/>
            <p:nvPr/>
          </p:nvSpPr>
          <p:spPr>
            <a:xfrm flipH="1">
              <a:off x="8128915" y="2789048"/>
              <a:ext cx="69662" cy="94981"/>
            </a:xfrm>
            <a:custGeom>
              <a:avLst/>
              <a:gdLst/>
              <a:ahLst/>
              <a:cxnLst/>
              <a:rect l="l" t="t" r="r" b="b"/>
              <a:pathLst>
                <a:path w="1981" h="2701" fill="none" extrusionOk="0">
                  <a:moveTo>
                    <a:pt x="1981" y="2701"/>
                  </a:moveTo>
                  <a:lnTo>
                    <a:pt x="0" y="0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3"/>
            <p:cNvSpPr/>
            <p:nvPr/>
          </p:nvSpPr>
          <p:spPr>
            <a:xfrm flipH="1">
              <a:off x="7058968" y="4262872"/>
              <a:ext cx="68396" cy="93750"/>
            </a:xfrm>
            <a:custGeom>
              <a:avLst/>
              <a:gdLst/>
              <a:ahLst/>
              <a:cxnLst/>
              <a:rect l="l" t="t" r="r" b="b"/>
              <a:pathLst>
                <a:path w="1945" h="2666" fill="none" extrusionOk="0">
                  <a:moveTo>
                    <a:pt x="0" y="1"/>
                  </a:moveTo>
                  <a:lnTo>
                    <a:pt x="1944" y="266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3"/>
            <p:cNvSpPr/>
            <p:nvPr/>
          </p:nvSpPr>
          <p:spPr>
            <a:xfrm flipH="1">
              <a:off x="6914636" y="2627673"/>
              <a:ext cx="1485264" cy="1890998"/>
            </a:xfrm>
            <a:custGeom>
              <a:avLst/>
              <a:gdLst/>
              <a:ahLst/>
              <a:cxnLst/>
              <a:rect l="l" t="t" r="r" b="b"/>
              <a:pathLst>
                <a:path w="42237" h="53775" extrusionOk="0">
                  <a:moveTo>
                    <a:pt x="12599" y="0"/>
                  </a:moveTo>
                  <a:cubicBezTo>
                    <a:pt x="10535" y="0"/>
                    <a:pt x="8448" y="576"/>
                    <a:pt x="6589" y="1780"/>
                  </a:cubicBezTo>
                  <a:cubicBezTo>
                    <a:pt x="1440" y="5129"/>
                    <a:pt x="0" y="11970"/>
                    <a:pt x="3349" y="17083"/>
                  </a:cubicBezTo>
                  <a:lnTo>
                    <a:pt x="22648" y="46717"/>
                  </a:lnTo>
                  <a:lnTo>
                    <a:pt x="23189" y="47581"/>
                  </a:lnTo>
                  <a:cubicBezTo>
                    <a:pt x="23477" y="47977"/>
                    <a:pt x="23873" y="48337"/>
                    <a:pt x="24305" y="48517"/>
                  </a:cubicBezTo>
                  <a:lnTo>
                    <a:pt x="34999" y="53306"/>
                  </a:lnTo>
                  <a:cubicBezTo>
                    <a:pt x="35647" y="53630"/>
                    <a:pt x="36367" y="53774"/>
                    <a:pt x="37087" y="53774"/>
                  </a:cubicBezTo>
                  <a:cubicBezTo>
                    <a:pt x="38455" y="53774"/>
                    <a:pt x="39752" y="53198"/>
                    <a:pt x="40724" y="52226"/>
                  </a:cubicBezTo>
                  <a:cubicBezTo>
                    <a:pt x="41696" y="51290"/>
                    <a:pt x="42236" y="49957"/>
                    <a:pt x="42236" y="48589"/>
                  </a:cubicBezTo>
                  <a:lnTo>
                    <a:pt x="42164" y="36887"/>
                  </a:lnTo>
                  <a:cubicBezTo>
                    <a:pt x="42164" y="36383"/>
                    <a:pt x="41984" y="35915"/>
                    <a:pt x="41732" y="35483"/>
                  </a:cubicBezTo>
                  <a:lnTo>
                    <a:pt x="41660" y="35375"/>
                  </a:lnTo>
                  <a:cubicBezTo>
                    <a:pt x="41660" y="35375"/>
                    <a:pt x="41624" y="35339"/>
                    <a:pt x="41624" y="35339"/>
                  </a:cubicBezTo>
                  <a:lnTo>
                    <a:pt x="21892" y="5021"/>
                  </a:lnTo>
                  <a:cubicBezTo>
                    <a:pt x="19761" y="1767"/>
                    <a:pt x="16215" y="0"/>
                    <a:pt x="1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3"/>
            <p:cNvSpPr/>
            <p:nvPr/>
          </p:nvSpPr>
          <p:spPr>
            <a:xfrm flipH="1">
              <a:off x="7646488" y="2709081"/>
              <a:ext cx="648337" cy="552266"/>
            </a:xfrm>
            <a:custGeom>
              <a:avLst/>
              <a:gdLst/>
              <a:ahLst/>
              <a:cxnLst/>
              <a:rect l="l" t="t" r="r" b="b"/>
              <a:pathLst>
                <a:path w="18437" h="15705" extrusionOk="0">
                  <a:moveTo>
                    <a:pt x="9595" y="0"/>
                  </a:moveTo>
                  <a:cubicBezTo>
                    <a:pt x="8014" y="0"/>
                    <a:pt x="6420" y="444"/>
                    <a:pt x="5006" y="1374"/>
                  </a:cubicBezTo>
                  <a:cubicBezTo>
                    <a:pt x="1081" y="3930"/>
                    <a:pt x="1" y="9151"/>
                    <a:pt x="2521" y="13076"/>
                  </a:cubicBezTo>
                  <a:lnTo>
                    <a:pt x="4250" y="15704"/>
                  </a:lnTo>
                  <a:lnTo>
                    <a:pt x="18436" y="6487"/>
                  </a:lnTo>
                  <a:lnTo>
                    <a:pt x="16708" y="3858"/>
                  </a:lnTo>
                  <a:cubicBezTo>
                    <a:pt x="15081" y="1361"/>
                    <a:pt x="12360" y="0"/>
                    <a:pt x="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3"/>
            <p:cNvSpPr/>
            <p:nvPr/>
          </p:nvSpPr>
          <p:spPr>
            <a:xfrm flipH="1">
              <a:off x="7012143" y="3032147"/>
              <a:ext cx="1069965" cy="1178836"/>
            </a:xfrm>
            <a:custGeom>
              <a:avLst/>
              <a:gdLst/>
              <a:ahLst/>
              <a:cxnLst/>
              <a:rect l="l" t="t" r="r" b="b"/>
              <a:pathLst>
                <a:path w="30427" h="33523" extrusionOk="0">
                  <a:moveTo>
                    <a:pt x="14152" y="0"/>
                  </a:moveTo>
                  <a:lnTo>
                    <a:pt x="1" y="9218"/>
                  </a:lnTo>
                  <a:lnTo>
                    <a:pt x="15844" y="33522"/>
                  </a:lnTo>
                  <a:cubicBezTo>
                    <a:pt x="16204" y="32550"/>
                    <a:pt x="17104" y="31830"/>
                    <a:pt x="18148" y="31686"/>
                  </a:cubicBezTo>
                  <a:cubicBezTo>
                    <a:pt x="18304" y="31668"/>
                    <a:pt x="18459" y="31659"/>
                    <a:pt x="18614" y="31659"/>
                  </a:cubicBezTo>
                  <a:cubicBezTo>
                    <a:pt x="19678" y="31659"/>
                    <a:pt x="20711" y="32084"/>
                    <a:pt x="21497" y="32838"/>
                  </a:cubicBezTo>
                  <a:cubicBezTo>
                    <a:pt x="20381" y="31470"/>
                    <a:pt x="20957" y="29166"/>
                    <a:pt x="22505" y="28338"/>
                  </a:cubicBezTo>
                  <a:cubicBezTo>
                    <a:pt x="22968" y="28090"/>
                    <a:pt x="23483" y="27974"/>
                    <a:pt x="24001" y="27974"/>
                  </a:cubicBezTo>
                  <a:cubicBezTo>
                    <a:pt x="25214" y="27974"/>
                    <a:pt x="26447" y="28610"/>
                    <a:pt x="27078" y="29670"/>
                  </a:cubicBezTo>
                  <a:cubicBezTo>
                    <a:pt x="26250" y="28266"/>
                    <a:pt x="26610" y="26465"/>
                    <a:pt x="27942" y="25457"/>
                  </a:cubicBezTo>
                  <a:cubicBezTo>
                    <a:pt x="28458" y="25122"/>
                    <a:pt x="29066" y="24934"/>
                    <a:pt x="29687" y="24934"/>
                  </a:cubicBezTo>
                  <a:cubicBezTo>
                    <a:pt x="29933" y="24934"/>
                    <a:pt x="30182" y="24964"/>
                    <a:pt x="30427" y="25025"/>
                  </a:cubicBezTo>
                  <a:lnTo>
                    <a:pt x="1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3"/>
            <p:cNvSpPr/>
            <p:nvPr/>
          </p:nvSpPr>
          <p:spPr>
            <a:xfrm flipH="1">
              <a:off x="7007071" y="3909001"/>
              <a:ext cx="519176" cy="507501"/>
            </a:xfrm>
            <a:custGeom>
              <a:avLst/>
              <a:gdLst/>
              <a:ahLst/>
              <a:cxnLst/>
              <a:rect l="l" t="t" r="r" b="b"/>
              <a:pathLst>
                <a:path w="14764" h="14432" extrusionOk="0">
                  <a:moveTo>
                    <a:pt x="13890" y="0"/>
                  </a:moveTo>
                  <a:cubicBezTo>
                    <a:pt x="13263" y="0"/>
                    <a:pt x="12644" y="195"/>
                    <a:pt x="12099" y="558"/>
                  </a:cubicBezTo>
                  <a:cubicBezTo>
                    <a:pt x="10803" y="1530"/>
                    <a:pt x="10443" y="3367"/>
                    <a:pt x="11271" y="4771"/>
                  </a:cubicBezTo>
                  <a:cubicBezTo>
                    <a:pt x="10634" y="3700"/>
                    <a:pt x="9383" y="3063"/>
                    <a:pt x="8157" y="3063"/>
                  </a:cubicBezTo>
                  <a:cubicBezTo>
                    <a:pt x="7652" y="3063"/>
                    <a:pt x="7150" y="3171"/>
                    <a:pt x="6698" y="3403"/>
                  </a:cubicBezTo>
                  <a:cubicBezTo>
                    <a:pt x="5114" y="4231"/>
                    <a:pt x="4574" y="6571"/>
                    <a:pt x="5690" y="7903"/>
                  </a:cubicBezTo>
                  <a:cubicBezTo>
                    <a:pt x="4904" y="7149"/>
                    <a:pt x="3871" y="6724"/>
                    <a:pt x="2783" y="6724"/>
                  </a:cubicBezTo>
                  <a:cubicBezTo>
                    <a:pt x="2625" y="6724"/>
                    <a:pt x="2465" y="6733"/>
                    <a:pt x="2305" y="6751"/>
                  </a:cubicBezTo>
                  <a:cubicBezTo>
                    <a:pt x="1261" y="6931"/>
                    <a:pt x="397" y="7615"/>
                    <a:pt x="1" y="8623"/>
                  </a:cubicBezTo>
                  <a:lnTo>
                    <a:pt x="541" y="9416"/>
                  </a:lnTo>
                  <a:lnTo>
                    <a:pt x="8390" y="12944"/>
                  </a:lnTo>
                  <a:lnTo>
                    <a:pt x="11199" y="14205"/>
                  </a:lnTo>
                  <a:cubicBezTo>
                    <a:pt x="11539" y="14360"/>
                    <a:pt x="11890" y="14432"/>
                    <a:pt x="12233" y="14432"/>
                  </a:cubicBezTo>
                  <a:cubicBezTo>
                    <a:pt x="13559" y="14432"/>
                    <a:pt x="14764" y="13359"/>
                    <a:pt x="14764" y="11900"/>
                  </a:cubicBezTo>
                  <a:lnTo>
                    <a:pt x="14764" y="9344"/>
                  </a:lnTo>
                  <a:lnTo>
                    <a:pt x="14692" y="198"/>
                  </a:lnTo>
                  <a:lnTo>
                    <a:pt x="14620" y="90"/>
                  </a:lnTo>
                  <a:cubicBezTo>
                    <a:pt x="14378" y="29"/>
                    <a:pt x="14133" y="0"/>
                    <a:pt x="13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3"/>
            <p:cNvSpPr/>
            <p:nvPr/>
          </p:nvSpPr>
          <p:spPr>
            <a:xfrm flipH="1">
              <a:off x="7585721" y="2937165"/>
              <a:ext cx="558420" cy="419132"/>
            </a:xfrm>
            <a:custGeom>
              <a:avLst/>
              <a:gdLst/>
              <a:ahLst/>
              <a:cxnLst/>
              <a:rect l="l" t="t" r="r" b="b"/>
              <a:pathLst>
                <a:path w="15880" h="11919" extrusionOk="0">
                  <a:moveTo>
                    <a:pt x="14151" y="1"/>
                  </a:moveTo>
                  <a:lnTo>
                    <a:pt x="1" y="9218"/>
                  </a:lnTo>
                  <a:lnTo>
                    <a:pt x="1729" y="11919"/>
                  </a:lnTo>
                  <a:lnTo>
                    <a:pt x="15880" y="2701"/>
                  </a:lnTo>
                  <a:lnTo>
                    <a:pt x="14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3"/>
            <p:cNvSpPr/>
            <p:nvPr/>
          </p:nvSpPr>
          <p:spPr>
            <a:xfrm flipH="1">
              <a:off x="7007066" y="4217297"/>
              <a:ext cx="224142" cy="199210"/>
            </a:xfrm>
            <a:custGeom>
              <a:avLst/>
              <a:gdLst/>
              <a:ahLst/>
              <a:cxnLst/>
              <a:rect l="l" t="t" r="r" b="b"/>
              <a:pathLst>
                <a:path w="6374" h="5665" extrusionOk="0">
                  <a:moveTo>
                    <a:pt x="4573" y="1"/>
                  </a:moveTo>
                  <a:cubicBezTo>
                    <a:pt x="4069" y="37"/>
                    <a:pt x="3601" y="217"/>
                    <a:pt x="3169" y="505"/>
                  </a:cubicBezTo>
                  <a:cubicBezTo>
                    <a:pt x="2341" y="1081"/>
                    <a:pt x="1585" y="1765"/>
                    <a:pt x="973" y="2557"/>
                  </a:cubicBezTo>
                  <a:cubicBezTo>
                    <a:pt x="541" y="3061"/>
                    <a:pt x="217" y="3601"/>
                    <a:pt x="0" y="4177"/>
                  </a:cubicBezTo>
                  <a:lnTo>
                    <a:pt x="2809" y="5438"/>
                  </a:lnTo>
                  <a:cubicBezTo>
                    <a:pt x="3149" y="5593"/>
                    <a:pt x="3500" y="5665"/>
                    <a:pt x="3843" y="5665"/>
                  </a:cubicBezTo>
                  <a:cubicBezTo>
                    <a:pt x="5169" y="5665"/>
                    <a:pt x="6374" y="4592"/>
                    <a:pt x="6374" y="3133"/>
                  </a:cubicBezTo>
                  <a:lnTo>
                    <a:pt x="6374" y="577"/>
                  </a:lnTo>
                  <a:lnTo>
                    <a:pt x="6158" y="505"/>
                  </a:lnTo>
                  <a:cubicBezTo>
                    <a:pt x="5690" y="217"/>
                    <a:pt x="5149" y="37"/>
                    <a:pt x="4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3"/>
            <p:cNvSpPr/>
            <p:nvPr/>
          </p:nvSpPr>
          <p:spPr>
            <a:xfrm flipH="1">
              <a:off x="7435034" y="3332215"/>
              <a:ext cx="455879" cy="706570"/>
            </a:xfrm>
            <a:custGeom>
              <a:avLst/>
              <a:gdLst/>
              <a:ahLst/>
              <a:cxnLst/>
              <a:rect l="l" t="t" r="r" b="b"/>
              <a:pathLst>
                <a:path w="12964" h="20093" fill="none" extrusionOk="0">
                  <a:moveTo>
                    <a:pt x="1" y="1"/>
                  </a:moveTo>
                  <a:cubicBezTo>
                    <a:pt x="4502" y="6554"/>
                    <a:pt x="8823" y="13251"/>
                    <a:pt x="12963" y="20093"/>
                  </a:cubicBez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3"/>
            <p:cNvSpPr/>
            <p:nvPr/>
          </p:nvSpPr>
          <p:spPr>
            <a:xfrm flipH="1">
              <a:off x="7224850" y="3222077"/>
              <a:ext cx="469804" cy="696408"/>
            </a:xfrm>
            <a:custGeom>
              <a:avLst/>
              <a:gdLst/>
              <a:ahLst/>
              <a:cxnLst/>
              <a:rect l="l" t="t" r="r" b="b"/>
              <a:pathLst>
                <a:path w="13360" h="19804" fill="none" extrusionOk="0">
                  <a:moveTo>
                    <a:pt x="1" y="0"/>
                  </a:moveTo>
                  <a:lnTo>
                    <a:pt x="13360" y="19804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53"/>
          <p:cNvGrpSpPr/>
          <p:nvPr/>
        </p:nvGrpSpPr>
        <p:grpSpPr>
          <a:xfrm rot="1046361" flipH="1">
            <a:off x="350346" y="4636019"/>
            <a:ext cx="1693749" cy="857898"/>
            <a:chOff x="0" y="6078527"/>
            <a:chExt cx="2501774" cy="1267169"/>
          </a:xfrm>
        </p:grpSpPr>
        <p:sp>
          <p:nvSpPr>
            <p:cNvPr id="2247" name="Google Shape;2247;p53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3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3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3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3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3" name="Google Shape;2253;p53"/>
          <p:cNvGrpSpPr/>
          <p:nvPr/>
        </p:nvGrpSpPr>
        <p:grpSpPr>
          <a:xfrm rot="-820655" flipH="1">
            <a:off x="8345467" y="925581"/>
            <a:ext cx="1653929" cy="539993"/>
            <a:chOff x="2564525" y="5223525"/>
            <a:chExt cx="2556110" cy="834547"/>
          </a:xfrm>
        </p:grpSpPr>
        <p:sp>
          <p:nvSpPr>
            <p:cNvPr id="2254" name="Google Shape;2254;p53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3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3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3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3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3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3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3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3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3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73835" y="2578676"/>
            <a:ext cx="4495222" cy="800352"/>
          </a:xfrm>
        </p:spPr>
        <p:txBody>
          <a:bodyPr/>
          <a:lstStyle/>
          <a:p>
            <a:r>
              <a:rPr lang="en" sz="5400" dirty="0">
                <a:latin typeface="Dancing Script" panose="020B0604020202020204" charset="0"/>
              </a:rPr>
              <a:t>Transport Layer</a:t>
            </a:r>
            <a:endParaRPr lang="en-US" sz="5400" dirty="0">
              <a:latin typeface="Dancing Script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54"/>
          <p:cNvSpPr txBox="1">
            <a:spLocks noGrp="1"/>
          </p:cNvSpPr>
          <p:nvPr>
            <p:ph type="subTitle" idx="2"/>
          </p:nvPr>
        </p:nvSpPr>
        <p:spPr>
          <a:xfrm flipH="1">
            <a:off x="754105" y="1355503"/>
            <a:ext cx="4389052" cy="1189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transport layer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data yang </a:t>
            </a:r>
            <a:r>
              <a:rPr lang="en-US" dirty="0" err="1" smtClean="0"/>
              <a:t>efisien</a:t>
            </a:r>
            <a:r>
              <a:rPr lang="en-US" dirty="0" smtClean="0"/>
              <a:t>, </a:t>
            </a:r>
            <a:r>
              <a:rPr lang="en-US" dirty="0" err="1" smtClean="0"/>
              <a:t>andal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hemat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penggunanya</a:t>
            </a:r>
            <a:r>
              <a:rPr lang="en-US" dirty="0" smtClean="0"/>
              <a:t>. </a:t>
            </a:r>
            <a:endParaRPr dirty="0"/>
          </a:p>
        </p:txBody>
      </p:sp>
      <p:sp>
        <p:nvSpPr>
          <p:cNvPr id="2269" name="Google Shape;2269;p54"/>
          <p:cNvSpPr txBox="1">
            <a:spLocks noGrp="1"/>
          </p:cNvSpPr>
          <p:nvPr>
            <p:ph type="title"/>
          </p:nvPr>
        </p:nvSpPr>
        <p:spPr>
          <a:xfrm flipH="1">
            <a:off x="2456796" y="429192"/>
            <a:ext cx="4217359" cy="819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1.1 Transport Layer</a:t>
            </a:r>
            <a:endParaRPr dirty="0"/>
          </a:p>
        </p:txBody>
      </p:sp>
      <p:sp>
        <p:nvSpPr>
          <p:cNvPr id="2270" name="Google Shape;2270;p54"/>
          <p:cNvSpPr txBox="1">
            <a:spLocks noGrp="1"/>
          </p:cNvSpPr>
          <p:nvPr>
            <p:ph type="body" idx="1"/>
          </p:nvPr>
        </p:nvSpPr>
        <p:spPr>
          <a:xfrm>
            <a:off x="5143158" y="1395662"/>
            <a:ext cx="3858600" cy="3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transport layer </a:t>
            </a:r>
            <a:r>
              <a:rPr lang="en-US" dirty="0" err="1" smtClean="0"/>
              <a:t>tersebut</a:t>
            </a:r>
            <a:r>
              <a:rPr lang="en-US" dirty="0" smtClean="0"/>
              <a:t>, transport layer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network layer.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transport layer </a:t>
            </a:r>
            <a:r>
              <a:rPr lang="en-US" dirty="0" err="1" smtClean="0"/>
              <a:t>disebut</a:t>
            </a:r>
            <a:r>
              <a:rPr lang="en-US" dirty="0"/>
              <a:t> </a:t>
            </a:r>
            <a:r>
              <a:rPr lang="en-US" b="1" dirty="0" smtClean="0"/>
              <a:t>Transport Entity. </a:t>
            </a:r>
            <a:endParaRPr dirty="0"/>
          </a:p>
        </p:txBody>
      </p:sp>
      <p:grpSp>
        <p:nvGrpSpPr>
          <p:cNvPr id="2271" name="Google Shape;2271;p54"/>
          <p:cNvGrpSpPr/>
          <p:nvPr/>
        </p:nvGrpSpPr>
        <p:grpSpPr>
          <a:xfrm rot="-1062919">
            <a:off x="-828552" y="3976432"/>
            <a:ext cx="1654020" cy="540023"/>
            <a:chOff x="2564525" y="5223525"/>
            <a:chExt cx="2556110" cy="834547"/>
          </a:xfrm>
        </p:grpSpPr>
        <p:sp>
          <p:nvSpPr>
            <p:cNvPr id="2272" name="Google Shape;2272;p54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4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4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4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4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4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4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54"/>
          <p:cNvGrpSpPr/>
          <p:nvPr/>
        </p:nvGrpSpPr>
        <p:grpSpPr>
          <a:xfrm rot="2922040">
            <a:off x="3170583" y="4604412"/>
            <a:ext cx="1719609" cy="916338"/>
            <a:chOff x="7463504" y="3075665"/>
            <a:chExt cx="2603050" cy="1387103"/>
          </a:xfrm>
        </p:grpSpPr>
        <p:sp>
          <p:nvSpPr>
            <p:cNvPr id="2283" name="Google Shape;2283;p54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4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4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4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4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4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4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4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4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4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4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4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4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4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4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4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4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4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4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4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4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4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4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4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4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4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4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4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4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4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4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4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2" y="2580602"/>
            <a:ext cx="3951307" cy="24746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56"/>
          <p:cNvSpPr txBox="1">
            <a:spLocks noGrp="1"/>
          </p:cNvSpPr>
          <p:nvPr>
            <p:ph type="title"/>
          </p:nvPr>
        </p:nvSpPr>
        <p:spPr>
          <a:xfrm>
            <a:off x="713225" y="1881906"/>
            <a:ext cx="3640514" cy="5995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Connection-Oriented transport service </a:t>
            </a:r>
            <a:endParaRPr dirty="0"/>
          </a:p>
        </p:txBody>
      </p:sp>
      <p:sp>
        <p:nvSpPr>
          <p:cNvPr id="2413" name="Google Shape;2413;p56"/>
          <p:cNvSpPr txBox="1">
            <a:spLocks noGrp="1"/>
          </p:cNvSpPr>
          <p:nvPr>
            <p:ph type="subTitle" idx="1"/>
          </p:nvPr>
        </p:nvSpPr>
        <p:spPr>
          <a:xfrm>
            <a:off x="778069" y="2767489"/>
            <a:ext cx="3969616" cy="12731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L</a:t>
            </a:r>
            <a:r>
              <a:rPr lang="en" dirty="0" smtClean="0"/>
              <a:t>ayanan ini mirip dengan connection oriented network service. </a:t>
            </a:r>
            <a:r>
              <a:rPr lang="en-US" dirty="0" smtClean="0"/>
              <a:t>D</a:t>
            </a:r>
            <a:r>
              <a:rPr lang="en" dirty="0" smtClean="0"/>
              <a:t>ari keduanya, connection memiliki 3 fase: establishment, data transfer, dan release. </a:t>
            </a:r>
            <a:endParaRPr dirty="0"/>
          </a:p>
        </p:txBody>
      </p:sp>
      <p:sp>
        <p:nvSpPr>
          <p:cNvPr id="2414" name="Google Shape;2414;p56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P</a:t>
            </a:r>
            <a:r>
              <a:rPr lang="en" dirty="0" smtClean="0"/>
              <a:t>enyedia Layanan untuk Uppers</a:t>
            </a:r>
            <a:br>
              <a:rPr lang="en" dirty="0" smtClean="0"/>
            </a:br>
            <a:r>
              <a:rPr lang="en" dirty="0" smtClean="0"/>
              <a:t>Layers</a:t>
            </a:r>
            <a:endParaRPr dirty="0"/>
          </a:p>
        </p:txBody>
      </p:sp>
      <p:sp>
        <p:nvSpPr>
          <p:cNvPr id="2415" name="Google Shape;2415;p56"/>
          <p:cNvSpPr txBox="1">
            <a:spLocks noGrp="1"/>
          </p:cNvSpPr>
          <p:nvPr>
            <p:ph type="title" idx="3"/>
          </p:nvPr>
        </p:nvSpPr>
        <p:spPr>
          <a:xfrm>
            <a:off x="5163488" y="1965405"/>
            <a:ext cx="3219716" cy="432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Connectionless transport service</a:t>
            </a:r>
            <a:endParaRPr dirty="0"/>
          </a:p>
        </p:txBody>
      </p:sp>
      <p:sp>
        <p:nvSpPr>
          <p:cNvPr id="2416" name="Google Shape;2416;p56"/>
          <p:cNvSpPr txBox="1">
            <a:spLocks noGrp="1"/>
          </p:cNvSpPr>
          <p:nvPr>
            <p:ph type="subTitle" idx="4"/>
          </p:nvPr>
        </p:nvSpPr>
        <p:spPr>
          <a:xfrm>
            <a:off x="4791197" y="2901561"/>
            <a:ext cx="4208703" cy="1611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connectionless network service. Noted: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connectionless transport service di </a:t>
            </a:r>
            <a:r>
              <a:rPr lang="en-US" dirty="0" err="1" smtClean="0"/>
              <a:t>atas</a:t>
            </a:r>
            <a:r>
              <a:rPr lang="en-US" dirty="0" smtClean="0"/>
              <a:t> connection oriented network service,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mebongkarnya</a:t>
            </a:r>
            <a:r>
              <a:rPr lang="en-US" dirty="0" smtClean="0"/>
              <a:t>. </a:t>
            </a:r>
            <a:endParaRPr dirty="0"/>
          </a:p>
        </p:txBody>
      </p:sp>
      <p:cxnSp>
        <p:nvCxnSpPr>
          <p:cNvPr id="2419" name="Google Shape;2419;p56"/>
          <p:cNvCxnSpPr/>
          <p:nvPr/>
        </p:nvCxnSpPr>
        <p:spPr>
          <a:xfrm>
            <a:off x="4791787" y="1779919"/>
            <a:ext cx="0" cy="240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0" name="Google Shape;2420;p56"/>
          <p:cNvCxnSpPr/>
          <p:nvPr/>
        </p:nvCxnSpPr>
        <p:spPr>
          <a:xfrm>
            <a:off x="8954800" y="1631066"/>
            <a:ext cx="0" cy="240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434" name="Google Shape;2434;p56"/>
          <p:cNvGrpSpPr/>
          <p:nvPr/>
        </p:nvGrpSpPr>
        <p:grpSpPr>
          <a:xfrm rot="2065613">
            <a:off x="8712594" y="2991974"/>
            <a:ext cx="1653875" cy="539976"/>
            <a:chOff x="2564525" y="5223525"/>
            <a:chExt cx="2556110" cy="834547"/>
          </a:xfrm>
        </p:grpSpPr>
        <p:sp>
          <p:nvSpPr>
            <p:cNvPr id="2435" name="Google Shape;2435;p56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6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6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6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6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6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6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6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6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6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5" name="Google Shape;2445;p56"/>
          <p:cNvGrpSpPr/>
          <p:nvPr/>
        </p:nvGrpSpPr>
        <p:grpSpPr>
          <a:xfrm rot="390124">
            <a:off x="-711125" y="318230"/>
            <a:ext cx="1719442" cy="916249"/>
            <a:chOff x="7463504" y="3075665"/>
            <a:chExt cx="2603050" cy="1387103"/>
          </a:xfrm>
        </p:grpSpPr>
        <p:sp>
          <p:nvSpPr>
            <p:cNvPr id="2446" name="Google Shape;2446;p56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6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6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6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6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6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6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6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6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6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6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6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6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6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6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6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6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6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6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6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6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6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6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6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6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6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6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6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6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6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6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6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6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57"/>
          <p:cNvSpPr txBox="1">
            <a:spLocks noGrp="1"/>
          </p:cNvSpPr>
          <p:nvPr>
            <p:ph type="subTitle" idx="1"/>
          </p:nvPr>
        </p:nvSpPr>
        <p:spPr>
          <a:xfrm>
            <a:off x="2010866" y="1452094"/>
            <a:ext cx="5517219" cy="2330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mengizinkan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r>
              <a:rPr lang="en-US" dirty="0" smtClean="0"/>
              <a:t> service, transport layer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system </a:t>
            </a:r>
            <a:r>
              <a:rPr lang="en-US" dirty="0" err="1" smtClean="0"/>
              <a:t>untuk</a:t>
            </a:r>
            <a:r>
              <a:rPr lang="en-US" dirty="0" smtClean="0"/>
              <a:t> program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transport service interface.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 smtClean="0"/>
              <a:t>Walaupun</a:t>
            </a:r>
            <a:r>
              <a:rPr lang="en-US" dirty="0" smtClean="0"/>
              <a:t> transport service </a:t>
            </a:r>
            <a:r>
              <a:rPr lang="en-US" dirty="0" err="1" smtClean="0"/>
              <a:t>dan</a:t>
            </a:r>
            <a:r>
              <a:rPr lang="en-US" dirty="0" smtClean="0"/>
              <a:t> network service </a:t>
            </a:r>
            <a:r>
              <a:rPr lang="en-US" dirty="0" err="1" smtClean="0"/>
              <a:t>mirip</a:t>
            </a:r>
            <a:r>
              <a:rPr lang="en-US" dirty="0" smtClean="0"/>
              <a:t>,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. </a:t>
            </a:r>
            <a:endParaRPr dirty="0"/>
          </a:p>
        </p:txBody>
      </p:sp>
      <p:sp>
        <p:nvSpPr>
          <p:cNvPr id="2485" name="Google Shape;2485;p57"/>
          <p:cNvSpPr txBox="1">
            <a:spLocks noGrp="1"/>
          </p:cNvSpPr>
          <p:nvPr>
            <p:ph type="title" idx="2"/>
          </p:nvPr>
        </p:nvSpPr>
        <p:spPr>
          <a:xfrm>
            <a:off x="585906" y="451966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1.2 Transport Service Primitives</a:t>
            </a:r>
            <a:endParaRPr dirty="0"/>
          </a:p>
        </p:txBody>
      </p:sp>
      <p:cxnSp>
        <p:nvCxnSpPr>
          <p:cNvPr id="2504" name="Google Shape;2504;p57"/>
          <p:cNvCxnSpPr/>
          <p:nvPr/>
        </p:nvCxnSpPr>
        <p:spPr>
          <a:xfrm>
            <a:off x="8451745" y="1754029"/>
            <a:ext cx="0" cy="2830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505" name="Google Shape;2505;p57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2506" name="Google Shape;2506;p57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7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7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7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7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7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57"/>
          <p:cNvGrpSpPr/>
          <p:nvPr/>
        </p:nvGrpSpPr>
        <p:grpSpPr>
          <a:xfrm rot="2065613">
            <a:off x="8484250" y="2807465"/>
            <a:ext cx="1653875" cy="539976"/>
            <a:chOff x="2564525" y="5223525"/>
            <a:chExt cx="2556110" cy="834547"/>
          </a:xfrm>
        </p:grpSpPr>
        <p:sp>
          <p:nvSpPr>
            <p:cNvPr id="2513" name="Google Shape;2513;p57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7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7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7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7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7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7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7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7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7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57"/>
          <p:cNvGrpSpPr/>
          <p:nvPr/>
        </p:nvGrpSpPr>
        <p:grpSpPr>
          <a:xfrm rot="1445359">
            <a:off x="-981289" y="3658598"/>
            <a:ext cx="1719380" cy="916216"/>
            <a:chOff x="7463504" y="3075665"/>
            <a:chExt cx="2603050" cy="1387103"/>
          </a:xfrm>
        </p:grpSpPr>
        <p:sp>
          <p:nvSpPr>
            <p:cNvPr id="2524" name="Google Shape;2524;p57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7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7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7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7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7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7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7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7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7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7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7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7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7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7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7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7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7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7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7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7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7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7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7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7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7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7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7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7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7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7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57"/>
          <p:cNvSpPr txBox="1">
            <a:spLocks noGrp="1"/>
          </p:cNvSpPr>
          <p:nvPr>
            <p:ph type="subTitle" idx="1"/>
          </p:nvPr>
        </p:nvSpPr>
        <p:spPr>
          <a:xfrm>
            <a:off x="717455" y="1874210"/>
            <a:ext cx="3638430" cy="824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Network service </a:t>
            </a:r>
            <a:r>
              <a:rPr lang="en-US" dirty="0" err="1" smtClean="0"/>
              <a:t>itu</a:t>
            </a:r>
            <a:r>
              <a:rPr lang="en-US" dirty="0" smtClean="0"/>
              <a:t> unreliable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Network service </a:t>
            </a: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transport entity</a:t>
            </a:r>
            <a:endParaRPr dirty="0"/>
          </a:p>
        </p:txBody>
      </p:sp>
      <p:sp>
        <p:nvSpPr>
          <p:cNvPr id="2485" name="Google Shape;2485;p57"/>
          <p:cNvSpPr txBox="1">
            <a:spLocks noGrp="1"/>
          </p:cNvSpPr>
          <p:nvPr>
            <p:ph type="title" idx="2"/>
          </p:nvPr>
        </p:nvSpPr>
        <p:spPr>
          <a:xfrm>
            <a:off x="508742" y="201044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1.2 Transport Service Primitives(2)</a:t>
            </a:r>
            <a:endParaRPr sz="3600" dirty="0"/>
          </a:p>
        </p:txBody>
      </p:sp>
      <p:sp>
        <p:nvSpPr>
          <p:cNvPr id="2486" name="Google Shape;2486;p57"/>
          <p:cNvSpPr txBox="1">
            <a:spLocks noGrp="1"/>
          </p:cNvSpPr>
          <p:nvPr>
            <p:ph type="title" idx="3"/>
          </p:nvPr>
        </p:nvSpPr>
        <p:spPr>
          <a:xfrm>
            <a:off x="1160705" y="900277"/>
            <a:ext cx="2114297" cy="4436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</a:t>
            </a:r>
            <a:r>
              <a:rPr lang="en" dirty="0" smtClean="0"/>
              <a:t>erbedaan </a:t>
            </a:r>
            <a:endParaRPr dirty="0"/>
          </a:p>
        </p:txBody>
      </p:sp>
      <p:sp>
        <p:nvSpPr>
          <p:cNvPr id="2487" name="Google Shape;2487;p57"/>
          <p:cNvSpPr txBox="1">
            <a:spLocks noGrp="1"/>
          </p:cNvSpPr>
          <p:nvPr>
            <p:ph type="subTitle" idx="4"/>
          </p:nvPr>
        </p:nvSpPr>
        <p:spPr>
          <a:xfrm>
            <a:off x="737377" y="3386017"/>
            <a:ext cx="3861992" cy="11270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Transport service </a:t>
            </a:r>
            <a:r>
              <a:rPr lang="en-US" dirty="0" err="1" smtClean="0"/>
              <a:t>itu</a:t>
            </a:r>
            <a:r>
              <a:rPr lang="en-US" dirty="0" smtClean="0"/>
              <a:t> reliable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Transport service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program. </a:t>
            </a:r>
            <a:r>
              <a:rPr lang="en-US" dirty="0" err="1" smtClean="0"/>
              <a:t>Sehingga</a:t>
            </a:r>
            <a:r>
              <a:rPr lang="en-US" dirty="0" smtClean="0"/>
              <a:t> transport layer </a:t>
            </a:r>
            <a:r>
              <a:rPr lang="en-US" dirty="0" err="1" smtClean="0"/>
              <a:t>nyaman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cxnSp>
        <p:nvCxnSpPr>
          <p:cNvPr id="2504" name="Google Shape;2504;p57"/>
          <p:cNvCxnSpPr/>
          <p:nvPr/>
        </p:nvCxnSpPr>
        <p:spPr>
          <a:xfrm>
            <a:off x="4953000" y="1837088"/>
            <a:ext cx="0" cy="2830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505" name="Google Shape;2505;p57"/>
          <p:cNvGrpSpPr/>
          <p:nvPr/>
        </p:nvGrpSpPr>
        <p:grpSpPr>
          <a:xfrm>
            <a:off x="7902602" y="-200528"/>
            <a:ext cx="1693701" cy="857873"/>
            <a:chOff x="0" y="6078527"/>
            <a:chExt cx="2501774" cy="1267169"/>
          </a:xfrm>
        </p:grpSpPr>
        <p:sp>
          <p:nvSpPr>
            <p:cNvPr id="2506" name="Google Shape;2506;p57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7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7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7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7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7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57"/>
          <p:cNvGrpSpPr/>
          <p:nvPr/>
        </p:nvGrpSpPr>
        <p:grpSpPr>
          <a:xfrm rot="2065613">
            <a:off x="8484250" y="2807465"/>
            <a:ext cx="1653875" cy="539976"/>
            <a:chOff x="2564525" y="5223525"/>
            <a:chExt cx="2556110" cy="834547"/>
          </a:xfrm>
        </p:grpSpPr>
        <p:sp>
          <p:nvSpPr>
            <p:cNvPr id="2513" name="Google Shape;2513;p57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7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7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7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7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7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7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7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7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7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57"/>
          <p:cNvGrpSpPr/>
          <p:nvPr/>
        </p:nvGrpSpPr>
        <p:grpSpPr>
          <a:xfrm rot="1445359">
            <a:off x="-981289" y="3658598"/>
            <a:ext cx="1719380" cy="916216"/>
            <a:chOff x="7463504" y="3075665"/>
            <a:chExt cx="2603050" cy="1387103"/>
          </a:xfrm>
        </p:grpSpPr>
        <p:sp>
          <p:nvSpPr>
            <p:cNvPr id="2524" name="Google Shape;2524;p57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7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7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7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7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7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7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7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7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7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7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7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7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7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7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7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7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7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7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7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7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7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7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7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7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7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7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7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7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7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7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2486;p57"/>
          <p:cNvSpPr txBox="1">
            <a:spLocks noGrp="1"/>
          </p:cNvSpPr>
          <p:nvPr>
            <p:ph type="title" idx="3"/>
          </p:nvPr>
        </p:nvSpPr>
        <p:spPr>
          <a:xfrm>
            <a:off x="729494" y="1323638"/>
            <a:ext cx="2753290" cy="450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Network service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62" name="Google Shape;2486;p57"/>
          <p:cNvSpPr txBox="1">
            <a:spLocks noGrp="1"/>
          </p:cNvSpPr>
          <p:nvPr>
            <p:ph type="title" idx="3"/>
          </p:nvPr>
        </p:nvSpPr>
        <p:spPr>
          <a:xfrm>
            <a:off x="738714" y="2748934"/>
            <a:ext cx="2753290" cy="450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Transport service</a:t>
            </a:r>
            <a:r>
              <a:rPr lang="en" dirty="0" smtClean="0"/>
              <a:t>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863" y="2011741"/>
            <a:ext cx="4998046" cy="15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8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57"/>
          <p:cNvSpPr txBox="1">
            <a:spLocks noGrp="1"/>
          </p:cNvSpPr>
          <p:nvPr>
            <p:ph type="subTitle" idx="1"/>
          </p:nvPr>
        </p:nvSpPr>
        <p:spPr>
          <a:xfrm>
            <a:off x="729494" y="1270501"/>
            <a:ext cx="3624792" cy="12263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 smtClean="0"/>
              <a:t>Soket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dirilis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Berkeley </a:t>
            </a:r>
            <a:r>
              <a:rPr lang="en-US" dirty="0" smtClean="0">
                <a:latin typeface="Comic Sans MS" panose="030F0702030302020204" pitchFamily="66" charset="0"/>
              </a:rPr>
              <a:t>UNIX 4.2BSD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1983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 smtClean="0"/>
              <a:t>Kemudian</a:t>
            </a:r>
            <a:r>
              <a:rPr lang="en-US" dirty="0" smtClean="0"/>
              <a:t> socket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popular. </a:t>
            </a:r>
            <a:endParaRPr dirty="0"/>
          </a:p>
        </p:txBody>
      </p:sp>
      <p:sp>
        <p:nvSpPr>
          <p:cNvPr id="2485" name="Google Shape;2485;p57"/>
          <p:cNvSpPr txBox="1">
            <a:spLocks noGrp="1"/>
          </p:cNvSpPr>
          <p:nvPr>
            <p:ph type="title" idx="2"/>
          </p:nvPr>
        </p:nvSpPr>
        <p:spPr>
          <a:xfrm>
            <a:off x="585906" y="451966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1.3 Socket Berkeley</a:t>
            </a:r>
            <a:endParaRPr dirty="0"/>
          </a:p>
        </p:txBody>
      </p:sp>
      <p:cxnSp>
        <p:nvCxnSpPr>
          <p:cNvPr id="2504" name="Google Shape;2504;p57"/>
          <p:cNvCxnSpPr/>
          <p:nvPr/>
        </p:nvCxnSpPr>
        <p:spPr>
          <a:xfrm>
            <a:off x="4402260" y="1214655"/>
            <a:ext cx="0" cy="2830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505" name="Google Shape;2505;p57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2506" name="Google Shape;2506;p57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7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7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7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7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7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57"/>
          <p:cNvGrpSpPr/>
          <p:nvPr/>
        </p:nvGrpSpPr>
        <p:grpSpPr>
          <a:xfrm rot="2065613">
            <a:off x="8484250" y="2807465"/>
            <a:ext cx="1653875" cy="539976"/>
            <a:chOff x="2564525" y="5223525"/>
            <a:chExt cx="2556110" cy="834547"/>
          </a:xfrm>
        </p:grpSpPr>
        <p:sp>
          <p:nvSpPr>
            <p:cNvPr id="2513" name="Google Shape;2513;p57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7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7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7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7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7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7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7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7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7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57"/>
          <p:cNvGrpSpPr/>
          <p:nvPr/>
        </p:nvGrpSpPr>
        <p:grpSpPr>
          <a:xfrm rot="1445359">
            <a:off x="-981289" y="3658598"/>
            <a:ext cx="1719380" cy="916216"/>
            <a:chOff x="7463504" y="3075665"/>
            <a:chExt cx="2603050" cy="1387103"/>
          </a:xfrm>
        </p:grpSpPr>
        <p:sp>
          <p:nvSpPr>
            <p:cNvPr id="2524" name="Google Shape;2524;p57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7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7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7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7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7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7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7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7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7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7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7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7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7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7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7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7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7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7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7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7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7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7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7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7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7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7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7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7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7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7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2484;p57"/>
          <p:cNvSpPr txBox="1">
            <a:spLocks noGrp="1"/>
          </p:cNvSpPr>
          <p:nvPr>
            <p:ph type="subTitle" idx="1"/>
          </p:nvPr>
        </p:nvSpPr>
        <p:spPr>
          <a:xfrm>
            <a:off x="4386263" y="1209675"/>
            <a:ext cx="4286250" cy="3449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server. </a:t>
            </a:r>
            <a:endParaRPr lang="en-US" dirty="0" smtClean="0"/>
          </a:p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API socket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protocol </a:t>
            </a:r>
            <a:r>
              <a:rPr lang="en-US" dirty="0" smtClean="0">
                <a:latin typeface="Comic Sans MS" panose="030F0702030302020204" pitchFamily="66" charset="0"/>
              </a:rPr>
              <a:t>TCP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connection-oriented service </a:t>
            </a:r>
            <a:r>
              <a:rPr lang="en-US" dirty="0" err="1" smtClean="0"/>
              <a:t>atau</a:t>
            </a:r>
            <a:r>
              <a:rPr lang="en-US" dirty="0" smtClean="0"/>
              <a:t> reliable byte stream. </a:t>
            </a:r>
          </a:p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smtClean="0">
                <a:latin typeface="Comic Sans MS" panose="030F0702030302020204" pitchFamily="66" charset="0"/>
              </a:rPr>
              <a:t>API</a:t>
            </a:r>
            <a:r>
              <a:rPr lang="en-US" dirty="0" smtClean="0"/>
              <a:t> socket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transport service </a:t>
            </a:r>
            <a:r>
              <a:rPr lang="en-US" dirty="0" err="1" smtClean="0"/>
              <a:t>lainnya</a:t>
            </a:r>
            <a:r>
              <a:rPr lang="en-US" dirty="0" smtClean="0"/>
              <a:t>. </a:t>
            </a:r>
          </a:p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Socket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 protocol transport yang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byte stream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memmiliki</a:t>
            </a:r>
            <a:r>
              <a:rPr lang="en-US" dirty="0" smtClean="0"/>
              <a:t> control </a:t>
            </a:r>
            <a:r>
              <a:rPr lang="en-US" dirty="0" err="1" smtClean="0"/>
              <a:t>kemacetan</a:t>
            </a:r>
            <a:r>
              <a:rPr lang="en-US" dirty="0" smtClean="0"/>
              <a:t>. </a:t>
            </a:r>
          </a:p>
          <a:p>
            <a:pPr marL="285750" lvl="0" indent="-285750"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20" y="2668662"/>
            <a:ext cx="3213147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8488"/>
      </p:ext>
    </p:extLst>
  </p:cSld>
  <p:clrMapOvr>
    <a:masterClrMapping/>
  </p:clrMapOvr>
</p:sld>
</file>

<file path=ppt/theme/theme1.xml><?xml version="1.0" encoding="utf-8"?>
<a:theme xmlns:a="http://schemas.openxmlformats.org/drawingml/2006/main" name="Pretty Aesthetic Notes for School by Slidesgo">
  <a:themeElements>
    <a:clrScheme name="Simple Light">
      <a:dk1>
        <a:srgbClr val="000000"/>
      </a:dk1>
      <a:lt1>
        <a:srgbClr val="ECECEC"/>
      </a:lt1>
      <a:dk2>
        <a:srgbClr val="FFDBDE"/>
      </a:dk2>
      <a:lt2>
        <a:srgbClr val="AEC6CF"/>
      </a:lt2>
      <a:accent1>
        <a:srgbClr val="FECBA7"/>
      </a:accent1>
      <a:accent2>
        <a:srgbClr val="FEB7C0"/>
      </a:accent2>
      <a:accent3>
        <a:srgbClr val="6B9BA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1217</Words>
  <Application>Microsoft Office PowerPoint</Application>
  <PresentationFormat>On-screen Show (16:9)</PresentationFormat>
  <Paragraphs>100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Comic Sans MS</vt:lpstr>
      <vt:lpstr>Arial</vt:lpstr>
      <vt:lpstr>Anaheim</vt:lpstr>
      <vt:lpstr>Delius Swash Caps</vt:lpstr>
      <vt:lpstr>Calibri</vt:lpstr>
      <vt:lpstr>Dancing Script</vt:lpstr>
      <vt:lpstr>Times New Roman</vt:lpstr>
      <vt:lpstr>Pretty Aesthetic Notes for School by Slidesgo</vt:lpstr>
      <vt:lpstr>Jaringan Komputer</vt:lpstr>
      <vt:lpstr>Bio</vt:lpstr>
      <vt:lpstr>Perbedaan </vt:lpstr>
      <vt:lpstr>01</vt:lpstr>
      <vt:lpstr>1.1 Transport Layer</vt:lpstr>
      <vt:lpstr>Connection-Oriented transport service </vt:lpstr>
      <vt:lpstr>1.2 Transport Service Primitives</vt:lpstr>
      <vt:lpstr>1.2 Transport Service Primitives(2)</vt:lpstr>
      <vt:lpstr>1.3 Socket Berkeley</vt:lpstr>
      <vt:lpstr>Transport Protocol</vt:lpstr>
      <vt:lpstr>2.1 Addressing </vt:lpstr>
      <vt:lpstr>Addressing </vt:lpstr>
      <vt:lpstr>Addressing </vt:lpstr>
      <vt:lpstr>Addressing </vt:lpstr>
      <vt:lpstr>2.2 Connection Establishment</vt:lpstr>
      <vt:lpstr>Asymmetric release  </vt:lpstr>
      <vt:lpstr>Symmetric release  </vt:lpstr>
      <vt:lpstr>2.4 Error Control and Flow Control</vt:lpstr>
      <vt:lpstr>2.5 Multiplexing </vt:lpstr>
      <vt:lpstr>  </vt:lpstr>
      <vt:lpstr>  </vt:lpstr>
      <vt:lpstr>2.6 Crash Recovery</vt:lpstr>
      <vt:lpstr>Crash Recovery</vt:lpstr>
      <vt:lpstr>Any Question?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Komputer</dc:title>
  <dc:creator>Asus</dc:creator>
  <cp:lastModifiedBy>Asus</cp:lastModifiedBy>
  <cp:revision>31</cp:revision>
  <dcterms:modified xsi:type="dcterms:W3CDTF">2022-11-13T13:17:09Z</dcterms:modified>
</cp:coreProperties>
</file>