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4" r:id="rId2"/>
    <p:sldId id="267" r:id="rId3"/>
    <p:sldId id="265" r:id="rId4"/>
    <p:sldId id="266" r:id="rId5"/>
    <p:sldId id="259" r:id="rId6"/>
    <p:sldId id="260" r:id="rId7"/>
    <p:sldId id="261" r:id="rId8"/>
    <p:sldId id="268"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9EEF9-9789-4227-AFE8-9F7BD0234634}" v="68" dt="2024-03-28T15:48:48.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setty Sukumar" userId="4e200aee0b2b7e9b" providerId="LiveId" clId="{0059EEF9-9789-4227-AFE8-9F7BD0234634}"/>
    <pc:docChg chg="undo custSel addSld delSld modSld">
      <pc:chgData name="Ramisetty Sukumar" userId="4e200aee0b2b7e9b" providerId="LiveId" clId="{0059EEF9-9789-4227-AFE8-9F7BD0234634}" dt="2024-03-28T15:49:15.394" v="838" actId="1076"/>
      <pc:docMkLst>
        <pc:docMk/>
      </pc:docMkLst>
      <pc:sldChg chg="addSp modSp mod">
        <pc:chgData name="Ramisetty Sukumar" userId="4e200aee0b2b7e9b" providerId="LiveId" clId="{0059EEF9-9789-4227-AFE8-9F7BD0234634}" dt="2024-03-28T08:33:45.474" v="477" actId="1076"/>
        <pc:sldMkLst>
          <pc:docMk/>
          <pc:sldMk cId="678825864" sldId="259"/>
        </pc:sldMkLst>
        <pc:spChg chg="add mod">
          <ac:chgData name="Ramisetty Sukumar" userId="4e200aee0b2b7e9b" providerId="LiveId" clId="{0059EEF9-9789-4227-AFE8-9F7BD0234634}" dt="2024-03-28T08:22:54.241" v="304" actId="1076"/>
          <ac:spMkLst>
            <pc:docMk/>
            <pc:sldMk cId="678825864" sldId="259"/>
            <ac:spMk id="4" creationId="{78ED523F-49DC-EA4F-9D6A-C56AB5CF54D9}"/>
          </ac:spMkLst>
        </pc:spChg>
        <pc:spChg chg="add mod">
          <ac:chgData name="Ramisetty Sukumar" userId="4e200aee0b2b7e9b" providerId="LiveId" clId="{0059EEF9-9789-4227-AFE8-9F7BD0234634}" dt="2024-03-28T08:25:02.114" v="322" actId="1076"/>
          <ac:spMkLst>
            <pc:docMk/>
            <pc:sldMk cId="678825864" sldId="259"/>
            <ac:spMk id="5" creationId="{DE4176AB-61FC-63D0-650D-6DEADA923396}"/>
          </ac:spMkLst>
        </pc:spChg>
        <pc:spChg chg="add mod">
          <ac:chgData name="Ramisetty Sukumar" userId="4e200aee0b2b7e9b" providerId="LiveId" clId="{0059EEF9-9789-4227-AFE8-9F7BD0234634}" dt="2024-03-28T08:30:30.558" v="458" actId="1076"/>
          <ac:spMkLst>
            <pc:docMk/>
            <pc:sldMk cId="678825864" sldId="259"/>
            <ac:spMk id="6" creationId="{71ACDEE3-DB82-5B24-9F63-A37B18C10169}"/>
          </ac:spMkLst>
        </pc:spChg>
        <pc:spChg chg="add mod">
          <ac:chgData name="Ramisetty Sukumar" userId="4e200aee0b2b7e9b" providerId="LiveId" clId="{0059EEF9-9789-4227-AFE8-9F7BD0234634}" dt="2024-03-28T08:33:14.769" v="473" actId="1076"/>
          <ac:spMkLst>
            <pc:docMk/>
            <pc:sldMk cId="678825864" sldId="259"/>
            <ac:spMk id="7" creationId="{A6496615-17C5-3C4B-2B13-9AFD502510DE}"/>
          </ac:spMkLst>
        </pc:spChg>
        <pc:spChg chg="add mod">
          <ac:chgData name="Ramisetty Sukumar" userId="4e200aee0b2b7e9b" providerId="LiveId" clId="{0059EEF9-9789-4227-AFE8-9F7BD0234634}" dt="2024-03-28T08:33:07.511" v="472" actId="1076"/>
          <ac:spMkLst>
            <pc:docMk/>
            <pc:sldMk cId="678825864" sldId="259"/>
            <ac:spMk id="8" creationId="{4EA71FC3-8E39-6D58-2183-B73F7E63ADC8}"/>
          </ac:spMkLst>
        </pc:spChg>
        <pc:spChg chg="add mod">
          <ac:chgData name="Ramisetty Sukumar" userId="4e200aee0b2b7e9b" providerId="LiveId" clId="{0059EEF9-9789-4227-AFE8-9F7BD0234634}" dt="2024-03-28T08:33:38.555" v="476" actId="1076"/>
          <ac:spMkLst>
            <pc:docMk/>
            <pc:sldMk cId="678825864" sldId="259"/>
            <ac:spMk id="9" creationId="{F563175B-2A34-225B-8C9A-C8B6E36BA5C6}"/>
          </ac:spMkLst>
        </pc:spChg>
        <pc:spChg chg="add mod">
          <ac:chgData name="Ramisetty Sukumar" userId="4e200aee0b2b7e9b" providerId="LiveId" clId="{0059EEF9-9789-4227-AFE8-9F7BD0234634}" dt="2024-03-28T08:33:24.222" v="474" actId="1076"/>
          <ac:spMkLst>
            <pc:docMk/>
            <pc:sldMk cId="678825864" sldId="259"/>
            <ac:spMk id="10" creationId="{0445675B-F076-1989-7E6D-339703EE1D72}"/>
          </ac:spMkLst>
        </pc:spChg>
        <pc:spChg chg="add mod">
          <ac:chgData name="Ramisetty Sukumar" userId="4e200aee0b2b7e9b" providerId="LiveId" clId="{0059EEF9-9789-4227-AFE8-9F7BD0234634}" dt="2024-03-28T08:33:45.474" v="477" actId="1076"/>
          <ac:spMkLst>
            <pc:docMk/>
            <pc:sldMk cId="678825864" sldId="259"/>
            <ac:spMk id="11" creationId="{23F139F1-CFB3-F6E2-6FDC-6FEF8DE69F84}"/>
          </ac:spMkLst>
        </pc:spChg>
        <pc:cxnChg chg="add mod">
          <ac:chgData name="Ramisetty Sukumar" userId="4e200aee0b2b7e9b" providerId="LiveId" clId="{0059EEF9-9789-4227-AFE8-9F7BD0234634}" dt="2024-03-28T08:30:30.558" v="458" actId="1076"/>
          <ac:cxnSpMkLst>
            <pc:docMk/>
            <pc:sldMk cId="678825864" sldId="259"/>
            <ac:cxnSpMk id="13" creationId="{7CFB6A95-4B93-8A14-15F3-B6416B519E3D}"/>
          </ac:cxnSpMkLst>
        </pc:cxnChg>
        <pc:cxnChg chg="add mod">
          <ac:chgData name="Ramisetty Sukumar" userId="4e200aee0b2b7e9b" providerId="LiveId" clId="{0059EEF9-9789-4227-AFE8-9F7BD0234634}" dt="2024-03-28T08:33:14.769" v="473" actId="1076"/>
          <ac:cxnSpMkLst>
            <pc:docMk/>
            <pc:sldMk cId="678825864" sldId="259"/>
            <ac:cxnSpMk id="16" creationId="{36480353-C62F-C001-EFFC-20F0DB557059}"/>
          </ac:cxnSpMkLst>
        </pc:cxnChg>
        <pc:cxnChg chg="add mod">
          <ac:chgData name="Ramisetty Sukumar" userId="4e200aee0b2b7e9b" providerId="LiveId" clId="{0059EEF9-9789-4227-AFE8-9F7BD0234634}" dt="2024-03-28T08:33:07.511" v="472" actId="1076"/>
          <ac:cxnSpMkLst>
            <pc:docMk/>
            <pc:sldMk cId="678825864" sldId="259"/>
            <ac:cxnSpMk id="18" creationId="{3D29A077-1F5A-2920-F53E-D3228AD784C4}"/>
          </ac:cxnSpMkLst>
        </pc:cxnChg>
        <pc:cxnChg chg="add mod">
          <ac:chgData name="Ramisetty Sukumar" userId="4e200aee0b2b7e9b" providerId="LiveId" clId="{0059EEF9-9789-4227-AFE8-9F7BD0234634}" dt="2024-03-28T08:33:38.555" v="476" actId="1076"/>
          <ac:cxnSpMkLst>
            <pc:docMk/>
            <pc:sldMk cId="678825864" sldId="259"/>
            <ac:cxnSpMk id="21" creationId="{0511B31C-8793-321B-77F4-746547F6FF20}"/>
          </ac:cxnSpMkLst>
        </pc:cxnChg>
        <pc:cxnChg chg="add mod">
          <ac:chgData name="Ramisetty Sukumar" userId="4e200aee0b2b7e9b" providerId="LiveId" clId="{0059EEF9-9789-4227-AFE8-9F7BD0234634}" dt="2024-03-28T08:33:38.555" v="476" actId="1076"/>
          <ac:cxnSpMkLst>
            <pc:docMk/>
            <pc:sldMk cId="678825864" sldId="259"/>
            <ac:cxnSpMk id="23" creationId="{19A0F1AD-967B-FF67-9D57-2B0F9CD6E58A}"/>
          </ac:cxnSpMkLst>
        </pc:cxnChg>
        <pc:cxnChg chg="add mod">
          <ac:chgData name="Ramisetty Sukumar" userId="4e200aee0b2b7e9b" providerId="LiveId" clId="{0059EEF9-9789-4227-AFE8-9F7BD0234634}" dt="2024-03-28T08:33:45.474" v="477" actId="1076"/>
          <ac:cxnSpMkLst>
            <pc:docMk/>
            <pc:sldMk cId="678825864" sldId="259"/>
            <ac:cxnSpMk id="25" creationId="{3F959422-C8DA-EFD0-586C-7648B221E058}"/>
          </ac:cxnSpMkLst>
        </pc:cxnChg>
      </pc:sldChg>
      <pc:sldChg chg="addSp delSp modSp mod modTransition">
        <pc:chgData name="Ramisetty Sukumar" userId="4e200aee0b2b7e9b" providerId="LiveId" clId="{0059EEF9-9789-4227-AFE8-9F7BD0234634}" dt="2024-03-28T15:27:19.659" v="732" actId="20577"/>
        <pc:sldMkLst>
          <pc:docMk/>
          <pc:sldMk cId="911695165" sldId="260"/>
        </pc:sldMkLst>
        <pc:spChg chg="add mod">
          <ac:chgData name="Ramisetty Sukumar" userId="4e200aee0b2b7e9b" providerId="LiveId" clId="{0059EEF9-9789-4227-AFE8-9F7BD0234634}" dt="2024-03-28T15:27:19.659" v="732" actId="20577"/>
          <ac:spMkLst>
            <pc:docMk/>
            <pc:sldMk cId="911695165" sldId="260"/>
            <ac:spMk id="4" creationId="{04B72718-99E1-E291-409B-66B454AF3C21}"/>
          </ac:spMkLst>
        </pc:spChg>
        <pc:picChg chg="add del mod">
          <ac:chgData name="Ramisetty Sukumar" userId="4e200aee0b2b7e9b" providerId="LiveId" clId="{0059EEF9-9789-4227-AFE8-9F7BD0234634}" dt="2024-03-28T15:06:24.970" v="490" actId="21"/>
          <ac:picMkLst>
            <pc:docMk/>
            <pc:sldMk cId="911695165" sldId="260"/>
            <ac:picMk id="3" creationId="{786B9CAA-DD6A-E3B3-45C6-C689792D0910}"/>
          </ac:picMkLst>
        </pc:picChg>
        <pc:picChg chg="add del mod">
          <ac:chgData name="Ramisetty Sukumar" userId="4e200aee0b2b7e9b" providerId="LiveId" clId="{0059EEF9-9789-4227-AFE8-9F7BD0234634}" dt="2024-03-28T15:06:24.970" v="490" actId="21"/>
          <ac:picMkLst>
            <pc:docMk/>
            <pc:sldMk cId="911695165" sldId="260"/>
            <ac:picMk id="6" creationId="{193A6C9D-D2F3-C3DD-5B59-04EC540951CE}"/>
          </ac:picMkLst>
        </pc:picChg>
        <pc:picChg chg="add mod">
          <ac:chgData name="Ramisetty Sukumar" userId="4e200aee0b2b7e9b" providerId="LiveId" clId="{0059EEF9-9789-4227-AFE8-9F7BD0234634}" dt="2024-03-28T15:07:02.169" v="496" actId="1076"/>
          <ac:picMkLst>
            <pc:docMk/>
            <pc:sldMk cId="911695165" sldId="260"/>
            <ac:picMk id="8" creationId="{96F2AFC4-B798-BAC8-0A6B-09B9487F8EF1}"/>
          </ac:picMkLst>
        </pc:picChg>
      </pc:sldChg>
      <pc:sldChg chg="addSp modSp mod modTransition">
        <pc:chgData name="Ramisetty Sukumar" userId="4e200aee0b2b7e9b" providerId="LiveId" clId="{0059EEF9-9789-4227-AFE8-9F7BD0234634}" dt="2024-03-28T15:19:38.734" v="541"/>
        <pc:sldMkLst>
          <pc:docMk/>
          <pc:sldMk cId="1732619000" sldId="261"/>
        </pc:sldMkLst>
        <pc:picChg chg="add mod">
          <ac:chgData name="Ramisetty Sukumar" userId="4e200aee0b2b7e9b" providerId="LiveId" clId="{0059EEF9-9789-4227-AFE8-9F7BD0234634}" dt="2024-03-28T15:07:42.671" v="514" actId="1076"/>
          <ac:picMkLst>
            <pc:docMk/>
            <pc:sldMk cId="1732619000" sldId="261"/>
            <ac:picMk id="3" creationId="{EE9FEB8E-F42E-24E0-95C9-078900C92104}"/>
          </ac:picMkLst>
        </pc:picChg>
      </pc:sldChg>
      <pc:sldChg chg="addSp modSp del mod modTransition">
        <pc:chgData name="Ramisetty Sukumar" userId="4e200aee0b2b7e9b" providerId="LiveId" clId="{0059EEF9-9789-4227-AFE8-9F7BD0234634}" dt="2024-03-28T15:27:10.189" v="720" actId="2696"/>
        <pc:sldMkLst>
          <pc:docMk/>
          <pc:sldMk cId="398038312" sldId="262"/>
        </pc:sldMkLst>
        <pc:spChg chg="add mod">
          <ac:chgData name="Ramisetty Sukumar" userId="4e200aee0b2b7e9b" providerId="LiveId" clId="{0059EEF9-9789-4227-AFE8-9F7BD0234634}" dt="2024-03-28T15:10:29.475" v="528" actId="1076"/>
          <ac:spMkLst>
            <pc:docMk/>
            <pc:sldMk cId="398038312" sldId="262"/>
            <ac:spMk id="2" creationId="{A083E401-5809-B4A3-A25F-6384EA7ED99A}"/>
          </ac:spMkLst>
        </pc:spChg>
        <pc:spChg chg="add mod">
          <ac:chgData name="Ramisetty Sukumar" userId="4e200aee0b2b7e9b" providerId="LiveId" clId="{0059EEF9-9789-4227-AFE8-9F7BD0234634}" dt="2024-03-28T15:27:06.066" v="719" actId="20577"/>
          <ac:spMkLst>
            <pc:docMk/>
            <pc:sldMk cId="398038312" sldId="262"/>
            <ac:spMk id="3" creationId="{ABAD1C96-A9FE-B343-976C-0040ECCAD4A7}"/>
          </ac:spMkLst>
        </pc:spChg>
      </pc:sldChg>
      <pc:sldChg chg="addSp modSp mod modTransition">
        <pc:chgData name="Ramisetty Sukumar" userId="4e200aee0b2b7e9b" providerId="LiveId" clId="{0059EEF9-9789-4227-AFE8-9F7BD0234634}" dt="2024-03-28T15:18:17.982" v="531"/>
        <pc:sldMkLst>
          <pc:docMk/>
          <pc:sldMk cId="4241118597" sldId="266"/>
        </pc:sldMkLst>
        <pc:spChg chg="add mod">
          <ac:chgData name="Ramisetty Sukumar" userId="4e200aee0b2b7e9b" providerId="LiveId" clId="{0059EEF9-9789-4227-AFE8-9F7BD0234634}" dt="2024-03-28T08:10:18.252" v="55" actId="20577"/>
          <ac:spMkLst>
            <pc:docMk/>
            <pc:sldMk cId="4241118597" sldId="266"/>
            <ac:spMk id="4" creationId="{48D6B006-1783-DD84-62AF-5FCC389187CE}"/>
          </ac:spMkLst>
        </pc:spChg>
        <pc:spChg chg="add mod">
          <ac:chgData name="Ramisetty Sukumar" userId="4e200aee0b2b7e9b" providerId="LiveId" clId="{0059EEF9-9789-4227-AFE8-9F7BD0234634}" dt="2024-03-28T08:18:03.158" v="271" actId="5793"/>
          <ac:spMkLst>
            <pc:docMk/>
            <pc:sldMk cId="4241118597" sldId="266"/>
            <ac:spMk id="5" creationId="{D061576F-9C3A-7DF9-FC8C-20E687FC96B3}"/>
          </ac:spMkLst>
        </pc:spChg>
      </pc:sldChg>
      <pc:sldChg chg="addSp delSp modSp new mod modTransition">
        <pc:chgData name="Ramisetty Sukumar" userId="4e200aee0b2b7e9b" providerId="LiveId" clId="{0059EEF9-9789-4227-AFE8-9F7BD0234634}" dt="2024-03-28T15:40:41.434" v="825"/>
        <pc:sldMkLst>
          <pc:docMk/>
          <pc:sldMk cId="4143912088" sldId="268"/>
        </pc:sldMkLst>
        <pc:spChg chg="add del mod">
          <ac:chgData name="Ramisetty Sukumar" userId="4e200aee0b2b7e9b" providerId="LiveId" clId="{0059EEF9-9789-4227-AFE8-9F7BD0234634}" dt="2024-03-28T15:27:36.580" v="734" actId="21"/>
          <ac:spMkLst>
            <pc:docMk/>
            <pc:sldMk cId="4143912088" sldId="268"/>
            <ac:spMk id="2" creationId="{4FF316F9-EB5F-A066-B61D-CFA18E4B6B55}"/>
          </ac:spMkLst>
        </pc:spChg>
        <pc:spChg chg="add mod">
          <ac:chgData name="Ramisetty Sukumar" userId="4e200aee0b2b7e9b" providerId="LiveId" clId="{0059EEF9-9789-4227-AFE8-9F7BD0234634}" dt="2024-03-28T15:28:44.623" v="748" actId="1076"/>
          <ac:spMkLst>
            <pc:docMk/>
            <pc:sldMk cId="4143912088" sldId="268"/>
            <ac:spMk id="3" creationId="{99ED0A7C-35F6-1AD0-485F-00255618256F}"/>
          </ac:spMkLst>
        </pc:spChg>
        <pc:spChg chg="add del mod">
          <ac:chgData name="Ramisetty Sukumar" userId="4e200aee0b2b7e9b" providerId="LiveId" clId="{0059EEF9-9789-4227-AFE8-9F7BD0234634}" dt="2024-03-28T15:30:52.546" v="753" actId="21"/>
          <ac:spMkLst>
            <pc:docMk/>
            <pc:sldMk cId="4143912088" sldId="268"/>
            <ac:spMk id="4" creationId="{C41159CA-E8E8-2323-DC1B-4890095F61E8}"/>
          </ac:spMkLst>
        </pc:spChg>
        <pc:spChg chg="add del mod">
          <ac:chgData name="Ramisetty Sukumar" userId="4e200aee0b2b7e9b" providerId="LiveId" clId="{0059EEF9-9789-4227-AFE8-9F7BD0234634}" dt="2024-03-28T15:31:04.577" v="758"/>
          <ac:spMkLst>
            <pc:docMk/>
            <pc:sldMk cId="4143912088" sldId="268"/>
            <ac:spMk id="5" creationId="{E221B682-DC8A-F01C-E097-442BCAF00642}"/>
          </ac:spMkLst>
        </pc:spChg>
        <pc:spChg chg="add del mod">
          <ac:chgData name="Ramisetty Sukumar" userId="4e200aee0b2b7e9b" providerId="LiveId" clId="{0059EEF9-9789-4227-AFE8-9F7BD0234634}" dt="2024-03-28T15:31:04.562" v="756" actId="21"/>
          <ac:spMkLst>
            <pc:docMk/>
            <pc:sldMk cId="4143912088" sldId="268"/>
            <ac:spMk id="6" creationId="{C41159CA-E8E8-2323-DC1B-4890095F61E8}"/>
          </ac:spMkLst>
        </pc:spChg>
        <pc:spChg chg="add del mod">
          <ac:chgData name="Ramisetty Sukumar" userId="4e200aee0b2b7e9b" providerId="LiveId" clId="{0059EEF9-9789-4227-AFE8-9F7BD0234634}" dt="2024-03-28T15:31:34.164" v="761" actId="21"/>
          <ac:spMkLst>
            <pc:docMk/>
            <pc:sldMk cId="4143912088" sldId="268"/>
            <ac:spMk id="7" creationId="{F9A4DC00-C035-27BE-7B58-5B39331A1421}"/>
          </ac:spMkLst>
        </pc:spChg>
        <pc:spChg chg="add">
          <ac:chgData name="Ramisetty Sukumar" userId="4e200aee0b2b7e9b" providerId="LiveId" clId="{0059EEF9-9789-4227-AFE8-9F7BD0234634}" dt="2024-03-28T15:31:18.876" v="760"/>
          <ac:spMkLst>
            <pc:docMk/>
            <pc:sldMk cId="4143912088" sldId="268"/>
            <ac:spMk id="8" creationId="{730A04AF-3451-CB61-7C2D-A4443F74772B}"/>
          </ac:spMkLst>
        </pc:spChg>
        <pc:spChg chg="add del mod">
          <ac:chgData name="Ramisetty Sukumar" userId="4e200aee0b2b7e9b" providerId="LiveId" clId="{0059EEF9-9789-4227-AFE8-9F7BD0234634}" dt="2024-03-28T15:33:08.340" v="778" actId="255"/>
          <ac:spMkLst>
            <pc:docMk/>
            <pc:sldMk cId="4143912088" sldId="268"/>
            <ac:spMk id="9" creationId="{08EF52B4-5193-D4F8-9261-1DB20ECD2D6E}"/>
          </ac:spMkLst>
        </pc:spChg>
        <pc:spChg chg="add">
          <ac:chgData name="Ramisetty Sukumar" userId="4e200aee0b2b7e9b" providerId="LiveId" clId="{0059EEF9-9789-4227-AFE8-9F7BD0234634}" dt="2024-03-28T15:31:48.830" v="763"/>
          <ac:spMkLst>
            <pc:docMk/>
            <pc:sldMk cId="4143912088" sldId="268"/>
            <ac:spMk id="10" creationId="{3A660033-BF00-24C0-4FDE-B1B0AEF1C609}"/>
          </ac:spMkLst>
        </pc:spChg>
      </pc:sldChg>
      <pc:sldChg chg="addSp modSp new del mod modTransition">
        <pc:chgData name="Ramisetty Sukumar" userId="4e200aee0b2b7e9b" providerId="LiveId" clId="{0059EEF9-9789-4227-AFE8-9F7BD0234634}" dt="2024-03-28T15:48:44.268" v="833" actId="2696"/>
        <pc:sldMkLst>
          <pc:docMk/>
          <pc:sldMk cId="3542594949" sldId="269"/>
        </pc:sldMkLst>
        <pc:spChg chg="add mod">
          <ac:chgData name="Ramisetty Sukumar" userId="4e200aee0b2b7e9b" providerId="LiveId" clId="{0059EEF9-9789-4227-AFE8-9F7BD0234634}" dt="2024-03-28T15:34:32.357" v="798" actId="1076"/>
          <ac:spMkLst>
            <pc:docMk/>
            <pc:sldMk cId="3542594949" sldId="269"/>
            <ac:spMk id="2" creationId="{AC6C6C03-09C7-51CD-0966-8E5ABF6F0A19}"/>
          </ac:spMkLst>
        </pc:spChg>
        <pc:picChg chg="add mod">
          <ac:chgData name="Ramisetty Sukumar" userId="4e200aee0b2b7e9b" providerId="LiveId" clId="{0059EEF9-9789-4227-AFE8-9F7BD0234634}" dt="2024-03-28T15:37:18.251" v="804" actId="1076"/>
          <ac:picMkLst>
            <pc:docMk/>
            <pc:sldMk cId="3542594949" sldId="269"/>
            <ac:picMk id="2050" creationId="{353CC994-DF06-A321-205C-9EE4CC47062A}"/>
          </ac:picMkLst>
        </pc:picChg>
      </pc:sldChg>
      <pc:sldChg chg="addSp delSp modSp new mod modTransition">
        <pc:chgData name="Ramisetty Sukumar" userId="4e200aee0b2b7e9b" providerId="LiveId" clId="{0059EEF9-9789-4227-AFE8-9F7BD0234634}" dt="2024-03-28T15:49:15.394" v="838" actId="1076"/>
        <pc:sldMkLst>
          <pc:docMk/>
          <pc:sldMk cId="2361486168" sldId="270"/>
        </pc:sldMkLst>
        <pc:spChg chg="add mod">
          <ac:chgData name="Ramisetty Sukumar" userId="4e200aee0b2b7e9b" providerId="LiveId" clId="{0059EEF9-9789-4227-AFE8-9F7BD0234634}" dt="2024-03-28T15:49:15.394" v="838" actId="1076"/>
          <ac:spMkLst>
            <pc:docMk/>
            <pc:sldMk cId="2361486168" sldId="270"/>
            <ac:spMk id="2" creationId="{16E7E238-0F4F-8975-C295-78BEB66E2275}"/>
          </ac:spMkLst>
        </pc:spChg>
        <pc:picChg chg="add del mod">
          <ac:chgData name="Ramisetty Sukumar" userId="4e200aee0b2b7e9b" providerId="LiveId" clId="{0059EEF9-9789-4227-AFE8-9F7BD0234634}" dt="2024-03-28T15:48:48.848" v="834" actId="21"/>
          <ac:picMkLst>
            <pc:docMk/>
            <pc:sldMk cId="2361486168" sldId="270"/>
            <ac:picMk id="3074" creationId="{D096FC10-EAAB-E9AC-F48C-27235074778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EDCE1D-5FC2-4F24-810F-79DFCB37D2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41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1AD9B-4136-44EE-A32A-31D39A7184A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10454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17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514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255247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5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10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40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89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24830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1AD9B-4136-44EE-A32A-31D39A7184A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DCE1D-5FC2-4F24-810F-79DFCB37D2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03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1AD9B-4136-44EE-A32A-31D39A7184A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34584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1AD9B-4136-44EE-A32A-31D39A7184A2}"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DCE1D-5FC2-4F24-810F-79DFCB37D2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44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1AD9B-4136-44EE-A32A-31D39A7184A2}"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DCE1D-5FC2-4F24-810F-79DFCB37D2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43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1AD9B-4136-44EE-A32A-31D39A7184A2}"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339494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1AD9B-4136-44EE-A32A-31D39A7184A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DCE1D-5FC2-4F24-810F-79DFCB37D2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51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1AD9B-4136-44EE-A32A-31D39A7184A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DCE1D-5FC2-4F24-810F-79DFCB37D23E}" type="slidenum">
              <a:rPr lang="en-IN" smtClean="0"/>
              <a:t>‹#›</a:t>
            </a:fld>
            <a:endParaRPr lang="en-IN"/>
          </a:p>
        </p:txBody>
      </p:sp>
    </p:spTree>
    <p:extLst>
      <p:ext uri="{BB962C8B-B14F-4D97-AF65-F5344CB8AC3E}">
        <p14:creationId xmlns:p14="http://schemas.microsoft.com/office/powerpoint/2010/main" val="308708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D1AD9B-4136-44EE-A32A-31D39A7184A2}" type="datetimeFigureOut">
              <a:rPr lang="en-IN" smtClean="0"/>
              <a:t>28-03-2024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EDCE1D-5FC2-4F24-810F-79DFCB37D23E}" type="slidenum">
              <a:rPr lang="en-IN" smtClean="0"/>
              <a:t>‹#›</a:t>
            </a:fld>
            <a:endParaRPr lang="en-IN"/>
          </a:p>
        </p:txBody>
      </p:sp>
    </p:spTree>
    <p:extLst>
      <p:ext uri="{BB962C8B-B14F-4D97-AF65-F5344CB8AC3E}">
        <p14:creationId xmlns:p14="http://schemas.microsoft.com/office/powerpoint/2010/main" val="8613992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083C3-C598-E9B9-225B-C7C5AC507706}"/>
              </a:ext>
            </a:extLst>
          </p:cNvPr>
          <p:cNvSpPr/>
          <p:nvPr/>
        </p:nvSpPr>
        <p:spPr>
          <a:xfrm>
            <a:off x="0" y="695189"/>
            <a:ext cx="12192000"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Generating Code From Natural Language Descriptions</a:t>
            </a:r>
          </a:p>
        </p:txBody>
      </p:sp>
      <p:sp>
        <p:nvSpPr>
          <p:cNvPr id="6" name="Rectangle 5">
            <a:extLst>
              <a:ext uri="{FF2B5EF4-FFF2-40B4-BE49-F238E27FC236}">
                <a16:creationId xmlns:a16="http://schemas.microsoft.com/office/drawing/2014/main" id="{6D22DADE-03A1-24B4-BB21-20DB5BD48DED}"/>
              </a:ext>
            </a:extLst>
          </p:cNvPr>
          <p:cNvSpPr/>
          <p:nvPr/>
        </p:nvSpPr>
        <p:spPr>
          <a:xfrm>
            <a:off x="564144" y="5577291"/>
            <a:ext cx="5072799" cy="707886"/>
          </a:xfrm>
          <a:prstGeom prst="rect">
            <a:avLst/>
          </a:prstGeom>
          <a:noFill/>
        </p:spPr>
        <p:txBody>
          <a:bodyPr wrap="none" lIns="91440" tIns="45720" rIns="91440" bIns="45720">
            <a:spAutoFit/>
          </a:bodyPr>
          <a:lstStyle/>
          <a:p>
            <a:pPr algn="ctr"/>
            <a:r>
              <a:rPr lang="en-US" sz="4000" b="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Faculty: Dr. G. Michael</a:t>
            </a:r>
          </a:p>
        </p:txBody>
      </p:sp>
      <p:sp>
        <p:nvSpPr>
          <p:cNvPr id="7" name="TextBox 6">
            <a:extLst>
              <a:ext uri="{FF2B5EF4-FFF2-40B4-BE49-F238E27FC236}">
                <a16:creationId xmlns:a16="http://schemas.microsoft.com/office/drawing/2014/main" id="{2EB2E331-B8F0-B4E9-B865-61539DA5C611}"/>
              </a:ext>
            </a:extLst>
          </p:cNvPr>
          <p:cNvSpPr txBox="1"/>
          <p:nvPr/>
        </p:nvSpPr>
        <p:spPr>
          <a:xfrm>
            <a:off x="8783616" y="4915571"/>
            <a:ext cx="2844240" cy="132343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Submitted By:</a:t>
            </a:r>
          </a:p>
          <a:p>
            <a:r>
              <a:rPr lang="en-US" sz="2000" dirty="0">
                <a:latin typeface="Times New Roman" panose="02020603050405020304" pitchFamily="18" charset="0"/>
                <a:cs typeface="Times New Roman" panose="02020603050405020304" pitchFamily="18" charset="0"/>
              </a:rPr>
              <a:t>Nanda Gopala Krishna. V</a:t>
            </a:r>
          </a:p>
          <a:p>
            <a:r>
              <a:rPr lang="en-US" sz="2000" dirty="0">
                <a:latin typeface="Times New Roman" panose="02020603050405020304" pitchFamily="18" charset="0"/>
                <a:cs typeface="Times New Roman" panose="02020603050405020304" pitchFamily="18" charset="0"/>
              </a:rPr>
              <a:t>Mahesh Chowdary. K</a:t>
            </a:r>
          </a:p>
          <a:p>
            <a:r>
              <a:rPr lang="en-US" sz="2000" dirty="0">
                <a:latin typeface="Times New Roman" panose="02020603050405020304" pitchFamily="18" charset="0"/>
                <a:cs typeface="Times New Roman" panose="02020603050405020304" pitchFamily="18" charset="0"/>
              </a:rPr>
              <a:t>Sukumar. 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082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2A021B-6C75-50CE-AB46-2414CC43CFED}"/>
              </a:ext>
            </a:extLst>
          </p:cNvPr>
          <p:cNvSpPr/>
          <p:nvPr/>
        </p:nvSpPr>
        <p:spPr>
          <a:xfrm>
            <a:off x="4478084" y="1200856"/>
            <a:ext cx="2060179"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5E12937B-3D79-15C6-9C6E-A2018D42E4E4}"/>
              </a:ext>
            </a:extLst>
          </p:cNvPr>
          <p:cNvSpPr txBox="1"/>
          <p:nvPr/>
        </p:nvSpPr>
        <p:spPr>
          <a:xfrm>
            <a:off x="1153094" y="2256213"/>
            <a:ext cx="9605356"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most persistent challenges in the world of software engineering has been the attempt to bridge the gap between human language and computer code.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are getting closer to achieving this aim thanks to recent developments in machine learning (ML) and natural language processing (NLP).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examines the approaches, strategies, and difficulties associated with the developing field of producing code from descriptions written in natural language.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analyze the drawbacks and moral dilemmas of this technology as well as its possible effects on software development, teamwork, and accessibility.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6456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665F48-3839-B23A-1748-863B1FEDE8AD}"/>
              </a:ext>
            </a:extLst>
          </p:cNvPr>
          <p:cNvSpPr/>
          <p:nvPr/>
        </p:nvSpPr>
        <p:spPr>
          <a:xfrm>
            <a:off x="4084581" y="1143978"/>
            <a:ext cx="2792752" cy="523220"/>
          </a:xfrm>
          <a:prstGeom prst="rect">
            <a:avLst/>
          </a:prstGeom>
          <a:noFill/>
        </p:spPr>
        <p:txBody>
          <a:bodyPr wrap="none" lIns="91440" tIns="45720" rIns="91440" bIns="45720">
            <a:spAutoFit/>
          </a:bodyPr>
          <a:lstStyle/>
          <a:p>
            <a:pPr algn="ctr"/>
            <a:r>
              <a:rPr lang="en-US" sz="2800" b="1" dirty="0">
                <a:ln w="6600">
                  <a:solidFill>
                    <a:schemeClr val="accent2"/>
                  </a:solidFill>
                  <a:prstDash val="solid"/>
                </a:ln>
                <a:solidFill>
                  <a:schemeClr val="accent2"/>
                </a:solidFill>
                <a:effectLst>
                  <a:outerShdw dist="38100" dir="2700000" algn="tl" rotWithShape="0">
                    <a:schemeClr val="accent2"/>
                  </a:outerShdw>
                </a:effectLst>
              </a:rPr>
              <a:t>INTRODUCTION</a:t>
            </a:r>
            <a:endParaRPr lang="en-US" sz="2800" b="1" cap="none" spc="0" dirty="0">
              <a:ln w="6600">
                <a:solidFill>
                  <a:schemeClr val="accent2"/>
                </a:solidFill>
                <a:prstDash val="solid"/>
              </a:ln>
              <a:solidFill>
                <a:schemeClr val="accent2"/>
              </a:solidFill>
              <a:effectLst>
                <a:outerShdw dist="38100" dir="2700000" algn="tl" rotWithShape="0">
                  <a:schemeClr val="accent2"/>
                </a:outerShdw>
              </a:effectLst>
            </a:endParaRPr>
          </a:p>
        </p:txBody>
      </p:sp>
      <p:sp>
        <p:nvSpPr>
          <p:cNvPr id="7" name="TextBox 6">
            <a:extLst>
              <a:ext uri="{FF2B5EF4-FFF2-40B4-BE49-F238E27FC236}">
                <a16:creationId xmlns:a16="http://schemas.microsoft.com/office/drawing/2014/main" id="{C031EF9D-FB31-B58A-47D4-574C3B0CDA5B}"/>
              </a:ext>
            </a:extLst>
          </p:cNvPr>
          <p:cNvSpPr txBox="1"/>
          <p:nvPr/>
        </p:nvSpPr>
        <p:spPr>
          <a:xfrm>
            <a:off x="859969" y="1443841"/>
            <a:ext cx="10379531" cy="3970318"/>
          </a:xfrm>
          <a:prstGeom prst="rect">
            <a:avLst/>
          </a:prstGeom>
          <a:noFill/>
        </p:spPr>
        <p:txBody>
          <a:bodyPr wrap="square" rtlCol="0">
            <a:spAutoFit/>
          </a:bodyPr>
          <a:lstStyle/>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capacity to smoothly convert human intent into executable code has long been a sought-after goal in the dynamic world of software development.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Now that Natural Language Processing (NLP) and Machine Learning (ML) have taken off, science fiction can no longer contain this dream.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advent of methods for producing code from descriptions in natural language signals the beginning of a new era in software engineering accessibility and efficiency.</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ground-breaking method aims to democratize coding by removing obstacles for people with different degrees of programming experience. </a:t>
            </a:r>
          </a:p>
        </p:txBody>
      </p:sp>
    </p:spTree>
    <p:extLst>
      <p:ext uri="{BB962C8B-B14F-4D97-AF65-F5344CB8AC3E}">
        <p14:creationId xmlns:p14="http://schemas.microsoft.com/office/powerpoint/2010/main" val="3088126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D6B006-1783-DD84-62AF-5FCC389187CE}"/>
              </a:ext>
            </a:extLst>
          </p:cNvPr>
          <p:cNvSpPr/>
          <p:nvPr/>
        </p:nvSpPr>
        <p:spPr>
          <a:xfrm>
            <a:off x="2369157" y="1280049"/>
            <a:ext cx="6778779"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latin typeface="Times New Roman" panose="02020603050405020304" pitchFamily="18" charset="0"/>
                <a:cs typeface="Times New Roman" panose="02020603050405020304" pitchFamily="18" charset="0"/>
              </a:rPr>
              <a:t>METHODOLOGIES AND TECHNIQUES</a:t>
            </a:r>
          </a:p>
        </p:txBody>
      </p:sp>
      <p:sp>
        <p:nvSpPr>
          <p:cNvPr id="5" name="TextBox 4">
            <a:extLst>
              <a:ext uri="{FF2B5EF4-FFF2-40B4-BE49-F238E27FC236}">
                <a16:creationId xmlns:a16="http://schemas.microsoft.com/office/drawing/2014/main" id="{D061576F-9C3A-7DF9-FC8C-20E687FC96B3}"/>
              </a:ext>
            </a:extLst>
          </p:cNvPr>
          <p:cNvSpPr txBox="1"/>
          <p:nvPr/>
        </p:nvSpPr>
        <p:spPr>
          <a:xfrm>
            <a:off x="2369157" y="2100076"/>
            <a:ext cx="4652236" cy="3477875"/>
          </a:xfrm>
          <a:prstGeom prst="rect">
            <a:avLst/>
          </a:prstGeom>
          <a:noFill/>
        </p:spPr>
        <p:txBody>
          <a:bodyPr wrap="non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Natural Language Understanding</a:t>
            </a:r>
            <a:r>
              <a:rPr lang="en-IN" sz="2000" dirty="0">
                <a:latin typeface="Times New Roman" panose="02020603050405020304" pitchFamily="18" charset="0"/>
                <a:cs typeface="Times New Roman" panose="02020603050405020304" pitchFamily="18" charset="0"/>
              </a:rPr>
              <a:t> (NLU)</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Code Representation</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Training Data</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Error Handling and Correction</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Integration</a:t>
            </a: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Deployment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185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ED523F-49DC-EA4F-9D6A-C56AB5CF54D9}"/>
              </a:ext>
            </a:extLst>
          </p:cNvPr>
          <p:cNvSpPr/>
          <p:nvPr/>
        </p:nvSpPr>
        <p:spPr>
          <a:xfrm>
            <a:off x="2629368" y="1225620"/>
            <a:ext cx="6149504"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chemeClr val="tx2"/>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PROCESS OF CODE GENERATION </a:t>
            </a:r>
          </a:p>
        </p:txBody>
      </p:sp>
      <p:sp>
        <p:nvSpPr>
          <p:cNvPr id="5" name="TextBox 4">
            <a:extLst>
              <a:ext uri="{FF2B5EF4-FFF2-40B4-BE49-F238E27FC236}">
                <a16:creationId xmlns:a16="http://schemas.microsoft.com/office/drawing/2014/main" id="{DE4176AB-61FC-63D0-650D-6DEADA923396}"/>
              </a:ext>
            </a:extLst>
          </p:cNvPr>
          <p:cNvSpPr txBox="1"/>
          <p:nvPr/>
        </p:nvSpPr>
        <p:spPr>
          <a:xfrm>
            <a:off x="995086" y="2422072"/>
            <a:ext cx="164019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ACDEE3-DB82-5B24-9F63-A37B18C10169}"/>
              </a:ext>
            </a:extLst>
          </p:cNvPr>
          <p:cNvSpPr txBox="1"/>
          <p:nvPr/>
        </p:nvSpPr>
        <p:spPr>
          <a:xfrm>
            <a:off x="4207329" y="2422072"/>
            <a:ext cx="175560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Code Generation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496615-17C5-3C4B-2B13-9AFD502510DE}"/>
              </a:ext>
            </a:extLst>
          </p:cNvPr>
          <p:cNvSpPr txBox="1"/>
          <p:nvPr/>
        </p:nvSpPr>
        <p:spPr>
          <a:xfrm>
            <a:off x="8278587" y="2422072"/>
            <a:ext cx="167693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Train the Model</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A71FC3-8E39-6D58-2183-B73F7E63ADC8}"/>
              </a:ext>
            </a:extLst>
          </p:cNvPr>
          <p:cNvSpPr txBox="1"/>
          <p:nvPr/>
        </p:nvSpPr>
        <p:spPr>
          <a:xfrm>
            <a:off x="7941129" y="4223659"/>
            <a:ext cx="25443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Client Server Application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63175B-2A34-225B-8C9A-C8B6E36BA5C6}"/>
              </a:ext>
            </a:extLst>
          </p:cNvPr>
          <p:cNvSpPr txBox="1"/>
          <p:nvPr/>
        </p:nvSpPr>
        <p:spPr>
          <a:xfrm>
            <a:off x="3769883" y="4222877"/>
            <a:ext cx="253146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Client Server Connection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45675B-F076-1989-7E6D-339703EE1D72}"/>
              </a:ext>
            </a:extLst>
          </p:cNvPr>
          <p:cNvSpPr txBox="1"/>
          <p:nvPr/>
        </p:nvSpPr>
        <p:spPr>
          <a:xfrm>
            <a:off x="1170215" y="4222877"/>
            <a:ext cx="915059" cy="369332"/>
          </a:xfrm>
          <a:prstGeom prst="rect">
            <a:avLst/>
          </a:prstGeom>
          <a:noFill/>
        </p:spPr>
        <p:txBody>
          <a:bodyPr wrap="none" rtlCol="0">
            <a:spAutoFit/>
          </a:bodyPr>
          <a:lstStyle/>
          <a:p>
            <a:r>
              <a:rPr lang="en-US" dirty="0"/>
              <a:t>I</a:t>
            </a:r>
            <a:r>
              <a:rPr lang="en-US" dirty="0">
                <a:latin typeface="Times New Roman" panose="02020603050405020304" pitchFamily="18" charset="0"/>
                <a:cs typeface="Times New Roman" panose="02020603050405020304" pitchFamily="18" charset="0"/>
              </a:rPr>
              <a:t>/P Data</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3F139F1-CFB3-F6E2-6FDC-6FEF8DE69F84}"/>
              </a:ext>
            </a:extLst>
          </p:cNvPr>
          <p:cNvSpPr txBox="1"/>
          <p:nvPr/>
        </p:nvSpPr>
        <p:spPr>
          <a:xfrm>
            <a:off x="551167" y="5839016"/>
            <a:ext cx="215315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Response Generation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7CFB6A95-4B93-8A14-15F3-B6416B519E3D}"/>
              </a:ext>
            </a:extLst>
          </p:cNvPr>
          <p:cNvCxnSpPr>
            <a:stCxn id="5" idx="3"/>
            <a:endCxn id="6" idx="1"/>
          </p:cNvCxnSpPr>
          <p:nvPr/>
        </p:nvCxnSpPr>
        <p:spPr>
          <a:xfrm>
            <a:off x="2635279" y="2606738"/>
            <a:ext cx="157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480353-C62F-C001-EFFC-20F0DB557059}"/>
              </a:ext>
            </a:extLst>
          </p:cNvPr>
          <p:cNvCxnSpPr>
            <a:stCxn id="6" idx="3"/>
            <a:endCxn id="7" idx="1"/>
          </p:cNvCxnSpPr>
          <p:nvPr/>
        </p:nvCxnSpPr>
        <p:spPr>
          <a:xfrm>
            <a:off x="5962938" y="2606738"/>
            <a:ext cx="23156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3D29A077-1F5A-2920-F53E-D3228AD784C4}"/>
              </a:ext>
            </a:extLst>
          </p:cNvPr>
          <p:cNvCxnSpPr>
            <a:cxnSpLocks/>
            <a:endCxn id="8" idx="0"/>
          </p:cNvCxnSpPr>
          <p:nvPr/>
        </p:nvCxnSpPr>
        <p:spPr>
          <a:xfrm>
            <a:off x="9171214" y="2791405"/>
            <a:ext cx="42091" cy="14322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0511B31C-8793-321B-77F4-746547F6FF20}"/>
              </a:ext>
            </a:extLst>
          </p:cNvPr>
          <p:cNvCxnSpPr>
            <a:stCxn id="8" idx="1"/>
            <a:endCxn id="9" idx="3"/>
          </p:cNvCxnSpPr>
          <p:nvPr/>
        </p:nvCxnSpPr>
        <p:spPr>
          <a:xfrm flipH="1" flipV="1">
            <a:off x="6301345" y="4407543"/>
            <a:ext cx="1639784" cy="7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19A0F1AD-967B-FF67-9D57-2B0F9CD6E58A}"/>
              </a:ext>
            </a:extLst>
          </p:cNvPr>
          <p:cNvCxnSpPr>
            <a:stCxn id="9" idx="1"/>
            <a:endCxn id="10" idx="3"/>
          </p:cNvCxnSpPr>
          <p:nvPr/>
        </p:nvCxnSpPr>
        <p:spPr>
          <a:xfrm flipH="1">
            <a:off x="2085274" y="4407543"/>
            <a:ext cx="1684609"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3F959422-C8DA-EFD0-586C-7648B221E058}"/>
              </a:ext>
            </a:extLst>
          </p:cNvPr>
          <p:cNvCxnSpPr>
            <a:stCxn id="10" idx="2"/>
            <a:endCxn id="11" idx="0"/>
          </p:cNvCxnSpPr>
          <p:nvPr/>
        </p:nvCxnSpPr>
        <p:spPr>
          <a:xfrm flipH="1">
            <a:off x="1627744" y="4592209"/>
            <a:ext cx="1" cy="124680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88258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72718-99E1-E291-409B-66B454AF3C21}"/>
              </a:ext>
            </a:extLst>
          </p:cNvPr>
          <p:cNvSpPr/>
          <p:nvPr/>
        </p:nvSpPr>
        <p:spPr>
          <a:xfrm>
            <a:off x="4338615" y="1051449"/>
            <a:ext cx="1588000" cy="523220"/>
          </a:xfrm>
          <a:prstGeom prst="rect">
            <a:avLst/>
          </a:prstGeom>
          <a:noFill/>
        </p:spPr>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RESULT</a:t>
            </a:r>
          </a:p>
        </p:txBody>
      </p:sp>
      <p:pic>
        <p:nvPicPr>
          <p:cNvPr id="8" name="Picture 7">
            <a:extLst>
              <a:ext uri="{FF2B5EF4-FFF2-40B4-BE49-F238E27FC236}">
                <a16:creationId xmlns:a16="http://schemas.microsoft.com/office/drawing/2014/main" id="{96F2AFC4-B798-BAC8-0A6B-09B9487F8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686" y="1839686"/>
            <a:ext cx="9503228" cy="4027716"/>
          </a:xfrm>
          <a:prstGeom prst="rect">
            <a:avLst/>
          </a:prstGeom>
        </p:spPr>
      </p:pic>
    </p:spTree>
    <p:extLst>
      <p:ext uri="{BB962C8B-B14F-4D97-AF65-F5344CB8AC3E}">
        <p14:creationId xmlns:p14="http://schemas.microsoft.com/office/powerpoint/2010/main" val="9116951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FEB8E-F42E-24E0-95C9-078900C9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5" y="1034143"/>
            <a:ext cx="10493830" cy="4789714"/>
          </a:xfrm>
          <a:prstGeom prst="rect">
            <a:avLst/>
          </a:prstGeom>
        </p:spPr>
      </p:pic>
    </p:spTree>
    <p:extLst>
      <p:ext uri="{BB962C8B-B14F-4D97-AF65-F5344CB8AC3E}">
        <p14:creationId xmlns:p14="http://schemas.microsoft.com/office/powerpoint/2010/main" val="1732619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ED0A7C-35F6-1AD0-485F-00255618256F}"/>
              </a:ext>
            </a:extLst>
          </p:cNvPr>
          <p:cNvSpPr/>
          <p:nvPr/>
        </p:nvSpPr>
        <p:spPr>
          <a:xfrm>
            <a:off x="4432403" y="1002463"/>
            <a:ext cx="2619628" cy="523220"/>
          </a:xfrm>
          <a:prstGeom prst="rect">
            <a:avLst/>
          </a:prstGeom>
          <a:noFill/>
        </p:spPr>
        <p:txBody>
          <a:bodyPr wrap="non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08EF52B4-5193-D4F8-9261-1DB20ECD2D6E}"/>
              </a:ext>
            </a:extLst>
          </p:cNvPr>
          <p:cNvSpPr txBox="1"/>
          <p:nvPr/>
        </p:nvSpPr>
        <p:spPr>
          <a:xfrm>
            <a:off x="1219203" y="1872343"/>
            <a:ext cx="962297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sum up, producing code from theoretical descriptions of natural language has a number of benefits in terms of readability, accessibility, and simplicity of use. Developers can successfully bridge the gap between natural language descriptions and executable code by using an organized strategy that includes precisely identifying the problem, describing algorithmic steps, converting them into code blocks, and offering thorough explanations and examples. Improved comprehension, teamwork, and reproducibility in software development processes are fostered by this theoretical framework. It also makes it easier to integrate code generation tools with natural language processing techniques, which opens the door to more effective and user-friendly programming workflows.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912088"/>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E7E238-0F4F-8975-C295-78BEB66E2275}"/>
              </a:ext>
            </a:extLst>
          </p:cNvPr>
          <p:cNvSpPr/>
          <p:nvPr/>
        </p:nvSpPr>
        <p:spPr>
          <a:xfrm>
            <a:off x="2268600" y="2505083"/>
            <a:ext cx="7426200" cy="1569660"/>
          </a:xfrm>
          <a:prstGeom prst="rect">
            <a:avLst/>
          </a:prstGeom>
          <a:noFill/>
        </p:spPr>
        <p:txBody>
          <a:bodyPr wrap="none" lIns="91440" tIns="45720" rIns="91440" bIns="45720">
            <a:spAutoFit/>
          </a:bodyPr>
          <a:lstStyle/>
          <a:p>
            <a:pPr algn="ctr"/>
            <a:r>
              <a:rPr lang="en-US" sz="9600" b="0" cap="none" spc="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614861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160</TotalTime>
  <Words>392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Ramisetty Sukumar</dc:creator>
  <cp:lastModifiedBy>Ramisetty Sukumar</cp:lastModifiedBy>
  <cp:revision>2</cp:revision>
  <dcterms:created xsi:type="dcterms:W3CDTF">2024-03-28T06:43:19Z</dcterms:created>
  <dcterms:modified xsi:type="dcterms:W3CDTF">2024-03-28T15:49:16Z</dcterms:modified>
</cp:coreProperties>
</file>