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85" r:id="rId3"/>
    <p:sldId id="284" r:id="rId4"/>
    <p:sldId id="286" r:id="rId5"/>
    <p:sldId id="288" r:id="rId6"/>
    <p:sldId id="263" r:id="rId7"/>
    <p:sldId id="282" r:id="rId8"/>
    <p:sldId id="259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051"/>
    <a:srgbClr val="C31F21"/>
    <a:srgbClr val="C10D0D"/>
    <a:srgbClr val="902F30"/>
    <a:srgbClr val="353A41"/>
    <a:srgbClr val="6D7277"/>
    <a:srgbClr val="FA0503"/>
    <a:srgbClr val="BAC0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9356-ED67-411B-A00C-E541C26DB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53CD5-DA35-45E3-AC14-BC3C83AE8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22C9-7DDB-47C5-97AB-23319447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5660-E633-4A53-992D-7CCF6AD5313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12DB5-B08C-466C-8C4A-60E3FFA3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CD913-A11D-4E90-A7FF-8C85FED1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91CE-3F1C-4D60-B724-FE075B38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5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CE6539DB-AEA8-456B-A781-4A7DF4B823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7568" y="3350857"/>
            <a:ext cx="11302351" cy="3288038"/>
          </a:xfrm>
          <a:custGeom>
            <a:avLst/>
            <a:gdLst>
              <a:gd name="connsiteX0" fmla="*/ 10244599 w 11302351"/>
              <a:gd name="connsiteY0" fmla="*/ 2230286 h 3288038"/>
              <a:gd name="connsiteX1" fmla="*/ 11302351 w 11302351"/>
              <a:gd name="connsiteY1" fmla="*/ 2230286 h 3288038"/>
              <a:gd name="connsiteX2" fmla="*/ 11302351 w 11302351"/>
              <a:gd name="connsiteY2" fmla="*/ 3288038 h 3288038"/>
              <a:gd name="connsiteX3" fmla="*/ 10244599 w 11302351"/>
              <a:gd name="connsiteY3" fmla="*/ 3288038 h 3288038"/>
              <a:gd name="connsiteX4" fmla="*/ 9113080 w 11302351"/>
              <a:gd name="connsiteY4" fmla="*/ 2230286 h 3288038"/>
              <a:gd name="connsiteX5" fmla="*/ 10170832 w 11302351"/>
              <a:gd name="connsiteY5" fmla="*/ 2230286 h 3288038"/>
              <a:gd name="connsiteX6" fmla="*/ 10170832 w 11302351"/>
              <a:gd name="connsiteY6" fmla="*/ 3288038 h 3288038"/>
              <a:gd name="connsiteX7" fmla="*/ 9113080 w 11302351"/>
              <a:gd name="connsiteY7" fmla="*/ 3288038 h 3288038"/>
              <a:gd name="connsiteX8" fmla="*/ 7981497 w 11302351"/>
              <a:gd name="connsiteY8" fmla="*/ 2230286 h 3288038"/>
              <a:gd name="connsiteX9" fmla="*/ 9039249 w 11302351"/>
              <a:gd name="connsiteY9" fmla="*/ 2230286 h 3288038"/>
              <a:gd name="connsiteX10" fmla="*/ 9039249 w 11302351"/>
              <a:gd name="connsiteY10" fmla="*/ 3288038 h 3288038"/>
              <a:gd name="connsiteX11" fmla="*/ 7981497 w 11302351"/>
              <a:gd name="connsiteY11" fmla="*/ 3288038 h 3288038"/>
              <a:gd name="connsiteX12" fmla="*/ 6849977 w 11302351"/>
              <a:gd name="connsiteY12" fmla="*/ 2230286 h 3288038"/>
              <a:gd name="connsiteX13" fmla="*/ 7907729 w 11302351"/>
              <a:gd name="connsiteY13" fmla="*/ 2230286 h 3288038"/>
              <a:gd name="connsiteX14" fmla="*/ 7907729 w 11302351"/>
              <a:gd name="connsiteY14" fmla="*/ 3288038 h 3288038"/>
              <a:gd name="connsiteX15" fmla="*/ 6849977 w 11302351"/>
              <a:gd name="connsiteY15" fmla="*/ 3288038 h 3288038"/>
              <a:gd name="connsiteX16" fmla="*/ 5718458 w 11302351"/>
              <a:gd name="connsiteY16" fmla="*/ 2230286 h 3288038"/>
              <a:gd name="connsiteX17" fmla="*/ 6776210 w 11302351"/>
              <a:gd name="connsiteY17" fmla="*/ 2230286 h 3288038"/>
              <a:gd name="connsiteX18" fmla="*/ 6776210 w 11302351"/>
              <a:gd name="connsiteY18" fmla="*/ 3288038 h 3288038"/>
              <a:gd name="connsiteX19" fmla="*/ 5718458 w 11302351"/>
              <a:gd name="connsiteY19" fmla="*/ 3288038 h 3288038"/>
              <a:gd name="connsiteX20" fmla="*/ 4586939 w 11302351"/>
              <a:gd name="connsiteY20" fmla="*/ 2230286 h 3288038"/>
              <a:gd name="connsiteX21" fmla="*/ 5644691 w 11302351"/>
              <a:gd name="connsiteY21" fmla="*/ 2230286 h 3288038"/>
              <a:gd name="connsiteX22" fmla="*/ 5644691 w 11302351"/>
              <a:gd name="connsiteY22" fmla="*/ 3288038 h 3288038"/>
              <a:gd name="connsiteX23" fmla="*/ 4586939 w 11302351"/>
              <a:gd name="connsiteY23" fmla="*/ 3288038 h 3288038"/>
              <a:gd name="connsiteX24" fmla="*/ 3394622 w 11302351"/>
              <a:gd name="connsiteY24" fmla="*/ 2230286 h 3288038"/>
              <a:gd name="connsiteX25" fmla="*/ 4452372 w 11302351"/>
              <a:gd name="connsiteY25" fmla="*/ 2230286 h 3288038"/>
              <a:gd name="connsiteX26" fmla="*/ 4452372 w 11302351"/>
              <a:gd name="connsiteY26" fmla="*/ 3288038 h 3288038"/>
              <a:gd name="connsiteX27" fmla="*/ 3394622 w 11302351"/>
              <a:gd name="connsiteY27" fmla="*/ 3288038 h 3288038"/>
              <a:gd name="connsiteX28" fmla="*/ 2263103 w 11302351"/>
              <a:gd name="connsiteY28" fmla="*/ 2230286 h 3288038"/>
              <a:gd name="connsiteX29" fmla="*/ 3320855 w 11302351"/>
              <a:gd name="connsiteY29" fmla="*/ 2230286 h 3288038"/>
              <a:gd name="connsiteX30" fmla="*/ 3320855 w 11302351"/>
              <a:gd name="connsiteY30" fmla="*/ 3288038 h 3288038"/>
              <a:gd name="connsiteX31" fmla="*/ 2263103 w 11302351"/>
              <a:gd name="connsiteY31" fmla="*/ 3288038 h 3288038"/>
              <a:gd name="connsiteX32" fmla="*/ 1131521 w 11302351"/>
              <a:gd name="connsiteY32" fmla="*/ 2230286 h 3288038"/>
              <a:gd name="connsiteX33" fmla="*/ 2189272 w 11302351"/>
              <a:gd name="connsiteY33" fmla="*/ 2230286 h 3288038"/>
              <a:gd name="connsiteX34" fmla="*/ 2189272 w 11302351"/>
              <a:gd name="connsiteY34" fmla="*/ 3288038 h 3288038"/>
              <a:gd name="connsiteX35" fmla="*/ 1131521 w 11302351"/>
              <a:gd name="connsiteY35" fmla="*/ 3288038 h 3288038"/>
              <a:gd name="connsiteX36" fmla="*/ 1 w 11302351"/>
              <a:gd name="connsiteY36" fmla="*/ 2230286 h 3288038"/>
              <a:gd name="connsiteX37" fmla="*/ 1057753 w 11302351"/>
              <a:gd name="connsiteY37" fmla="*/ 2230286 h 3288038"/>
              <a:gd name="connsiteX38" fmla="*/ 1057753 w 11302351"/>
              <a:gd name="connsiteY38" fmla="*/ 3288038 h 3288038"/>
              <a:gd name="connsiteX39" fmla="*/ 1 w 11302351"/>
              <a:gd name="connsiteY39" fmla="*/ 3288038 h 3288038"/>
              <a:gd name="connsiteX40" fmla="*/ 10244599 w 11302351"/>
              <a:gd name="connsiteY40" fmla="*/ 1115111 h 3288038"/>
              <a:gd name="connsiteX41" fmla="*/ 11302351 w 11302351"/>
              <a:gd name="connsiteY41" fmla="*/ 1115111 h 3288038"/>
              <a:gd name="connsiteX42" fmla="*/ 11302351 w 11302351"/>
              <a:gd name="connsiteY42" fmla="*/ 2172863 h 3288038"/>
              <a:gd name="connsiteX43" fmla="*/ 10244599 w 11302351"/>
              <a:gd name="connsiteY43" fmla="*/ 2172863 h 3288038"/>
              <a:gd name="connsiteX44" fmla="*/ 9113080 w 11302351"/>
              <a:gd name="connsiteY44" fmla="*/ 1115111 h 3288038"/>
              <a:gd name="connsiteX45" fmla="*/ 10170832 w 11302351"/>
              <a:gd name="connsiteY45" fmla="*/ 1115111 h 3288038"/>
              <a:gd name="connsiteX46" fmla="*/ 10170832 w 11302351"/>
              <a:gd name="connsiteY46" fmla="*/ 2172863 h 3288038"/>
              <a:gd name="connsiteX47" fmla="*/ 9113080 w 11302351"/>
              <a:gd name="connsiteY47" fmla="*/ 2172863 h 3288038"/>
              <a:gd name="connsiteX48" fmla="*/ 6849977 w 11302351"/>
              <a:gd name="connsiteY48" fmla="*/ 1115111 h 3288038"/>
              <a:gd name="connsiteX49" fmla="*/ 7907729 w 11302351"/>
              <a:gd name="connsiteY49" fmla="*/ 1115111 h 3288038"/>
              <a:gd name="connsiteX50" fmla="*/ 7907729 w 11302351"/>
              <a:gd name="connsiteY50" fmla="*/ 2172863 h 3288038"/>
              <a:gd name="connsiteX51" fmla="*/ 6849977 w 11302351"/>
              <a:gd name="connsiteY51" fmla="*/ 2172863 h 3288038"/>
              <a:gd name="connsiteX52" fmla="*/ 5718458 w 11302351"/>
              <a:gd name="connsiteY52" fmla="*/ 1115111 h 3288038"/>
              <a:gd name="connsiteX53" fmla="*/ 6776210 w 11302351"/>
              <a:gd name="connsiteY53" fmla="*/ 1115111 h 3288038"/>
              <a:gd name="connsiteX54" fmla="*/ 6776210 w 11302351"/>
              <a:gd name="connsiteY54" fmla="*/ 2172863 h 3288038"/>
              <a:gd name="connsiteX55" fmla="*/ 5718458 w 11302351"/>
              <a:gd name="connsiteY55" fmla="*/ 2172863 h 3288038"/>
              <a:gd name="connsiteX56" fmla="*/ 4586939 w 11302351"/>
              <a:gd name="connsiteY56" fmla="*/ 1115111 h 3288038"/>
              <a:gd name="connsiteX57" fmla="*/ 5644691 w 11302351"/>
              <a:gd name="connsiteY57" fmla="*/ 1115111 h 3288038"/>
              <a:gd name="connsiteX58" fmla="*/ 5644691 w 11302351"/>
              <a:gd name="connsiteY58" fmla="*/ 2172863 h 3288038"/>
              <a:gd name="connsiteX59" fmla="*/ 4586939 w 11302351"/>
              <a:gd name="connsiteY59" fmla="*/ 2172863 h 3288038"/>
              <a:gd name="connsiteX60" fmla="*/ 3394622 w 11302351"/>
              <a:gd name="connsiteY60" fmla="*/ 1115111 h 3288038"/>
              <a:gd name="connsiteX61" fmla="*/ 4452372 w 11302351"/>
              <a:gd name="connsiteY61" fmla="*/ 1115111 h 3288038"/>
              <a:gd name="connsiteX62" fmla="*/ 4452372 w 11302351"/>
              <a:gd name="connsiteY62" fmla="*/ 2172863 h 3288038"/>
              <a:gd name="connsiteX63" fmla="*/ 3394622 w 11302351"/>
              <a:gd name="connsiteY63" fmla="*/ 2172863 h 3288038"/>
              <a:gd name="connsiteX64" fmla="*/ 2263103 w 11302351"/>
              <a:gd name="connsiteY64" fmla="*/ 1115111 h 3288038"/>
              <a:gd name="connsiteX65" fmla="*/ 3320855 w 11302351"/>
              <a:gd name="connsiteY65" fmla="*/ 1115111 h 3288038"/>
              <a:gd name="connsiteX66" fmla="*/ 3320855 w 11302351"/>
              <a:gd name="connsiteY66" fmla="*/ 2172863 h 3288038"/>
              <a:gd name="connsiteX67" fmla="*/ 2263103 w 11302351"/>
              <a:gd name="connsiteY67" fmla="*/ 2172863 h 3288038"/>
              <a:gd name="connsiteX68" fmla="*/ 0 w 11302351"/>
              <a:gd name="connsiteY68" fmla="*/ 1115111 h 3288038"/>
              <a:gd name="connsiteX69" fmla="*/ 1057753 w 11302351"/>
              <a:gd name="connsiteY69" fmla="*/ 1115111 h 3288038"/>
              <a:gd name="connsiteX70" fmla="*/ 1057753 w 11302351"/>
              <a:gd name="connsiteY70" fmla="*/ 2172863 h 3288038"/>
              <a:gd name="connsiteX71" fmla="*/ 0 w 11302351"/>
              <a:gd name="connsiteY71" fmla="*/ 2172863 h 3288038"/>
              <a:gd name="connsiteX72" fmla="*/ 10244599 w 11302351"/>
              <a:gd name="connsiteY72" fmla="*/ 0 h 3288038"/>
              <a:gd name="connsiteX73" fmla="*/ 11302351 w 11302351"/>
              <a:gd name="connsiteY73" fmla="*/ 0 h 3288038"/>
              <a:gd name="connsiteX74" fmla="*/ 11302351 w 11302351"/>
              <a:gd name="connsiteY74" fmla="*/ 1057752 h 3288038"/>
              <a:gd name="connsiteX75" fmla="*/ 10244599 w 11302351"/>
              <a:gd name="connsiteY75" fmla="*/ 1057752 h 3288038"/>
              <a:gd name="connsiteX76" fmla="*/ 6849977 w 11302351"/>
              <a:gd name="connsiteY76" fmla="*/ 0 h 3288038"/>
              <a:gd name="connsiteX77" fmla="*/ 7907729 w 11302351"/>
              <a:gd name="connsiteY77" fmla="*/ 0 h 3288038"/>
              <a:gd name="connsiteX78" fmla="*/ 7907729 w 11302351"/>
              <a:gd name="connsiteY78" fmla="*/ 1057752 h 3288038"/>
              <a:gd name="connsiteX79" fmla="*/ 6849977 w 11302351"/>
              <a:gd name="connsiteY79" fmla="*/ 1057752 h 3288038"/>
              <a:gd name="connsiteX80" fmla="*/ 4586939 w 11302351"/>
              <a:gd name="connsiteY80" fmla="*/ 0 h 3288038"/>
              <a:gd name="connsiteX81" fmla="*/ 5644691 w 11302351"/>
              <a:gd name="connsiteY81" fmla="*/ 0 h 3288038"/>
              <a:gd name="connsiteX82" fmla="*/ 5644691 w 11302351"/>
              <a:gd name="connsiteY82" fmla="*/ 1057752 h 3288038"/>
              <a:gd name="connsiteX83" fmla="*/ 4586939 w 11302351"/>
              <a:gd name="connsiteY83" fmla="*/ 1057752 h 3288038"/>
              <a:gd name="connsiteX84" fmla="*/ 3394622 w 11302351"/>
              <a:gd name="connsiteY84" fmla="*/ 0 h 3288038"/>
              <a:gd name="connsiteX85" fmla="*/ 4452372 w 11302351"/>
              <a:gd name="connsiteY85" fmla="*/ 0 h 3288038"/>
              <a:gd name="connsiteX86" fmla="*/ 4452372 w 11302351"/>
              <a:gd name="connsiteY86" fmla="*/ 1057752 h 3288038"/>
              <a:gd name="connsiteX87" fmla="*/ 3394622 w 11302351"/>
              <a:gd name="connsiteY87" fmla="*/ 1057752 h 3288038"/>
              <a:gd name="connsiteX88" fmla="*/ 0 w 11302351"/>
              <a:gd name="connsiteY88" fmla="*/ 0 h 3288038"/>
              <a:gd name="connsiteX89" fmla="*/ 1057752 w 11302351"/>
              <a:gd name="connsiteY89" fmla="*/ 0 h 3288038"/>
              <a:gd name="connsiteX90" fmla="*/ 1057752 w 11302351"/>
              <a:gd name="connsiteY90" fmla="*/ 1057752 h 3288038"/>
              <a:gd name="connsiteX91" fmla="*/ 0 w 11302351"/>
              <a:gd name="connsiteY91" fmla="*/ 1057752 h 3288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1302351" h="3288038">
                <a:moveTo>
                  <a:pt x="10244599" y="2230286"/>
                </a:moveTo>
                <a:lnTo>
                  <a:pt x="11302351" y="2230286"/>
                </a:lnTo>
                <a:lnTo>
                  <a:pt x="11302351" y="3288038"/>
                </a:lnTo>
                <a:lnTo>
                  <a:pt x="10244599" y="3288038"/>
                </a:lnTo>
                <a:close/>
                <a:moveTo>
                  <a:pt x="9113080" y="2230286"/>
                </a:moveTo>
                <a:lnTo>
                  <a:pt x="10170832" y="2230286"/>
                </a:lnTo>
                <a:lnTo>
                  <a:pt x="10170832" y="3288038"/>
                </a:lnTo>
                <a:lnTo>
                  <a:pt x="9113080" y="3288038"/>
                </a:lnTo>
                <a:close/>
                <a:moveTo>
                  <a:pt x="7981497" y="2230286"/>
                </a:moveTo>
                <a:lnTo>
                  <a:pt x="9039249" y="2230286"/>
                </a:lnTo>
                <a:lnTo>
                  <a:pt x="9039249" y="3288038"/>
                </a:lnTo>
                <a:lnTo>
                  <a:pt x="7981497" y="3288038"/>
                </a:lnTo>
                <a:close/>
                <a:moveTo>
                  <a:pt x="6849977" y="2230286"/>
                </a:moveTo>
                <a:lnTo>
                  <a:pt x="7907729" y="2230286"/>
                </a:lnTo>
                <a:lnTo>
                  <a:pt x="7907729" y="3288038"/>
                </a:lnTo>
                <a:lnTo>
                  <a:pt x="6849977" y="3288038"/>
                </a:lnTo>
                <a:close/>
                <a:moveTo>
                  <a:pt x="5718458" y="2230286"/>
                </a:moveTo>
                <a:lnTo>
                  <a:pt x="6776210" y="2230286"/>
                </a:lnTo>
                <a:lnTo>
                  <a:pt x="6776210" y="3288038"/>
                </a:lnTo>
                <a:lnTo>
                  <a:pt x="5718458" y="3288038"/>
                </a:lnTo>
                <a:close/>
                <a:moveTo>
                  <a:pt x="4586939" y="2230286"/>
                </a:moveTo>
                <a:lnTo>
                  <a:pt x="5644691" y="2230286"/>
                </a:lnTo>
                <a:lnTo>
                  <a:pt x="5644691" y="3288038"/>
                </a:lnTo>
                <a:lnTo>
                  <a:pt x="4586939" y="3288038"/>
                </a:lnTo>
                <a:close/>
                <a:moveTo>
                  <a:pt x="3394622" y="2230286"/>
                </a:moveTo>
                <a:lnTo>
                  <a:pt x="4452372" y="2230286"/>
                </a:lnTo>
                <a:lnTo>
                  <a:pt x="4452372" y="3288038"/>
                </a:lnTo>
                <a:lnTo>
                  <a:pt x="3394622" y="3288038"/>
                </a:lnTo>
                <a:close/>
                <a:moveTo>
                  <a:pt x="2263103" y="2230286"/>
                </a:moveTo>
                <a:lnTo>
                  <a:pt x="3320855" y="2230286"/>
                </a:lnTo>
                <a:lnTo>
                  <a:pt x="3320855" y="3288038"/>
                </a:lnTo>
                <a:lnTo>
                  <a:pt x="2263103" y="3288038"/>
                </a:lnTo>
                <a:close/>
                <a:moveTo>
                  <a:pt x="1131521" y="2230286"/>
                </a:moveTo>
                <a:lnTo>
                  <a:pt x="2189272" y="2230286"/>
                </a:lnTo>
                <a:lnTo>
                  <a:pt x="2189272" y="3288038"/>
                </a:lnTo>
                <a:lnTo>
                  <a:pt x="1131521" y="3288038"/>
                </a:lnTo>
                <a:close/>
                <a:moveTo>
                  <a:pt x="1" y="2230286"/>
                </a:moveTo>
                <a:lnTo>
                  <a:pt x="1057753" y="2230286"/>
                </a:lnTo>
                <a:lnTo>
                  <a:pt x="1057753" y="3288038"/>
                </a:lnTo>
                <a:lnTo>
                  <a:pt x="1" y="3288038"/>
                </a:lnTo>
                <a:close/>
                <a:moveTo>
                  <a:pt x="10244599" y="1115111"/>
                </a:moveTo>
                <a:lnTo>
                  <a:pt x="11302351" y="1115111"/>
                </a:lnTo>
                <a:lnTo>
                  <a:pt x="11302351" y="2172863"/>
                </a:lnTo>
                <a:lnTo>
                  <a:pt x="10244599" y="2172863"/>
                </a:lnTo>
                <a:close/>
                <a:moveTo>
                  <a:pt x="9113080" y="1115111"/>
                </a:moveTo>
                <a:lnTo>
                  <a:pt x="10170832" y="1115111"/>
                </a:lnTo>
                <a:lnTo>
                  <a:pt x="10170832" y="2172863"/>
                </a:lnTo>
                <a:lnTo>
                  <a:pt x="9113080" y="2172863"/>
                </a:lnTo>
                <a:close/>
                <a:moveTo>
                  <a:pt x="6849977" y="1115111"/>
                </a:moveTo>
                <a:lnTo>
                  <a:pt x="7907729" y="1115111"/>
                </a:lnTo>
                <a:lnTo>
                  <a:pt x="7907729" y="2172863"/>
                </a:lnTo>
                <a:lnTo>
                  <a:pt x="6849977" y="2172863"/>
                </a:lnTo>
                <a:close/>
                <a:moveTo>
                  <a:pt x="5718458" y="1115111"/>
                </a:moveTo>
                <a:lnTo>
                  <a:pt x="6776210" y="1115111"/>
                </a:lnTo>
                <a:lnTo>
                  <a:pt x="6776210" y="2172863"/>
                </a:lnTo>
                <a:lnTo>
                  <a:pt x="5718458" y="2172863"/>
                </a:lnTo>
                <a:close/>
                <a:moveTo>
                  <a:pt x="4586939" y="1115111"/>
                </a:moveTo>
                <a:lnTo>
                  <a:pt x="5644691" y="1115111"/>
                </a:lnTo>
                <a:lnTo>
                  <a:pt x="5644691" y="2172863"/>
                </a:lnTo>
                <a:lnTo>
                  <a:pt x="4586939" y="2172863"/>
                </a:lnTo>
                <a:close/>
                <a:moveTo>
                  <a:pt x="3394622" y="1115111"/>
                </a:moveTo>
                <a:lnTo>
                  <a:pt x="4452372" y="1115111"/>
                </a:lnTo>
                <a:lnTo>
                  <a:pt x="4452372" y="2172863"/>
                </a:lnTo>
                <a:lnTo>
                  <a:pt x="3394622" y="2172863"/>
                </a:lnTo>
                <a:close/>
                <a:moveTo>
                  <a:pt x="2263103" y="1115111"/>
                </a:moveTo>
                <a:lnTo>
                  <a:pt x="3320855" y="1115111"/>
                </a:lnTo>
                <a:lnTo>
                  <a:pt x="3320855" y="2172863"/>
                </a:lnTo>
                <a:lnTo>
                  <a:pt x="2263103" y="2172863"/>
                </a:lnTo>
                <a:close/>
                <a:moveTo>
                  <a:pt x="0" y="1115111"/>
                </a:moveTo>
                <a:lnTo>
                  <a:pt x="1057753" y="1115111"/>
                </a:lnTo>
                <a:lnTo>
                  <a:pt x="1057753" y="2172863"/>
                </a:lnTo>
                <a:lnTo>
                  <a:pt x="0" y="2172863"/>
                </a:lnTo>
                <a:close/>
                <a:moveTo>
                  <a:pt x="10244599" y="0"/>
                </a:moveTo>
                <a:lnTo>
                  <a:pt x="11302351" y="0"/>
                </a:lnTo>
                <a:lnTo>
                  <a:pt x="11302351" y="1057752"/>
                </a:lnTo>
                <a:lnTo>
                  <a:pt x="10244599" y="1057752"/>
                </a:lnTo>
                <a:close/>
                <a:moveTo>
                  <a:pt x="6849977" y="0"/>
                </a:moveTo>
                <a:lnTo>
                  <a:pt x="7907729" y="0"/>
                </a:lnTo>
                <a:lnTo>
                  <a:pt x="7907729" y="1057752"/>
                </a:lnTo>
                <a:lnTo>
                  <a:pt x="6849977" y="1057752"/>
                </a:lnTo>
                <a:close/>
                <a:moveTo>
                  <a:pt x="4586939" y="0"/>
                </a:moveTo>
                <a:lnTo>
                  <a:pt x="5644691" y="0"/>
                </a:lnTo>
                <a:lnTo>
                  <a:pt x="5644691" y="1057752"/>
                </a:lnTo>
                <a:lnTo>
                  <a:pt x="4586939" y="1057752"/>
                </a:lnTo>
                <a:close/>
                <a:moveTo>
                  <a:pt x="3394622" y="0"/>
                </a:moveTo>
                <a:lnTo>
                  <a:pt x="4452372" y="0"/>
                </a:lnTo>
                <a:lnTo>
                  <a:pt x="4452372" y="1057752"/>
                </a:lnTo>
                <a:lnTo>
                  <a:pt x="3394622" y="1057752"/>
                </a:lnTo>
                <a:close/>
                <a:moveTo>
                  <a:pt x="0" y="0"/>
                </a:moveTo>
                <a:lnTo>
                  <a:pt x="1057752" y="0"/>
                </a:lnTo>
                <a:lnTo>
                  <a:pt x="1057752" y="1057752"/>
                </a:lnTo>
                <a:lnTo>
                  <a:pt x="0" y="10577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0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4D172-E54E-495E-AB58-43C398BD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5660-E633-4A53-992D-7CCF6AD5313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AF767-EDDF-4305-90C0-932FBA6A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973D3-2856-4574-9196-38A7099D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91CE-3F1C-4D60-B724-FE075B383D54}" type="slidenum">
              <a:rPr lang="en-US" smtClean="0"/>
              <a:t>‹#›</a:t>
            </a:fld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98A46A5-C086-4E49-9100-C0AF08DE2B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7013" y="0"/>
            <a:ext cx="8579341" cy="6009664"/>
          </a:xfrm>
          <a:custGeom>
            <a:avLst/>
            <a:gdLst>
              <a:gd name="connsiteX0" fmla="*/ 4264353 w 8579341"/>
              <a:gd name="connsiteY0" fmla="*/ 4374900 h 6009664"/>
              <a:gd name="connsiteX1" fmla="*/ 5081735 w 8579341"/>
              <a:gd name="connsiteY1" fmla="*/ 5192283 h 6009664"/>
              <a:gd name="connsiteX2" fmla="*/ 4264353 w 8579341"/>
              <a:gd name="connsiteY2" fmla="*/ 6009664 h 6009664"/>
              <a:gd name="connsiteX3" fmla="*/ 3446970 w 8579341"/>
              <a:gd name="connsiteY3" fmla="*/ 5192283 h 6009664"/>
              <a:gd name="connsiteX4" fmla="*/ 3402584 w 8579341"/>
              <a:gd name="connsiteY4" fmla="*/ 3513171 h 6009664"/>
              <a:gd name="connsiteX5" fmla="*/ 4219966 w 8579341"/>
              <a:gd name="connsiteY5" fmla="*/ 4330554 h 6009664"/>
              <a:gd name="connsiteX6" fmla="*/ 3402584 w 8579341"/>
              <a:gd name="connsiteY6" fmla="*/ 5147935 h 6009664"/>
              <a:gd name="connsiteX7" fmla="*/ 2585202 w 8579341"/>
              <a:gd name="connsiteY7" fmla="*/ 4330554 h 6009664"/>
              <a:gd name="connsiteX8" fmla="*/ 5138755 w 8579341"/>
              <a:gd name="connsiteY8" fmla="*/ 3500478 h 6009664"/>
              <a:gd name="connsiteX9" fmla="*/ 5956136 w 8579341"/>
              <a:gd name="connsiteY9" fmla="*/ 4317861 h 6009664"/>
              <a:gd name="connsiteX10" fmla="*/ 5138755 w 8579341"/>
              <a:gd name="connsiteY10" fmla="*/ 5135242 h 6009664"/>
              <a:gd name="connsiteX11" fmla="*/ 4321372 w 8579341"/>
              <a:gd name="connsiteY11" fmla="*/ 4317861 h 6009664"/>
              <a:gd name="connsiteX12" fmla="*/ 1679150 w 8579341"/>
              <a:gd name="connsiteY12" fmla="*/ 1789715 h 6009664"/>
              <a:gd name="connsiteX13" fmla="*/ 2496531 w 8579341"/>
              <a:gd name="connsiteY13" fmla="*/ 2607096 h 6009664"/>
              <a:gd name="connsiteX14" fmla="*/ 1679150 w 8579341"/>
              <a:gd name="connsiteY14" fmla="*/ 3424477 h 6009664"/>
              <a:gd name="connsiteX15" fmla="*/ 861767 w 8579341"/>
              <a:gd name="connsiteY15" fmla="*/ 2607096 h 6009664"/>
              <a:gd name="connsiteX16" fmla="*/ 6887556 w 8579341"/>
              <a:gd name="connsiteY16" fmla="*/ 1751633 h 6009664"/>
              <a:gd name="connsiteX17" fmla="*/ 7704938 w 8579341"/>
              <a:gd name="connsiteY17" fmla="*/ 2569015 h 6009664"/>
              <a:gd name="connsiteX18" fmla="*/ 6887556 w 8579341"/>
              <a:gd name="connsiteY18" fmla="*/ 3386396 h 6009664"/>
              <a:gd name="connsiteX19" fmla="*/ 6070174 w 8579341"/>
              <a:gd name="connsiteY19" fmla="*/ 2569015 h 6009664"/>
              <a:gd name="connsiteX20" fmla="*/ 817382 w 8579341"/>
              <a:gd name="connsiteY20" fmla="*/ 927985 h 6009664"/>
              <a:gd name="connsiteX21" fmla="*/ 1634764 w 8579341"/>
              <a:gd name="connsiteY21" fmla="*/ 1745368 h 6009664"/>
              <a:gd name="connsiteX22" fmla="*/ 817382 w 8579341"/>
              <a:gd name="connsiteY22" fmla="*/ 2562749 h 6009664"/>
              <a:gd name="connsiteX23" fmla="*/ 0 w 8579341"/>
              <a:gd name="connsiteY23" fmla="*/ 1745368 h 6009664"/>
              <a:gd name="connsiteX24" fmla="*/ 7761960 w 8579341"/>
              <a:gd name="connsiteY24" fmla="*/ 877210 h 6009664"/>
              <a:gd name="connsiteX25" fmla="*/ 8579341 w 8579341"/>
              <a:gd name="connsiteY25" fmla="*/ 1694593 h 6009664"/>
              <a:gd name="connsiteX26" fmla="*/ 7761960 w 8579341"/>
              <a:gd name="connsiteY26" fmla="*/ 2511974 h 6009664"/>
              <a:gd name="connsiteX27" fmla="*/ 6944577 w 8579341"/>
              <a:gd name="connsiteY27" fmla="*/ 1694593 h 6009664"/>
              <a:gd name="connsiteX28" fmla="*/ 1691784 w 8579341"/>
              <a:gd name="connsiteY28" fmla="*/ 53561 h 6009664"/>
              <a:gd name="connsiteX29" fmla="*/ 2509165 w 8579341"/>
              <a:gd name="connsiteY29" fmla="*/ 870944 h 6009664"/>
              <a:gd name="connsiteX30" fmla="*/ 1691784 w 8579341"/>
              <a:gd name="connsiteY30" fmla="*/ 1688325 h 6009664"/>
              <a:gd name="connsiteX31" fmla="*/ 874401 w 8579341"/>
              <a:gd name="connsiteY31" fmla="*/ 870944 h 6009664"/>
              <a:gd name="connsiteX32" fmla="*/ 6900240 w 8579341"/>
              <a:gd name="connsiteY32" fmla="*/ 15531 h 6009664"/>
              <a:gd name="connsiteX33" fmla="*/ 7717622 w 8579341"/>
              <a:gd name="connsiteY33" fmla="*/ 832913 h 6009664"/>
              <a:gd name="connsiteX34" fmla="*/ 6900240 w 8579341"/>
              <a:gd name="connsiteY34" fmla="*/ 1650295 h 6009664"/>
              <a:gd name="connsiteX35" fmla="*/ 6082858 w 8579341"/>
              <a:gd name="connsiteY35" fmla="*/ 832913 h 6009664"/>
              <a:gd name="connsiteX36" fmla="*/ 5249908 w 8579341"/>
              <a:gd name="connsiteY36" fmla="*/ 0 h 6009664"/>
              <a:gd name="connsiteX37" fmla="*/ 6827039 w 8579341"/>
              <a:gd name="connsiteY37" fmla="*/ 0 h 6009664"/>
              <a:gd name="connsiteX38" fmla="*/ 6038474 w 8579341"/>
              <a:gd name="connsiteY38" fmla="*/ 788564 h 6009664"/>
              <a:gd name="connsiteX39" fmla="*/ 3468764 w 8579341"/>
              <a:gd name="connsiteY39" fmla="*/ 0 h 6009664"/>
              <a:gd name="connsiteX40" fmla="*/ 5135690 w 8579341"/>
              <a:gd name="connsiteY40" fmla="*/ 0 h 6009664"/>
              <a:gd name="connsiteX41" fmla="*/ 5163993 w 8579341"/>
              <a:gd name="connsiteY41" fmla="*/ 28303 h 6009664"/>
              <a:gd name="connsiteX42" fmla="*/ 5164072 w 8579341"/>
              <a:gd name="connsiteY42" fmla="*/ 28224 h 6009664"/>
              <a:gd name="connsiteX43" fmla="*/ 5981453 w 8579341"/>
              <a:gd name="connsiteY43" fmla="*/ 845607 h 6009664"/>
              <a:gd name="connsiteX44" fmla="*/ 5981375 w 8579341"/>
              <a:gd name="connsiteY44" fmla="*/ 845685 h 6009664"/>
              <a:gd name="connsiteX45" fmla="*/ 6025741 w 8579341"/>
              <a:gd name="connsiteY45" fmla="*/ 890052 h 6009664"/>
              <a:gd name="connsiteX46" fmla="*/ 6025840 w 8579341"/>
              <a:gd name="connsiteY46" fmla="*/ 889953 h 6009664"/>
              <a:gd name="connsiteX47" fmla="*/ 6843222 w 8579341"/>
              <a:gd name="connsiteY47" fmla="*/ 1707335 h 6009664"/>
              <a:gd name="connsiteX48" fmla="*/ 6025840 w 8579341"/>
              <a:gd name="connsiteY48" fmla="*/ 2524717 h 6009664"/>
              <a:gd name="connsiteX49" fmla="*/ 6025746 w 8579341"/>
              <a:gd name="connsiteY49" fmla="*/ 2524623 h 6009664"/>
              <a:gd name="connsiteX50" fmla="*/ 5968715 w 8579341"/>
              <a:gd name="connsiteY50" fmla="*/ 2581654 h 6009664"/>
              <a:gd name="connsiteX51" fmla="*/ 5968818 w 8579341"/>
              <a:gd name="connsiteY51" fmla="*/ 2581758 h 6009664"/>
              <a:gd name="connsiteX52" fmla="*/ 5151437 w 8579341"/>
              <a:gd name="connsiteY52" fmla="*/ 3399139 h 6009664"/>
              <a:gd name="connsiteX53" fmla="*/ 5151333 w 8579341"/>
              <a:gd name="connsiteY53" fmla="*/ 3399036 h 6009664"/>
              <a:gd name="connsiteX54" fmla="*/ 5094303 w 8579341"/>
              <a:gd name="connsiteY54" fmla="*/ 3456066 h 6009664"/>
              <a:gd name="connsiteX55" fmla="*/ 5094368 w 8579341"/>
              <a:gd name="connsiteY55" fmla="*/ 3456132 h 6009664"/>
              <a:gd name="connsiteX56" fmla="*/ 4276987 w 8579341"/>
              <a:gd name="connsiteY56" fmla="*/ 4273513 h 6009664"/>
              <a:gd name="connsiteX57" fmla="*/ 4276922 w 8579341"/>
              <a:gd name="connsiteY57" fmla="*/ 4273448 h 6009664"/>
              <a:gd name="connsiteX58" fmla="*/ 4276896 w 8579341"/>
              <a:gd name="connsiteY58" fmla="*/ 4273473 h 6009664"/>
              <a:gd name="connsiteX59" fmla="*/ 1736093 w 8579341"/>
              <a:gd name="connsiteY59" fmla="*/ 1732671 h 6009664"/>
              <a:gd name="connsiteX60" fmla="*/ 1752279 w 8579341"/>
              <a:gd name="connsiteY60" fmla="*/ 0 h 6009664"/>
              <a:gd name="connsiteX61" fmla="*/ 3380089 w 8579341"/>
              <a:gd name="connsiteY61" fmla="*/ 0 h 6009664"/>
              <a:gd name="connsiteX62" fmla="*/ 2566184 w 8579341"/>
              <a:gd name="connsiteY62" fmla="*/ 813904 h 600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8579341" h="6009664">
                <a:moveTo>
                  <a:pt x="4264353" y="4374900"/>
                </a:moveTo>
                <a:lnTo>
                  <a:pt x="5081735" y="5192283"/>
                </a:lnTo>
                <a:lnTo>
                  <a:pt x="4264353" y="6009664"/>
                </a:lnTo>
                <a:lnTo>
                  <a:pt x="3446970" y="5192283"/>
                </a:lnTo>
                <a:close/>
                <a:moveTo>
                  <a:pt x="3402584" y="3513171"/>
                </a:moveTo>
                <a:lnTo>
                  <a:pt x="4219966" y="4330554"/>
                </a:lnTo>
                <a:lnTo>
                  <a:pt x="3402584" y="5147935"/>
                </a:lnTo>
                <a:lnTo>
                  <a:pt x="2585202" y="4330554"/>
                </a:lnTo>
                <a:close/>
                <a:moveTo>
                  <a:pt x="5138755" y="3500478"/>
                </a:moveTo>
                <a:lnTo>
                  <a:pt x="5956136" y="4317861"/>
                </a:lnTo>
                <a:lnTo>
                  <a:pt x="5138755" y="5135242"/>
                </a:lnTo>
                <a:lnTo>
                  <a:pt x="4321372" y="4317861"/>
                </a:lnTo>
                <a:close/>
                <a:moveTo>
                  <a:pt x="1679150" y="1789715"/>
                </a:moveTo>
                <a:lnTo>
                  <a:pt x="2496531" y="2607096"/>
                </a:lnTo>
                <a:lnTo>
                  <a:pt x="1679150" y="3424477"/>
                </a:lnTo>
                <a:lnTo>
                  <a:pt x="861767" y="2607096"/>
                </a:lnTo>
                <a:close/>
                <a:moveTo>
                  <a:pt x="6887556" y="1751633"/>
                </a:moveTo>
                <a:lnTo>
                  <a:pt x="7704938" y="2569015"/>
                </a:lnTo>
                <a:lnTo>
                  <a:pt x="6887556" y="3386396"/>
                </a:lnTo>
                <a:lnTo>
                  <a:pt x="6070174" y="2569015"/>
                </a:lnTo>
                <a:close/>
                <a:moveTo>
                  <a:pt x="817382" y="927985"/>
                </a:moveTo>
                <a:lnTo>
                  <a:pt x="1634764" y="1745368"/>
                </a:lnTo>
                <a:lnTo>
                  <a:pt x="817382" y="2562749"/>
                </a:lnTo>
                <a:lnTo>
                  <a:pt x="0" y="1745368"/>
                </a:lnTo>
                <a:close/>
                <a:moveTo>
                  <a:pt x="7761960" y="877210"/>
                </a:moveTo>
                <a:lnTo>
                  <a:pt x="8579341" y="1694593"/>
                </a:lnTo>
                <a:lnTo>
                  <a:pt x="7761960" y="2511974"/>
                </a:lnTo>
                <a:lnTo>
                  <a:pt x="6944577" y="1694593"/>
                </a:lnTo>
                <a:close/>
                <a:moveTo>
                  <a:pt x="1691784" y="53561"/>
                </a:moveTo>
                <a:lnTo>
                  <a:pt x="2509165" y="870944"/>
                </a:lnTo>
                <a:lnTo>
                  <a:pt x="1691784" y="1688325"/>
                </a:lnTo>
                <a:lnTo>
                  <a:pt x="874401" y="870944"/>
                </a:lnTo>
                <a:close/>
                <a:moveTo>
                  <a:pt x="6900240" y="15531"/>
                </a:moveTo>
                <a:lnTo>
                  <a:pt x="7717622" y="832913"/>
                </a:lnTo>
                <a:lnTo>
                  <a:pt x="6900240" y="1650295"/>
                </a:lnTo>
                <a:lnTo>
                  <a:pt x="6082858" y="832913"/>
                </a:lnTo>
                <a:close/>
                <a:moveTo>
                  <a:pt x="5249908" y="0"/>
                </a:moveTo>
                <a:lnTo>
                  <a:pt x="6827039" y="0"/>
                </a:lnTo>
                <a:lnTo>
                  <a:pt x="6038474" y="788564"/>
                </a:lnTo>
                <a:close/>
                <a:moveTo>
                  <a:pt x="3468764" y="0"/>
                </a:moveTo>
                <a:lnTo>
                  <a:pt x="5135690" y="0"/>
                </a:lnTo>
                <a:lnTo>
                  <a:pt x="5163993" y="28303"/>
                </a:lnTo>
                <a:lnTo>
                  <a:pt x="5164072" y="28224"/>
                </a:lnTo>
                <a:lnTo>
                  <a:pt x="5981453" y="845607"/>
                </a:lnTo>
                <a:lnTo>
                  <a:pt x="5981375" y="845685"/>
                </a:lnTo>
                <a:lnTo>
                  <a:pt x="6025741" y="890052"/>
                </a:lnTo>
                <a:lnTo>
                  <a:pt x="6025840" y="889953"/>
                </a:lnTo>
                <a:lnTo>
                  <a:pt x="6843222" y="1707335"/>
                </a:lnTo>
                <a:lnTo>
                  <a:pt x="6025840" y="2524717"/>
                </a:lnTo>
                <a:lnTo>
                  <a:pt x="6025746" y="2524623"/>
                </a:lnTo>
                <a:lnTo>
                  <a:pt x="5968715" y="2581654"/>
                </a:lnTo>
                <a:lnTo>
                  <a:pt x="5968818" y="2581758"/>
                </a:lnTo>
                <a:lnTo>
                  <a:pt x="5151437" y="3399139"/>
                </a:lnTo>
                <a:lnTo>
                  <a:pt x="5151333" y="3399036"/>
                </a:lnTo>
                <a:lnTo>
                  <a:pt x="5094303" y="3456066"/>
                </a:lnTo>
                <a:lnTo>
                  <a:pt x="5094368" y="3456132"/>
                </a:lnTo>
                <a:lnTo>
                  <a:pt x="4276987" y="4273513"/>
                </a:lnTo>
                <a:lnTo>
                  <a:pt x="4276922" y="4273448"/>
                </a:lnTo>
                <a:lnTo>
                  <a:pt x="4276896" y="4273473"/>
                </a:lnTo>
                <a:lnTo>
                  <a:pt x="1736093" y="1732671"/>
                </a:lnTo>
                <a:close/>
                <a:moveTo>
                  <a:pt x="1752279" y="0"/>
                </a:moveTo>
                <a:lnTo>
                  <a:pt x="3380089" y="0"/>
                </a:lnTo>
                <a:lnTo>
                  <a:pt x="2566184" y="81390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9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C03F9-C5CF-412F-B282-515B4136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5660-E633-4A53-992D-7CCF6AD5313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1D802-397D-4C66-8A11-EA6A1731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971F-3932-4CC3-AE74-3D1175CE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91CE-3F1C-4D60-B724-FE075B383D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3ADC74B-D53F-4501-BD81-CD5993079C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9563" y="655638"/>
            <a:ext cx="4262437" cy="55673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4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C03F9-C5CF-412F-B282-515B4136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5660-E633-4A53-992D-7CCF6AD5313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1D802-397D-4C66-8A11-EA6A1731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971F-3932-4CC3-AE74-3D1175CE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91CE-3F1C-4D60-B724-FE075B383D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3ADC74B-D53F-4501-BD81-CD5993079C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02379" y="1290638"/>
            <a:ext cx="3649579" cy="55673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33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C03F9-C5CF-412F-B282-515B4136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5660-E633-4A53-992D-7CCF6AD5313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1D802-397D-4C66-8A11-EA6A1731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971F-3932-4CC3-AE74-3D1175CE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91CE-3F1C-4D60-B724-FE075B383D54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5C4FDAC3-7300-4786-9F72-71068CBC88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15267" y="854492"/>
            <a:ext cx="5137869" cy="5147398"/>
          </a:xfrm>
          <a:custGeom>
            <a:avLst/>
            <a:gdLst>
              <a:gd name="connsiteX0" fmla="*/ 1898167 w 5137869"/>
              <a:gd name="connsiteY0" fmla="*/ 3920013 h 5147398"/>
              <a:gd name="connsiteX1" fmla="*/ 2511859 w 5137869"/>
              <a:gd name="connsiteY1" fmla="*/ 4533706 h 5147398"/>
              <a:gd name="connsiteX2" fmla="*/ 1898167 w 5137869"/>
              <a:gd name="connsiteY2" fmla="*/ 5147398 h 5147398"/>
              <a:gd name="connsiteX3" fmla="*/ 1284474 w 5137869"/>
              <a:gd name="connsiteY3" fmla="*/ 4533706 h 5147398"/>
              <a:gd name="connsiteX4" fmla="*/ 1251186 w 5137869"/>
              <a:gd name="connsiteY4" fmla="*/ 3272989 h 5147398"/>
              <a:gd name="connsiteX5" fmla="*/ 1864879 w 5137869"/>
              <a:gd name="connsiteY5" fmla="*/ 3886682 h 5147398"/>
              <a:gd name="connsiteX6" fmla="*/ 1251186 w 5137869"/>
              <a:gd name="connsiteY6" fmla="*/ 4500374 h 5147398"/>
              <a:gd name="connsiteX7" fmla="*/ 637494 w 5137869"/>
              <a:gd name="connsiteY7" fmla="*/ 3886682 h 5147398"/>
              <a:gd name="connsiteX8" fmla="*/ 2554669 w 5137869"/>
              <a:gd name="connsiteY8" fmla="*/ 3263495 h 5147398"/>
              <a:gd name="connsiteX9" fmla="*/ 3168362 w 5137869"/>
              <a:gd name="connsiteY9" fmla="*/ 3877188 h 5147398"/>
              <a:gd name="connsiteX10" fmla="*/ 2554669 w 5137869"/>
              <a:gd name="connsiteY10" fmla="*/ 4490880 h 5147398"/>
              <a:gd name="connsiteX11" fmla="*/ 1940977 w 5137869"/>
              <a:gd name="connsiteY11" fmla="*/ 3877188 h 5147398"/>
              <a:gd name="connsiteX12" fmla="*/ 1907653 w 5137869"/>
              <a:gd name="connsiteY12" fmla="*/ 2616507 h 5147398"/>
              <a:gd name="connsiteX13" fmla="*/ 2521345 w 5137869"/>
              <a:gd name="connsiteY13" fmla="*/ 3230200 h 5147398"/>
              <a:gd name="connsiteX14" fmla="*/ 1907653 w 5137869"/>
              <a:gd name="connsiteY14" fmla="*/ 3843892 h 5147398"/>
              <a:gd name="connsiteX15" fmla="*/ 1293960 w 5137869"/>
              <a:gd name="connsiteY15" fmla="*/ 3230200 h 5147398"/>
              <a:gd name="connsiteX16" fmla="*/ 1260710 w 5137869"/>
              <a:gd name="connsiteY16" fmla="*/ 1969519 h 5147398"/>
              <a:gd name="connsiteX17" fmla="*/ 1874403 w 5137869"/>
              <a:gd name="connsiteY17" fmla="*/ 2583212 h 5147398"/>
              <a:gd name="connsiteX18" fmla="*/ 1260710 w 5137869"/>
              <a:gd name="connsiteY18" fmla="*/ 3196904 h 5147398"/>
              <a:gd name="connsiteX19" fmla="*/ 647018 w 5137869"/>
              <a:gd name="connsiteY19" fmla="*/ 2583212 h 5147398"/>
              <a:gd name="connsiteX20" fmla="*/ 2564193 w 5137869"/>
              <a:gd name="connsiteY20" fmla="*/ 1960025 h 5147398"/>
              <a:gd name="connsiteX21" fmla="*/ 3177885 w 5137869"/>
              <a:gd name="connsiteY21" fmla="*/ 2573718 h 5147398"/>
              <a:gd name="connsiteX22" fmla="*/ 2564193 w 5137869"/>
              <a:gd name="connsiteY22" fmla="*/ 3187410 h 5147398"/>
              <a:gd name="connsiteX23" fmla="*/ 1950500 w 5137869"/>
              <a:gd name="connsiteY23" fmla="*/ 2573718 h 5147398"/>
              <a:gd name="connsiteX24" fmla="*/ 3867675 w 5137869"/>
              <a:gd name="connsiteY24" fmla="*/ 1950458 h 5147398"/>
              <a:gd name="connsiteX25" fmla="*/ 4481367 w 5137869"/>
              <a:gd name="connsiteY25" fmla="*/ 2564151 h 5147398"/>
              <a:gd name="connsiteX26" fmla="*/ 3867675 w 5137869"/>
              <a:gd name="connsiteY26" fmla="*/ 3177843 h 5147398"/>
              <a:gd name="connsiteX27" fmla="*/ 3253982 w 5137869"/>
              <a:gd name="connsiteY27" fmla="*/ 2564151 h 5147398"/>
              <a:gd name="connsiteX28" fmla="*/ 613692 w 5137869"/>
              <a:gd name="connsiteY28" fmla="*/ 1322531 h 5147398"/>
              <a:gd name="connsiteX29" fmla="*/ 1227385 w 5137869"/>
              <a:gd name="connsiteY29" fmla="*/ 1936224 h 5147398"/>
              <a:gd name="connsiteX30" fmla="*/ 613692 w 5137869"/>
              <a:gd name="connsiteY30" fmla="*/ 2549916 h 5147398"/>
              <a:gd name="connsiteX31" fmla="*/ 0 w 5137869"/>
              <a:gd name="connsiteY31" fmla="*/ 1936224 h 5147398"/>
              <a:gd name="connsiteX32" fmla="*/ 1917213 w 5137869"/>
              <a:gd name="connsiteY32" fmla="*/ 1313000 h 5147398"/>
              <a:gd name="connsiteX33" fmla="*/ 2530905 w 5137869"/>
              <a:gd name="connsiteY33" fmla="*/ 1926693 h 5147398"/>
              <a:gd name="connsiteX34" fmla="*/ 1917213 w 5137869"/>
              <a:gd name="connsiteY34" fmla="*/ 2540385 h 5147398"/>
              <a:gd name="connsiteX35" fmla="*/ 1303520 w 5137869"/>
              <a:gd name="connsiteY35" fmla="*/ 1926693 h 5147398"/>
              <a:gd name="connsiteX36" fmla="*/ 3220695 w 5137869"/>
              <a:gd name="connsiteY36" fmla="*/ 1303507 h 5147398"/>
              <a:gd name="connsiteX37" fmla="*/ 3834387 w 5137869"/>
              <a:gd name="connsiteY37" fmla="*/ 1917200 h 5147398"/>
              <a:gd name="connsiteX38" fmla="*/ 3220695 w 5137869"/>
              <a:gd name="connsiteY38" fmla="*/ 2530892 h 5147398"/>
              <a:gd name="connsiteX39" fmla="*/ 2607002 w 5137869"/>
              <a:gd name="connsiteY39" fmla="*/ 1917200 h 5147398"/>
              <a:gd name="connsiteX40" fmla="*/ 4524177 w 5137869"/>
              <a:gd name="connsiteY40" fmla="*/ 1293939 h 5147398"/>
              <a:gd name="connsiteX41" fmla="*/ 5137869 w 5137869"/>
              <a:gd name="connsiteY41" fmla="*/ 1907632 h 5147398"/>
              <a:gd name="connsiteX42" fmla="*/ 4524177 w 5137869"/>
              <a:gd name="connsiteY42" fmla="*/ 2521324 h 5147398"/>
              <a:gd name="connsiteX43" fmla="*/ 3910484 w 5137869"/>
              <a:gd name="connsiteY43" fmla="*/ 1907632 h 5147398"/>
              <a:gd name="connsiteX44" fmla="*/ 1270195 w 5137869"/>
              <a:gd name="connsiteY44" fmla="*/ 666012 h 5147398"/>
              <a:gd name="connsiteX45" fmla="*/ 1883888 w 5137869"/>
              <a:gd name="connsiteY45" fmla="*/ 1279704 h 5147398"/>
              <a:gd name="connsiteX46" fmla="*/ 1270195 w 5137869"/>
              <a:gd name="connsiteY46" fmla="*/ 1893397 h 5147398"/>
              <a:gd name="connsiteX47" fmla="*/ 656503 w 5137869"/>
              <a:gd name="connsiteY47" fmla="*/ 1279704 h 5147398"/>
              <a:gd name="connsiteX48" fmla="*/ 3877197 w 5137869"/>
              <a:gd name="connsiteY48" fmla="*/ 646988 h 5147398"/>
              <a:gd name="connsiteX49" fmla="*/ 4490890 w 5137869"/>
              <a:gd name="connsiteY49" fmla="*/ 1260680 h 5147398"/>
              <a:gd name="connsiteX50" fmla="*/ 3877197 w 5137869"/>
              <a:gd name="connsiteY50" fmla="*/ 1874373 h 5147398"/>
              <a:gd name="connsiteX51" fmla="*/ 3263505 w 5137869"/>
              <a:gd name="connsiteY51" fmla="*/ 1260680 h 5147398"/>
              <a:gd name="connsiteX52" fmla="*/ 3230181 w 5137869"/>
              <a:gd name="connsiteY52" fmla="*/ 0 h 5147398"/>
              <a:gd name="connsiteX53" fmla="*/ 3843873 w 5137869"/>
              <a:gd name="connsiteY53" fmla="*/ 613693 h 5147398"/>
              <a:gd name="connsiteX54" fmla="*/ 3230181 w 5137869"/>
              <a:gd name="connsiteY54" fmla="*/ 1227385 h 5147398"/>
              <a:gd name="connsiteX55" fmla="*/ 2616488 w 5137869"/>
              <a:gd name="connsiteY55" fmla="*/ 613693 h 5147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137869" h="5147398">
                <a:moveTo>
                  <a:pt x="1898167" y="3920013"/>
                </a:moveTo>
                <a:lnTo>
                  <a:pt x="2511859" y="4533706"/>
                </a:lnTo>
                <a:lnTo>
                  <a:pt x="1898167" y="5147398"/>
                </a:lnTo>
                <a:lnTo>
                  <a:pt x="1284474" y="4533706"/>
                </a:lnTo>
                <a:close/>
                <a:moveTo>
                  <a:pt x="1251186" y="3272989"/>
                </a:moveTo>
                <a:lnTo>
                  <a:pt x="1864879" y="3886682"/>
                </a:lnTo>
                <a:lnTo>
                  <a:pt x="1251186" y="4500374"/>
                </a:lnTo>
                <a:lnTo>
                  <a:pt x="637494" y="3886682"/>
                </a:lnTo>
                <a:close/>
                <a:moveTo>
                  <a:pt x="2554669" y="3263495"/>
                </a:moveTo>
                <a:lnTo>
                  <a:pt x="3168362" y="3877188"/>
                </a:lnTo>
                <a:lnTo>
                  <a:pt x="2554669" y="4490880"/>
                </a:lnTo>
                <a:lnTo>
                  <a:pt x="1940977" y="3877188"/>
                </a:lnTo>
                <a:close/>
                <a:moveTo>
                  <a:pt x="1907653" y="2616507"/>
                </a:moveTo>
                <a:lnTo>
                  <a:pt x="2521345" y="3230200"/>
                </a:lnTo>
                <a:lnTo>
                  <a:pt x="1907653" y="3843892"/>
                </a:lnTo>
                <a:lnTo>
                  <a:pt x="1293960" y="3230200"/>
                </a:lnTo>
                <a:close/>
                <a:moveTo>
                  <a:pt x="1260710" y="1969519"/>
                </a:moveTo>
                <a:lnTo>
                  <a:pt x="1874403" y="2583212"/>
                </a:lnTo>
                <a:lnTo>
                  <a:pt x="1260710" y="3196904"/>
                </a:lnTo>
                <a:lnTo>
                  <a:pt x="647018" y="2583212"/>
                </a:lnTo>
                <a:close/>
                <a:moveTo>
                  <a:pt x="2564193" y="1960025"/>
                </a:moveTo>
                <a:lnTo>
                  <a:pt x="3177885" y="2573718"/>
                </a:lnTo>
                <a:lnTo>
                  <a:pt x="2564193" y="3187410"/>
                </a:lnTo>
                <a:lnTo>
                  <a:pt x="1950500" y="2573718"/>
                </a:lnTo>
                <a:close/>
                <a:moveTo>
                  <a:pt x="3867675" y="1950458"/>
                </a:moveTo>
                <a:lnTo>
                  <a:pt x="4481367" y="2564151"/>
                </a:lnTo>
                <a:lnTo>
                  <a:pt x="3867675" y="3177843"/>
                </a:lnTo>
                <a:lnTo>
                  <a:pt x="3253982" y="2564151"/>
                </a:lnTo>
                <a:close/>
                <a:moveTo>
                  <a:pt x="613692" y="1322531"/>
                </a:moveTo>
                <a:lnTo>
                  <a:pt x="1227385" y="1936224"/>
                </a:lnTo>
                <a:lnTo>
                  <a:pt x="613692" y="2549916"/>
                </a:lnTo>
                <a:lnTo>
                  <a:pt x="0" y="1936224"/>
                </a:lnTo>
                <a:close/>
                <a:moveTo>
                  <a:pt x="1917213" y="1313000"/>
                </a:moveTo>
                <a:lnTo>
                  <a:pt x="2530905" y="1926693"/>
                </a:lnTo>
                <a:lnTo>
                  <a:pt x="1917213" y="2540385"/>
                </a:lnTo>
                <a:lnTo>
                  <a:pt x="1303520" y="1926693"/>
                </a:lnTo>
                <a:close/>
                <a:moveTo>
                  <a:pt x="3220695" y="1303507"/>
                </a:moveTo>
                <a:lnTo>
                  <a:pt x="3834387" y="1917200"/>
                </a:lnTo>
                <a:lnTo>
                  <a:pt x="3220695" y="2530892"/>
                </a:lnTo>
                <a:lnTo>
                  <a:pt x="2607002" y="1917200"/>
                </a:lnTo>
                <a:close/>
                <a:moveTo>
                  <a:pt x="4524177" y="1293939"/>
                </a:moveTo>
                <a:lnTo>
                  <a:pt x="5137869" y="1907632"/>
                </a:lnTo>
                <a:lnTo>
                  <a:pt x="4524177" y="2521324"/>
                </a:lnTo>
                <a:lnTo>
                  <a:pt x="3910484" y="1907632"/>
                </a:lnTo>
                <a:close/>
                <a:moveTo>
                  <a:pt x="1270195" y="666012"/>
                </a:moveTo>
                <a:lnTo>
                  <a:pt x="1883888" y="1279704"/>
                </a:lnTo>
                <a:lnTo>
                  <a:pt x="1270195" y="1893397"/>
                </a:lnTo>
                <a:lnTo>
                  <a:pt x="656503" y="1279704"/>
                </a:lnTo>
                <a:close/>
                <a:moveTo>
                  <a:pt x="3877197" y="646988"/>
                </a:moveTo>
                <a:lnTo>
                  <a:pt x="4490890" y="1260680"/>
                </a:lnTo>
                <a:lnTo>
                  <a:pt x="3877197" y="1874373"/>
                </a:lnTo>
                <a:lnTo>
                  <a:pt x="3263505" y="1260680"/>
                </a:lnTo>
                <a:close/>
                <a:moveTo>
                  <a:pt x="3230181" y="0"/>
                </a:moveTo>
                <a:lnTo>
                  <a:pt x="3843873" y="613693"/>
                </a:lnTo>
                <a:lnTo>
                  <a:pt x="3230181" y="1227385"/>
                </a:lnTo>
                <a:lnTo>
                  <a:pt x="2616488" y="6136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C03F9-C5CF-412F-B282-515B4136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5660-E633-4A53-992D-7CCF6AD5313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1D802-397D-4C66-8A11-EA6A1731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971F-3932-4CC3-AE74-3D1175CE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91CE-3F1C-4D60-B724-FE075B383D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FCAC773-A52A-4235-93B9-07FE994FC4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82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C03F9-C5CF-412F-B282-515B4136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5660-E633-4A53-992D-7CCF6AD5313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1D802-397D-4C66-8A11-EA6A1731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971F-3932-4CC3-AE74-3D1175CE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91CE-3F1C-4D60-B724-FE075B383D5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281A1EE-36BF-4B99-97E9-DB8BF290C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18364" y="971253"/>
            <a:ext cx="5839687" cy="4913879"/>
          </a:xfrm>
          <a:custGeom>
            <a:avLst/>
            <a:gdLst>
              <a:gd name="connsiteX0" fmla="*/ 5028817 w 5839687"/>
              <a:gd name="connsiteY0" fmla="*/ 3340955 h 4913879"/>
              <a:gd name="connsiteX1" fmla="*/ 5815280 w 5839687"/>
              <a:gd name="connsiteY1" fmla="*/ 4127417 h 4913879"/>
              <a:gd name="connsiteX2" fmla="*/ 5028817 w 5839687"/>
              <a:gd name="connsiteY2" fmla="*/ 4913879 h 4913879"/>
              <a:gd name="connsiteX3" fmla="*/ 4242355 w 5839687"/>
              <a:gd name="connsiteY3" fmla="*/ 4127417 h 4913879"/>
              <a:gd name="connsiteX4" fmla="*/ 4550914 w 5839687"/>
              <a:gd name="connsiteY4" fmla="*/ 2863049 h 4913879"/>
              <a:gd name="connsiteX5" fmla="*/ 4598324 w 5839687"/>
              <a:gd name="connsiteY5" fmla="*/ 2910460 h 4913879"/>
              <a:gd name="connsiteX6" fmla="*/ 4986125 w 5839687"/>
              <a:gd name="connsiteY6" fmla="*/ 3298260 h 4913879"/>
              <a:gd name="connsiteX7" fmla="*/ 4199660 w 5839687"/>
              <a:gd name="connsiteY7" fmla="*/ 4084726 h 4913879"/>
              <a:gd name="connsiteX8" fmla="*/ 3811860 w 5839687"/>
              <a:gd name="connsiteY8" fmla="*/ 3696925 h 4913879"/>
              <a:gd name="connsiteX9" fmla="*/ 3764449 w 5839687"/>
              <a:gd name="connsiteY9" fmla="*/ 3649515 h 4913879"/>
              <a:gd name="connsiteX10" fmla="*/ 5041046 w 5839687"/>
              <a:gd name="connsiteY10" fmla="*/ 1670477 h 4913879"/>
              <a:gd name="connsiteX11" fmla="*/ 5827444 w 5839687"/>
              <a:gd name="connsiteY11" fmla="*/ 2456942 h 4913879"/>
              <a:gd name="connsiteX12" fmla="*/ 5041046 w 5839687"/>
              <a:gd name="connsiteY12" fmla="*/ 3243407 h 4913879"/>
              <a:gd name="connsiteX13" fmla="*/ 4605835 w 5839687"/>
              <a:gd name="connsiteY13" fmla="*/ 2808196 h 4913879"/>
              <a:gd name="connsiteX14" fmla="*/ 4981431 w 5839687"/>
              <a:gd name="connsiteY14" fmla="*/ 2432532 h 4913879"/>
              <a:gd name="connsiteX15" fmla="*/ 4630177 w 5839687"/>
              <a:gd name="connsiteY15" fmla="*/ 2081346 h 4913879"/>
              <a:gd name="connsiteX16" fmla="*/ 4677588 w 5839687"/>
              <a:gd name="connsiteY16" fmla="*/ 2033935 h 4913879"/>
              <a:gd name="connsiteX17" fmla="*/ 4211772 w 5839687"/>
              <a:gd name="connsiteY17" fmla="*/ 841414 h 4913879"/>
              <a:gd name="connsiteX18" fmla="*/ 4998235 w 5839687"/>
              <a:gd name="connsiteY18" fmla="*/ 1627876 h 4913879"/>
              <a:gd name="connsiteX19" fmla="*/ 4587459 w 5839687"/>
              <a:gd name="connsiteY19" fmla="*/ 2038652 h 4913879"/>
              <a:gd name="connsiteX20" fmla="*/ 3800996 w 5839687"/>
              <a:gd name="connsiteY20" fmla="*/ 1252189 h 4913879"/>
              <a:gd name="connsiteX21" fmla="*/ 2469063 w 5839687"/>
              <a:gd name="connsiteY21" fmla="*/ 82 h 4913879"/>
              <a:gd name="connsiteX22" fmla="*/ 4913754 w 5839687"/>
              <a:gd name="connsiteY22" fmla="*/ 2444772 h 4913879"/>
              <a:gd name="connsiteX23" fmla="*/ 2444690 w 5839687"/>
              <a:gd name="connsiteY23" fmla="*/ 4913835 h 4913879"/>
              <a:gd name="connsiteX24" fmla="*/ 0 w 5839687"/>
              <a:gd name="connsiteY24" fmla="*/ 2469145 h 4913879"/>
              <a:gd name="connsiteX25" fmla="*/ 5053224 w 5839687"/>
              <a:gd name="connsiteY25" fmla="*/ 0 h 4913879"/>
              <a:gd name="connsiteX26" fmla="*/ 5839687 w 5839687"/>
              <a:gd name="connsiteY26" fmla="*/ 786462 h 4913879"/>
              <a:gd name="connsiteX27" fmla="*/ 5053224 w 5839687"/>
              <a:gd name="connsiteY27" fmla="*/ 1572924 h 4913879"/>
              <a:gd name="connsiteX28" fmla="*/ 4266762 w 5839687"/>
              <a:gd name="connsiteY28" fmla="*/ 786462 h 491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839687" h="4913879">
                <a:moveTo>
                  <a:pt x="5028817" y="3340955"/>
                </a:moveTo>
                <a:lnTo>
                  <a:pt x="5815280" y="4127417"/>
                </a:lnTo>
                <a:lnTo>
                  <a:pt x="5028817" y="4913879"/>
                </a:lnTo>
                <a:lnTo>
                  <a:pt x="4242355" y="4127417"/>
                </a:lnTo>
                <a:close/>
                <a:moveTo>
                  <a:pt x="4550914" y="2863049"/>
                </a:moveTo>
                <a:lnTo>
                  <a:pt x="4598324" y="2910460"/>
                </a:lnTo>
                <a:lnTo>
                  <a:pt x="4986125" y="3298260"/>
                </a:lnTo>
                <a:lnTo>
                  <a:pt x="4199660" y="4084726"/>
                </a:lnTo>
                <a:lnTo>
                  <a:pt x="3811860" y="3696925"/>
                </a:lnTo>
                <a:lnTo>
                  <a:pt x="3764449" y="3649515"/>
                </a:lnTo>
                <a:close/>
                <a:moveTo>
                  <a:pt x="5041046" y="1670477"/>
                </a:moveTo>
                <a:lnTo>
                  <a:pt x="5827444" y="2456942"/>
                </a:lnTo>
                <a:lnTo>
                  <a:pt x="5041046" y="3243407"/>
                </a:lnTo>
                <a:lnTo>
                  <a:pt x="4605835" y="2808196"/>
                </a:lnTo>
                <a:lnTo>
                  <a:pt x="4981431" y="2432532"/>
                </a:lnTo>
                <a:lnTo>
                  <a:pt x="4630177" y="2081346"/>
                </a:lnTo>
                <a:lnTo>
                  <a:pt x="4677588" y="2033935"/>
                </a:lnTo>
                <a:close/>
                <a:moveTo>
                  <a:pt x="4211772" y="841414"/>
                </a:moveTo>
                <a:lnTo>
                  <a:pt x="4998235" y="1627876"/>
                </a:lnTo>
                <a:lnTo>
                  <a:pt x="4587459" y="2038652"/>
                </a:lnTo>
                <a:lnTo>
                  <a:pt x="3800996" y="1252189"/>
                </a:lnTo>
                <a:close/>
                <a:moveTo>
                  <a:pt x="2469063" y="82"/>
                </a:moveTo>
                <a:lnTo>
                  <a:pt x="4913754" y="2444772"/>
                </a:lnTo>
                <a:lnTo>
                  <a:pt x="2444690" y="4913835"/>
                </a:lnTo>
                <a:lnTo>
                  <a:pt x="0" y="2469145"/>
                </a:lnTo>
                <a:close/>
                <a:moveTo>
                  <a:pt x="5053224" y="0"/>
                </a:moveTo>
                <a:lnTo>
                  <a:pt x="5839687" y="786462"/>
                </a:lnTo>
                <a:lnTo>
                  <a:pt x="5053224" y="1572924"/>
                </a:lnTo>
                <a:lnTo>
                  <a:pt x="4266762" y="7864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21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C03F9-C5CF-412F-B282-515B4136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5660-E633-4A53-992D-7CCF6AD5313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1D802-397D-4C66-8A11-EA6A1731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971F-3932-4CC3-AE74-3D1175CE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91CE-3F1C-4D60-B724-FE075B383D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66C517B-6F82-4335-B151-595C4C8F7A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5446" y="750701"/>
            <a:ext cx="5363915" cy="5363916"/>
          </a:xfrm>
          <a:custGeom>
            <a:avLst/>
            <a:gdLst>
              <a:gd name="connsiteX0" fmla="*/ 2671866 w 5363915"/>
              <a:gd name="connsiteY0" fmla="*/ 0 h 5363916"/>
              <a:gd name="connsiteX1" fmla="*/ 3972532 w 5363915"/>
              <a:gd name="connsiteY1" fmla="*/ 1300666 h 5363916"/>
              <a:gd name="connsiteX2" fmla="*/ 4063250 w 5363915"/>
              <a:gd name="connsiteY2" fmla="*/ 1391385 h 5363916"/>
              <a:gd name="connsiteX3" fmla="*/ 5363915 w 5363915"/>
              <a:gd name="connsiteY3" fmla="*/ 2692051 h 5363916"/>
              <a:gd name="connsiteX4" fmla="*/ 4063250 w 5363915"/>
              <a:gd name="connsiteY4" fmla="*/ 3992716 h 5363916"/>
              <a:gd name="connsiteX5" fmla="*/ 3992716 w 5363915"/>
              <a:gd name="connsiteY5" fmla="*/ 4063249 h 5363916"/>
              <a:gd name="connsiteX6" fmla="*/ 2692051 w 5363915"/>
              <a:gd name="connsiteY6" fmla="*/ 5363916 h 5363916"/>
              <a:gd name="connsiteX7" fmla="*/ 1391385 w 5363915"/>
              <a:gd name="connsiteY7" fmla="*/ 4063249 h 5363916"/>
              <a:gd name="connsiteX8" fmla="*/ 1300666 w 5363915"/>
              <a:gd name="connsiteY8" fmla="*/ 3972532 h 5363916"/>
              <a:gd name="connsiteX9" fmla="*/ 0 w 5363915"/>
              <a:gd name="connsiteY9" fmla="*/ 2671866 h 5363916"/>
              <a:gd name="connsiteX10" fmla="*/ 1300666 w 5363915"/>
              <a:gd name="connsiteY10" fmla="*/ 1371200 h 5363916"/>
              <a:gd name="connsiteX11" fmla="*/ 1371200 w 5363915"/>
              <a:gd name="connsiteY11" fmla="*/ 1300666 h 536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63915" h="5363916">
                <a:moveTo>
                  <a:pt x="2671866" y="0"/>
                </a:moveTo>
                <a:lnTo>
                  <a:pt x="3972532" y="1300666"/>
                </a:lnTo>
                <a:lnTo>
                  <a:pt x="4063250" y="1391385"/>
                </a:lnTo>
                <a:lnTo>
                  <a:pt x="5363915" y="2692051"/>
                </a:lnTo>
                <a:lnTo>
                  <a:pt x="4063250" y="3992716"/>
                </a:lnTo>
                <a:lnTo>
                  <a:pt x="3992716" y="4063249"/>
                </a:lnTo>
                <a:lnTo>
                  <a:pt x="2692051" y="5363916"/>
                </a:lnTo>
                <a:lnTo>
                  <a:pt x="1391385" y="4063249"/>
                </a:lnTo>
                <a:lnTo>
                  <a:pt x="1300666" y="3972532"/>
                </a:lnTo>
                <a:lnTo>
                  <a:pt x="0" y="2671866"/>
                </a:lnTo>
                <a:lnTo>
                  <a:pt x="1300666" y="1371200"/>
                </a:lnTo>
                <a:lnTo>
                  <a:pt x="1371200" y="13006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39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C03F9-C5CF-412F-B282-515B4136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5660-E633-4A53-992D-7CCF6AD5313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1D802-397D-4C66-8A11-EA6A1731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971F-3932-4CC3-AE74-3D1175CE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91CE-3F1C-4D60-B724-FE075B383D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444BB6-9F77-4F93-B066-C606230B93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075" y="668338"/>
            <a:ext cx="5495925" cy="36718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34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C03F9-C5CF-412F-B282-515B4136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5660-E633-4A53-992D-7CCF6AD5313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1D802-397D-4C66-8A11-EA6A1731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971F-3932-4CC3-AE74-3D1175CE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91CE-3F1C-4D60-B724-FE075B383D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444BB6-9F77-4F93-B066-C606230B93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502" y="3429000"/>
            <a:ext cx="10991424" cy="3429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1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BFF0-5404-4D4E-8985-69654B97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8FC4A-21D9-40F5-B3CE-C30426789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C67F2-7993-4B83-AADC-0643BDCD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5660-E633-4A53-992D-7CCF6AD5313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EE779-38F2-4CF3-A232-3CF3826F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49F86-3643-40B2-8B1F-E41AC48C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91CE-3F1C-4D60-B724-FE075B38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64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C03F9-C5CF-412F-B282-515B4136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5660-E633-4A53-992D-7CCF6AD5313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1D802-397D-4C66-8A11-EA6A1731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971F-3932-4CC3-AE74-3D1175CE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91CE-3F1C-4D60-B724-FE075B383D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D8A9E4E-211F-4006-911B-85C4A094F0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08856" y="246349"/>
            <a:ext cx="7327900" cy="309735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1CF57421-7487-4E9F-8F78-78C698268DD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60356" y="3538184"/>
            <a:ext cx="5076399" cy="309735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A1A9B-CF0F-4E01-8561-0C58F5B575A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1069" y="3538184"/>
            <a:ext cx="6578220" cy="309735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321CF53-4347-4AEA-96A0-0B68426D10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1069" y="246349"/>
            <a:ext cx="4339987" cy="309735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60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C03F9-C5CF-412F-B282-515B4136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5660-E633-4A53-992D-7CCF6AD5313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1D802-397D-4C66-8A11-EA6A1731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971F-3932-4CC3-AE74-3D1175CE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91CE-3F1C-4D60-B724-FE075B383D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BB360D4-D7B8-4079-9133-5D29B52C4E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9586" y="273005"/>
            <a:ext cx="4957762" cy="63849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3B0DB4EF-2032-4183-A463-4BCB0EBD09F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49102" y="273006"/>
            <a:ext cx="3048250" cy="306813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BA63CD6-5FD9-4B1A-94B1-7093572B7AA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9106" y="273006"/>
            <a:ext cx="3048250" cy="3068136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9FDF14E-0F9A-4795-86ED-BBA88595968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49102" y="3589793"/>
            <a:ext cx="6288254" cy="29855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15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C03F9-C5CF-412F-B282-515B4136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5660-E633-4A53-992D-7CCF6AD5313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1D802-397D-4C66-8A11-EA6A1731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971F-3932-4CC3-AE74-3D1175CE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91CE-3F1C-4D60-B724-FE075B383D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A278599-CFA5-4073-9549-F8975F5387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4308" y="1856095"/>
            <a:ext cx="2704554" cy="2684276"/>
          </a:xfrm>
          <a:custGeom>
            <a:avLst/>
            <a:gdLst>
              <a:gd name="connsiteX0" fmla="*/ 0 w 2704554"/>
              <a:gd name="connsiteY0" fmla="*/ 0 h 2684276"/>
              <a:gd name="connsiteX1" fmla="*/ 1306708 w 2704554"/>
              <a:gd name="connsiteY1" fmla="*/ 0 h 2684276"/>
              <a:gd name="connsiteX2" fmla="*/ 1397847 w 2704554"/>
              <a:gd name="connsiteY2" fmla="*/ 1 h 2684276"/>
              <a:gd name="connsiteX3" fmla="*/ 2704554 w 2704554"/>
              <a:gd name="connsiteY3" fmla="*/ 1 h 2684276"/>
              <a:gd name="connsiteX4" fmla="*/ 2704554 w 2704554"/>
              <a:gd name="connsiteY4" fmla="*/ 1306708 h 2684276"/>
              <a:gd name="connsiteX5" fmla="*/ 2704553 w 2704554"/>
              <a:gd name="connsiteY5" fmla="*/ 1377569 h 2684276"/>
              <a:gd name="connsiteX6" fmla="*/ 2704554 w 2704554"/>
              <a:gd name="connsiteY6" fmla="*/ 2684276 h 2684276"/>
              <a:gd name="connsiteX7" fmla="*/ 1397847 w 2704554"/>
              <a:gd name="connsiteY7" fmla="*/ 2684275 h 2684276"/>
              <a:gd name="connsiteX8" fmla="*/ 1306708 w 2704554"/>
              <a:gd name="connsiteY8" fmla="*/ 2684276 h 2684276"/>
              <a:gd name="connsiteX9" fmla="*/ 0 w 2704554"/>
              <a:gd name="connsiteY9" fmla="*/ 2684276 h 2684276"/>
              <a:gd name="connsiteX10" fmla="*/ 0 w 2704554"/>
              <a:gd name="connsiteY10" fmla="*/ 1377569 h 2684276"/>
              <a:gd name="connsiteX11" fmla="*/ 0 w 2704554"/>
              <a:gd name="connsiteY11" fmla="*/ 1306708 h 268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04554" h="2684276">
                <a:moveTo>
                  <a:pt x="0" y="0"/>
                </a:moveTo>
                <a:lnTo>
                  <a:pt x="1306708" y="0"/>
                </a:lnTo>
                <a:lnTo>
                  <a:pt x="1397847" y="1"/>
                </a:lnTo>
                <a:lnTo>
                  <a:pt x="2704554" y="1"/>
                </a:lnTo>
                <a:lnTo>
                  <a:pt x="2704554" y="1306708"/>
                </a:lnTo>
                <a:lnTo>
                  <a:pt x="2704553" y="1377569"/>
                </a:lnTo>
                <a:lnTo>
                  <a:pt x="2704554" y="2684276"/>
                </a:lnTo>
                <a:lnTo>
                  <a:pt x="1397847" y="2684275"/>
                </a:lnTo>
                <a:lnTo>
                  <a:pt x="1306708" y="2684276"/>
                </a:lnTo>
                <a:lnTo>
                  <a:pt x="0" y="2684276"/>
                </a:lnTo>
                <a:lnTo>
                  <a:pt x="0" y="1377569"/>
                </a:lnTo>
                <a:lnTo>
                  <a:pt x="0" y="13067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C00666D-D641-4E63-AEEA-E3235973FB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43722" y="1856095"/>
            <a:ext cx="2704554" cy="2684276"/>
          </a:xfrm>
          <a:custGeom>
            <a:avLst/>
            <a:gdLst>
              <a:gd name="connsiteX0" fmla="*/ 0 w 2704554"/>
              <a:gd name="connsiteY0" fmla="*/ 0 h 2684276"/>
              <a:gd name="connsiteX1" fmla="*/ 1306708 w 2704554"/>
              <a:gd name="connsiteY1" fmla="*/ 0 h 2684276"/>
              <a:gd name="connsiteX2" fmla="*/ 1397847 w 2704554"/>
              <a:gd name="connsiteY2" fmla="*/ 1 h 2684276"/>
              <a:gd name="connsiteX3" fmla="*/ 2704554 w 2704554"/>
              <a:gd name="connsiteY3" fmla="*/ 1 h 2684276"/>
              <a:gd name="connsiteX4" fmla="*/ 2704554 w 2704554"/>
              <a:gd name="connsiteY4" fmla="*/ 1306708 h 2684276"/>
              <a:gd name="connsiteX5" fmla="*/ 2704553 w 2704554"/>
              <a:gd name="connsiteY5" fmla="*/ 1377569 h 2684276"/>
              <a:gd name="connsiteX6" fmla="*/ 2704554 w 2704554"/>
              <a:gd name="connsiteY6" fmla="*/ 2684276 h 2684276"/>
              <a:gd name="connsiteX7" fmla="*/ 1397847 w 2704554"/>
              <a:gd name="connsiteY7" fmla="*/ 2684275 h 2684276"/>
              <a:gd name="connsiteX8" fmla="*/ 1306708 w 2704554"/>
              <a:gd name="connsiteY8" fmla="*/ 2684276 h 2684276"/>
              <a:gd name="connsiteX9" fmla="*/ 0 w 2704554"/>
              <a:gd name="connsiteY9" fmla="*/ 2684276 h 2684276"/>
              <a:gd name="connsiteX10" fmla="*/ 0 w 2704554"/>
              <a:gd name="connsiteY10" fmla="*/ 1377569 h 2684276"/>
              <a:gd name="connsiteX11" fmla="*/ 0 w 2704554"/>
              <a:gd name="connsiteY11" fmla="*/ 1306708 h 268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04554" h="2684276">
                <a:moveTo>
                  <a:pt x="0" y="0"/>
                </a:moveTo>
                <a:lnTo>
                  <a:pt x="1306708" y="0"/>
                </a:lnTo>
                <a:lnTo>
                  <a:pt x="1397847" y="1"/>
                </a:lnTo>
                <a:lnTo>
                  <a:pt x="2704554" y="1"/>
                </a:lnTo>
                <a:lnTo>
                  <a:pt x="2704554" y="1306708"/>
                </a:lnTo>
                <a:lnTo>
                  <a:pt x="2704553" y="1377569"/>
                </a:lnTo>
                <a:lnTo>
                  <a:pt x="2704554" y="2684276"/>
                </a:lnTo>
                <a:lnTo>
                  <a:pt x="1397847" y="2684275"/>
                </a:lnTo>
                <a:lnTo>
                  <a:pt x="1306708" y="2684276"/>
                </a:lnTo>
                <a:lnTo>
                  <a:pt x="0" y="2684276"/>
                </a:lnTo>
                <a:lnTo>
                  <a:pt x="0" y="1377569"/>
                </a:lnTo>
                <a:lnTo>
                  <a:pt x="0" y="13067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50FD9AF-89CD-47FA-94F1-29AB92B7DC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53138" y="1856096"/>
            <a:ext cx="2704554" cy="2684276"/>
          </a:xfrm>
          <a:custGeom>
            <a:avLst/>
            <a:gdLst>
              <a:gd name="connsiteX0" fmla="*/ 0 w 2704554"/>
              <a:gd name="connsiteY0" fmla="*/ 0 h 2684276"/>
              <a:gd name="connsiteX1" fmla="*/ 1306708 w 2704554"/>
              <a:gd name="connsiteY1" fmla="*/ 0 h 2684276"/>
              <a:gd name="connsiteX2" fmla="*/ 1397847 w 2704554"/>
              <a:gd name="connsiteY2" fmla="*/ 1 h 2684276"/>
              <a:gd name="connsiteX3" fmla="*/ 2704554 w 2704554"/>
              <a:gd name="connsiteY3" fmla="*/ 1 h 2684276"/>
              <a:gd name="connsiteX4" fmla="*/ 2704554 w 2704554"/>
              <a:gd name="connsiteY4" fmla="*/ 1306708 h 2684276"/>
              <a:gd name="connsiteX5" fmla="*/ 2704553 w 2704554"/>
              <a:gd name="connsiteY5" fmla="*/ 1377569 h 2684276"/>
              <a:gd name="connsiteX6" fmla="*/ 2704554 w 2704554"/>
              <a:gd name="connsiteY6" fmla="*/ 2684276 h 2684276"/>
              <a:gd name="connsiteX7" fmla="*/ 1397846 w 2704554"/>
              <a:gd name="connsiteY7" fmla="*/ 2684275 h 2684276"/>
              <a:gd name="connsiteX8" fmla="*/ 1306708 w 2704554"/>
              <a:gd name="connsiteY8" fmla="*/ 2684276 h 2684276"/>
              <a:gd name="connsiteX9" fmla="*/ 0 w 2704554"/>
              <a:gd name="connsiteY9" fmla="*/ 2684276 h 2684276"/>
              <a:gd name="connsiteX10" fmla="*/ 0 w 2704554"/>
              <a:gd name="connsiteY10" fmla="*/ 1377569 h 2684276"/>
              <a:gd name="connsiteX11" fmla="*/ 0 w 2704554"/>
              <a:gd name="connsiteY11" fmla="*/ 1306708 h 2684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04554" h="2684276">
                <a:moveTo>
                  <a:pt x="0" y="0"/>
                </a:moveTo>
                <a:lnTo>
                  <a:pt x="1306708" y="0"/>
                </a:lnTo>
                <a:lnTo>
                  <a:pt x="1397847" y="1"/>
                </a:lnTo>
                <a:lnTo>
                  <a:pt x="2704554" y="1"/>
                </a:lnTo>
                <a:lnTo>
                  <a:pt x="2704554" y="1306708"/>
                </a:lnTo>
                <a:lnTo>
                  <a:pt x="2704553" y="1377569"/>
                </a:lnTo>
                <a:lnTo>
                  <a:pt x="2704554" y="2684276"/>
                </a:lnTo>
                <a:lnTo>
                  <a:pt x="1397846" y="2684275"/>
                </a:lnTo>
                <a:lnTo>
                  <a:pt x="1306708" y="2684276"/>
                </a:lnTo>
                <a:lnTo>
                  <a:pt x="0" y="2684276"/>
                </a:lnTo>
                <a:lnTo>
                  <a:pt x="0" y="1377569"/>
                </a:lnTo>
                <a:lnTo>
                  <a:pt x="0" y="13067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30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C03F9-C5CF-412F-B282-515B4136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5660-E633-4A53-992D-7CCF6AD5313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1D802-397D-4C66-8A11-EA6A1731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971F-3932-4CC3-AE74-3D1175CE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91CE-3F1C-4D60-B724-FE075B383D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290AE9-FFE8-44E2-89A8-DA2BE639AB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0550" y="666750"/>
            <a:ext cx="5334000" cy="550545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75A8E36-45C3-4B52-A3CE-EF9306C046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67452" y="666750"/>
            <a:ext cx="5334000" cy="5505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833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C03F9-C5CF-412F-B282-515B4136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5660-E633-4A53-992D-7CCF6AD5313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1D802-397D-4C66-8A11-EA6A1731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971F-3932-4CC3-AE74-3D1175CE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91CE-3F1C-4D60-B724-FE075B383D5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544D510-610C-4A12-934F-22E7E2FA5C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217025" cy="4929989"/>
          </a:xfrm>
          <a:custGeom>
            <a:avLst/>
            <a:gdLst>
              <a:gd name="connsiteX0" fmla="*/ 11311018 w 12217025"/>
              <a:gd name="connsiteY0" fmla="*/ 0 h 4929989"/>
              <a:gd name="connsiteX1" fmla="*/ 12217025 w 12217025"/>
              <a:gd name="connsiteY1" fmla="*/ 906006 h 4929989"/>
              <a:gd name="connsiteX2" fmla="*/ 12217025 w 12217025"/>
              <a:gd name="connsiteY2" fmla="*/ 2092199 h 4929989"/>
              <a:gd name="connsiteX3" fmla="*/ 11311018 w 12217025"/>
              <a:gd name="connsiteY3" fmla="*/ 2998206 h 4929989"/>
              <a:gd name="connsiteX4" fmla="*/ 9811914 w 12217025"/>
              <a:gd name="connsiteY4" fmla="*/ 1499103 h 4929989"/>
              <a:gd name="connsiteX5" fmla="*/ 1144267 w 12217025"/>
              <a:gd name="connsiteY5" fmla="*/ 0 h 4929989"/>
              <a:gd name="connsiteX6" fmla="*/ 11072755 w 12217025"/>
              <a:gd name="connsiteY6" fmla="*/ 0 h 4929989"/>
              <a:gd name="connsiteX7" fmla="*/ 6142768 w 12217025"/>
              <a:gd name="connsiteY7" fmla="*/ 4929989 h 4929989"/>
              <a:gd name="connsiteX8" fmla="*/ 6108513 w 12217025"/>
              <a:gd name="connsiteY8" fmla="*/ 4895860 h 4929989"/>
              <a:gd name="connsiteX9" fmla="*/ 6074255 w 12217025"/>
              <a:gd name="connsiteY9" fmla="*/ 4929989 h 4929989"/>
              <a:gd name="connsiteX10" fmla="*/ 906007 w 12217025"/>
              <a:gd name="connsiteY10" fmla="*/ 0 h 4929989"/>
              <a:gd name="connsiteX11" fmla="*/ 2405111 w 12217025"/>
              <a:gd name="connsiteY11" fmla="*/ 1499103 h 4929989"/>
              <a:gd name="connsiteX12" fmla="*/ 906007 w 12217025"/>
              <a:gd name="connsiteY12" fmla="*/ 2998206 h 4929989"/>
              <a:gd name="connsiteX13" fmla="*/ 0 w 12217025"/>
              <a:gd name="connsiteY13" fmla="*/ 2092199 h 4929989"/>
              <a:gd name="connsiteX14" fmla="*/ 0 w 12217025"/>
              <a:gd name="connsiteY14" fmla="*/ 906006 h 4929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17025" h="4929989">
                <a:moveTo>
                  <a:pt x="11311018" y="0"/>
                </a:moveTo>
                <a:lnTo>
                  <a:pt x="12217025" y="906006"/>
                </a:lnTo>
                <a:lnTo>
                  <a:pt x="12217025" y="2092199"/>
                </a:lnTo>
                <a:lnTo>
                  <a:pt x="11311018" y="2998206"/>
                </a:lnTo>
                <a:lnTo>
                  <a:pt x="9811914" y="1499103"/>
                </a:lnTo>
                <a:close/>
                <a:moveTo>
                  <a:pt x="1144267" y="0"/>
                </a:moveTo>
                <a:lnTo>
                  <a:pt x="11072755" y="0"/>
                </a:lnTo>
                <a:lnTo>
                  <a:pt x="6142768" y="4929989"/>
                </a:lnTo>
                <a:lnTo>
                  <a:pt x="6108513" y="4895860"/>
                </a:lnTo>
                <a:lnTo>
                  <a:pt x="6074255" y="4929989"/>
                </a:lnTo>
                <a:close/>
                <a:moveTo>
                  <a:pt x="906007" y="0"/>
                </a:moveTo>
                <a:lnTo>
                  <a:pt x="2405111" y="1499103"/>
                </a:lnTo>
                <a:lnTo>
                  <a:pt x="906007" y="2998206"/>
                </a:lnTo>
                <a:lnTo>
                  <a:pt x="0" y="2092199"/>
                </a:lnTo>
                <a:lnTo>
                  <a:pt x="0" y="9060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133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C03F9-C5CF-412F-B282-515B4136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5660-E633-4A53-992D-7CCF6AD5313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1D802-397D-4C66-8A11-EA6A1731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971F-3932-4CC3-AE74-3D1175CE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91CE-3F1C-4D60-B724-FE075B383D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5C1748-B67A-4D5D-8D97-B6AAD7D388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0724" y="342880"/>
            <a:ext cx="5927233" cy="5857506"/>
          </a:xfrm>
          <a:custGeom>
            <a:avLst/>
            <a:gdLst>
              <a:gd name="connsiteX0" fmla="*/ 4804448 w 5927233"/>
              <a:gd name="connsiteY0" fmla="*/ 4734722 h 5857506"/>
              <a:gd name="connsiteX1" fmla="*/ 5927233 w 5927233"/>
              <a:gd name="connsiteY1" fmla="*/ 4734722 h 5857506"/>
              <a:gd name="connsiteX2" fmla="*/ 5927233 w 5927233"/>
              <a:gd name="connsiteY2" fmla="*/ 5857506 h 5857506"/>
              <a:gd name="connsiteX3" fmla="*/ 4804448 w 5927233"/>
              <a:gd name="connsiteY3" fmla="*/ 5857506 h 5857506"/>
              <a:gd name="connsiteX4" fmla="*/ 2402173 w 5927233"/>
              <a:gd name="connsiteY4" fmla="*/ 4734722 h 5857506"/>
              <a:gd name="connsiteX5" fmla="*/ 3524959 w 5927233"/>
              <a:gd name="connsiteY5" fmla="*/ 4734722 h 5857506"/>
              <a:gd name="connsiteX6" fmla="*/ 3524959 w 5927233"/>
              <a:gd name="connsiteY6" fmla="*/ 5857506 h 5857506"/>
              <a:gd name="connsiteX7" fmla="*/ 2402173 w 5927233"/>
              <a:gd name="connsiteY7" fmla="*/ 5857506 h 5857506"/>
              <a:gd name="connsiteX8" fmla="*/ 0 w 5927233"/>
              <a:gd name="connsiteY8" fmla="*/ 4734722 h 5857506"/>
              <a:gd name="connsiteX9" fmla="*/ 1122785 w 5927233"/>
              <a:gd name="connsiteY9" fmla="*/ 4734722 h 5857506"/>
              <a:gd name="connsiteX10" fmla="*/ 1122785 w 5927233"/>
              <a:gd name="connsiteY10" fmla="*/ 5857506 h 5857506"/>
              <a:gd name="connsiteX11" fmla="*/ 0 w 5927233"/>
              <a:gd name="connsiteY11" fmla="*/ 5857506 h 5857506"/>
              <a:gd name="connsiteX12" fmla="*/ 3603274 w 5927233"/>
              <a:gd name="connsiteY12" fmla="*/ 3551081 h 5857506"/>
              <a:gd name="connsiteX13" fmla="*/ 4726060 w 5927233"/>
              <a:gd name="connsiteY13" fmla="*/ 3551081 h 5857506"/>
              <a:gd name="connsiteX14" fmla="*/ 4726060 w 5927233"/>
              <a:gd name="connsiteY14" fmla="*/ 4673865 h 5857506"/>
              <a:gd name="connsiteX15" fmla="*/ 3603274 w 5927233"/>
              <a:gd name="connsiteY15" fmla="*/ 4673865 h 5857506"/>
              <a:gd name="connsiteX16" fmla="*/ 2402173 w 5927233"/>
              <a:gd name="connsiteY16" fmla="*/ 3551081 h 5857506"/>
              <a:gd name="connsiteX17" fmla="*/ 3524959 w 5927233"/>
              <a:gd name="connsiteY17" fmla="*/ 3551081 h 5857506"/>
              <a:gd name="connsiteX18" fmla="*/ 3524959 w 5927233"/>
              <a:gd name="connsiteY18" fmla="*/ 4673865 h 5857506"/>
              <a:gd name="connsiteX19" fmla="*/ 2402173 w 5927233"/>
              <a:gd name="connsiteY19" fmla="*/ 4673865 h 5857506"/>
              <a:gd name="connsiteX20" fmla="*/ 1201087 w 5927233"/>
              <a:gd name="connsiteY20" fmla="*/ 3551081 h 5857506"/>
              <a:gd name="connsiteX21" fmla="*/ 2323873 w 5927233"/>
              <a:gd name="connsiteY21" fmla="*/ 3551081 h 5857506"/>
              <a:gd name="connsiteX22" fmla="*/ 2323872 w 5927233"/>
              <a:gd name="connsiteY22" fmla="*/ 4673865 h 5857506"/>
              <a:gd name="connsiteX23" fmla="*/ 1201087 w 5927233"/>
              <a:gd name="connsiteY23" fmla="*/ 4673865 h 5857506"/>
              <a:gd name="connsiteX24" fmla="*/ 4804448 w 5927233"/>
              <a:gd name="connsiteY24" fmla="*/ 2367412 h 5857506"/>
              <a:gd name="connsiteX25" fmla="*/ 5927233 w 5927233"/>
              <a:gd name="connsiteY25" fmla="*/ 2367412 h 5857506"/>
              <a:gd name="connsiteX26" fmla="*/ 5927233 w 5927233"/>
              <a:gd name="connsiteY26" fmla="*/ 3490196 h 5857506"/>
              <a:gd name="connsiteX27" fmla="*/ 4804448 w 5927233"/>
              <a:gd name="connsiteY27" fmla="*/ 3490196 h 5857506"/>
              <a:gd name="connsiteX28" fmla="*/ 3603274 w 5927233"/>
              <a:gd name="connsiteY28" fmla="*/ 2367412 h 5857506"/>
              <a:gd name="connsiteX29" fmla="*/ 4726060 w 5927233"/>
              <a:gd name="connsiteY29" fmla="*/ 2367412 h 5857506"/>
              <a:gd name="connsiteX30" fmla="*/ 4726060 w 5927233"/>
              <a:gd name="connsiteY30" fmla="*/ 3490196 h 5857506"/>
              <a:gd name="connsiteX31" fmla="*/ 3603274 w 5927233"/>
              <a:gd name="connsiteY31" fmla="*/ 3490196 h 5857506"/>
              <a:gd name="connsiteX32" fmla="*/ 2402173 w 5927233"/>
              <a:gd name="connsiteY32" fmla="*/ 2367412 h 5857506"/>
              <a:gd name="connsiteX33" fmla="*/ 3524959 w 5927233"/>
              <a:gd name="connsiteY33" fmla="*/ 2367412 h 5857506"/>
              <a:gd name="connsiteX34" fmla="*/ 3524959 w 5927233"/>
              <a:gd name="connsiteY34" fmla="*/ 3490196 h 5857506"/>
              <a:gd name="connsiteX35" fmla="*/ 2402173 w 5927233"/>
              <a:gd name="connsiteY35" fmla="*/ 3490196 h 5857506"/>
              <a:gd name="connsiteX36" fmla="*/ 1201088 w 5927233"/>
              <a:gd name="connsiteY36" fmla="*/ 2367412 h 5857506"/>
              <a:gd name="connsiteX37" fmla="*/ 2323873 w 5927233"/>
              <a:gd name="connsiteY37" fmla="*/ 2367412 h 5857506"/>
              <a:gd name="connsiteX38" fmla="*/ 2323872 w 5927233"/>
              <a:gd name="connsiteY38" fmla="*/ 3490196 h 5857506"/>
              <a:gd name="connsiteX39" fmla="*/ 1201088 w 5927233"/>
              <a:gd name="connsiteY39" fmla="*/ 3490196 h 5857506"/>
              <a:gd name="connsiteX40" fmla="*/ 1 w 5927233"/>
              <a:gd name="connsiteY40" fmla="*/ 2367412 h 5857506"/>
              <a:gd name="connsiteX41" fmla="*/ 1122786 w 5927233"/>
              <a:gd name="connsiteY41" fmla="*/ 2367412 h 5857506"/>
              <a:gd name="connsiteX42" fmla="*/ 1122786 w 5927233"/>
              <a:gd name="connsiteY42" fmla="*/ 3490196 h 5857506"/>
              <a:gd name="connsiteX43" fmla="*/ 1 w 5927233"/>
              <a:gd name="connsiteY43" fmla="*/ 3490196 h 5857506"/>
              <a:gd name="connsiteX44" fmla="*/ 3603274 w 5927233"/>
              <a:gd name="connsiteY44" fmla="*/ 1183669 h 5857506"/>
              <a:gd name="connsiteX45" fmla="*/ 4726060 w 5927233"/>
              <a:gd name="connsiteY45" fmla="*/ 1183669 h 5857506"/>
              <a:gd name="connsiteX46" fmla="*/ 4726060 w 5927233"/>
              <a:gd name="connsiteY46" fmla="*/ 2306452 h 5857506"/>
              <a:gd name="connsiteX47" fmla="*/ 3603274 w 5927233"/>
              <a:gd name="connsiteY47" fmla="*/ 2306452 h 5857506"/>
              <a:gd name="connsiteX48" fmla="*/ 2402167 w 5927233"/>
              <a:gd name="connsiteY48" fmla="*/ 1183669 h 5857506"/>
              <a:gd name="connsiteX49" fmla="*/ 3524953 w 5927233"/>
              <a:gd name="connsiteY49" fmla="*/ 1183669 h 5857506"/>
              <a:gd name="connsiteX50" fmla="*/ 3524953 w 5927233"/>
              <a:gd name="connsiteY50" fmla="*/ 2306452 h 5857506"/>
              <a:gd name="connsiteX51" fmla="*/ 2402167 w 5927233"/>
              <a:gd name="connsiteY51" fmla="*/ 2306452 h 5857506"/>
              <a:gd name="connsiteX52" fmla="*/ 1201088 w 5927233"/>
              <a:gd name="connsiteY52" fmla="*/ 1183669 h 5857506"/>
              <a:gd name="connsiteX53" fmla="*/ 2323873 w 5927233"/>
              <a:gd name="connsiteY53" fmla="*/ 1183669 h 5857506"/>
              <a:gd name="connsiteX54" fmla="*/ 2323872 w 5927233"/>
              <a:gd name="connsiteY54" fmla="*/ 2306452 h 5857506"/>
              <a:gd name="connsiteX55" fmla="*/ 1201088 w 5927233"/>
              <a:gd name="connsiteY55" fmla="*/ 2306452 h 5857506"/>
              <a:gd name="connsiteX56" fmla="*/ 2402173 w 5927233"/>
              <a:gd name="connsiteY56" fmla="*/ 1 h 5857506"/>
              <a:gd name="connsiteX57" fmla="*/ 3524959 w 5927233"/>
              <a:gd name="connsiteY57" fmla="*/ 1 h 5857506"/>
              <a:gd name="connsiteX58" fmla="*/ 3524959 w 5927233"/>
              <a:gd name="connsiteY58" fmla="*/ 1122785 h 5857506"/>
              <a:gd name="connsiteX59" fmla="*/ 2402173 w 5927233"/>
              <a:gd name="connsiteY59" fmla="*/ 1122785 h 5857506"/>
              <a:gd name="connsiteX60" fmla="*/ 0 w 5927233"/>
              <a:gd name="connsiteY60" fmla="*/ 0 h 5857506"/>
              <a:gd name="connsiteX61" fmla="*/ 1122785 w 5927233"/>
              <a:gd name="connsiteY61" fmla="*/ 0 h 5857506"/>
              <a:gd name="connsiteX62" fmla="*/ 1122785 w 5927233"/>
              <a:gd name="connsiteY62" fmla="*/ 1122784 h 5857506"/>
              <a:gd name="connsiteX63" fmla="*/ 0 w 5927233"/>
              <a:gd name="connsiteY63" fmla="*/ 1122784 h 585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927233" h="5857506">
                <a:moveTo>
                  <a:pt x="4804448" y="4734722"/>
                </a:moveTo>
                <a:lnTo>
                  <a:pt x="5927233" y="4734722"/>
                </a:lnTo>
                <a:lnTo>
                  <a:pt x="5927233" y="5857506"/>
                </a:lnTo>
                <a:lnTo>
                  <a:pt x="4804448" y="5857506"/>
                </a:lnTo>
                <a:close/>
                <a:moveTo>
                  <a:pt x="2402173" y="4734722"/>
                </a:moveTo>
                <a:lnTo>
                  <a:pt x="3524959" y="4734722"/>
                </a:lnTo>
                <a:lnTo>
                  <a:pt x="3524959" y="5857506"/>
                </a:lnTo>
                <a:lnTo>
                  <a:pt x="2402173" y="5857506"/>
                </a:lnTo>
                <a:close/>
                <a:moveTo>
                  <a:pt x="0" y="4734722"/>
                </a:moveTo>
                <a:lnTo>
                  <a:pt x="1122785" y="4734722"/>
                </a:lnTo>
                <a:lnTo>
                  <a:pt x="1122785" y="5857506"/>
                </a:lnTo>
                <a:lnTo>
                  <a:pt x="0" y="5857506"/>
                </a:lnTo>
                <a:close/>
                <a:moveTo>
                  <a:pt x="3603274" y="3551081"/>
                </a:moveTo>
                <a:lnTo>
                  <a:pt x="4726060" y="3551081"/>
                </a:lnTo>
                <a:lnTo>
                  <a:pt x="4726060" y="4673865"/>
                </a:lnTo>
                <a:lnTo>
                  <a:pt x="3603274" y="4673865"/>
                </a:lnTo>
                <a:close/>
                <a:moveTo>
                  <a:pt x="2402173" y="3551081"/>
                </a:moveTo>
                <a:lnTo>
                  <a:pt x="3524959" y="3551081"/>
                </a:lnTo>
                <a:lnTo>
                  <a:pt x="3524959" y="4673865"/>
                </a:lnTo>
                <a:lnTo>
                  <a:pt x="2402173" y="4673865"/>
                </a:lnTo>
                <a:close/>
                <a:moveTo>
                  <a:pt x="1201087" y="3551081"/>
                </a:moveTo>
                <a:lnTo>
                  <a:pt x="2323873" y="3551081"/>
                </a:lnTo>
                <a:lnTo>
                  <a:pt x="2323872" y="4673865"/>
                </a:lnTo>
                <a:lnTo>
                  <a:pt x="1201087" y="4673865"/>
                </a:lnTo>
                <a:close/>
                <a:moveTo>
                  <a:pt x="4804448" y="2367412"/>
                </a:moveTo>
                <a:lnTo>
                  <a:pt x="5927233" y="2367412"/>
                </a:lnTo>
                <a:lnTo>
                  <a:pt x="5927233" y="3490196"/>
                </a:lnTo>
                <a:lnTo>
                  <a:pt x="4804448" y="3490196"/>
                </a:lnTo>
                <a:close/>
                <a:moveTo>
                  <a:pt x="3603274" y="2367412"/>
                </a:moveTo>
                <a:lnTo>
                  <a:pt x="4726060" y="2367412"/>
                </a:lnTo>
                <a:lnTo>
                  <a:pt x="4726060" y="3490196"/>
                </a:lnTo>
                <a:lnTo>
                  <a:pt x="3603274" y="3490196"/>
                </a:lnTo>
                <a:close/>
                <a:moveTo>
                  <a:pt x="2402173" y="2367412"/>
                </a:moveTo>
                <a:lnTo>
                  <a:pt x="3524959" y="2367412"/>
                </a:lnTo>
                <a:lnTo>
                  <a:pt x="3524959" y="3490196"/>
                </a:lnTo>
                <a:lnTo>
                  <a:pt x="2402173" y="3490196"/>
                </a:lnTo>
                <a:close/>
                <a:moveTo>
                  <a:pt x="1201088" y="2367412"/>
                </a:moveTo>
                <a:lnTo>
                  <a:pt x="2323873" y="2367412"/>
                </a:lnTo>
                <a:lnTo>
                  <a:pt x="2323872" y="3490196"/>
                </a:lnTo>
                <a:lnTo>
                  <a:pt x="1201088" y="3490196"/>
                </a:lnTo>
                <a:close/>
                <a:moveTo>
                  <a:pt x="1" y="2367412"/>
                </a:moveTo>
                <a:lnTo>
                  <a:pt x="1122786" y="2367412"/>
                </a:lnTo>
                <a:lnTo>
                  <a:pt x="1122786" y="3490196"/>
                </a:lnTo>
                <a:lnTo>
                  <a:pt x="1" y="3490196"/>
                </a:lnTo>
                <a:close/>
                <a:moveTo>
                  <a:pt x="3603274" y="1183669"/>
                </a:moveTo>
                <a:lnTo>
                  <a:pt x="4726060" y="1183669"/>
                </a:lnTo>
                <a:lnTo>
                  <a:pt x="4726060" y="2306452"/>
                </a:lnTo>
                <a:lnTo>
                  <a:pt x="3603274" y="2306452"/>
                </a:lnTo>
                <a:close/>
                <a:moveTo>
                  <a:pt x="2402167" y="1183669"/>
                </a:moveTo>
                <a:lnTo>
                  <a:pt x="3524953" y="1183669"/>
                </a:lnTo>
                <a:lnTo>
                  <a:pt x="3524953" y="2306452"/>
                </a:lnTo>
                <a:lnTo>
                  <a:pt x="2402167" y="2306452"/>
                </a:lnTo>
                <a:close/>
                <a:moveTo>
                  <a:pt x="1201088" y="1183669"/>
                </a:moveTo>
                <a:lnTo>
                  <a:pt x="2323873" y="1183669"/>
                </a:lnTo>
                <a:lnTo>
                  <a:pt x="2323872" y="2306452"/>
                </a:lnTo>
                <a:lnTo>
                  <a:pt x="1201088" y="2306452"/>
                </a:lnTo>
                <a:close/>
                <a:moveTo>
                  <a:pt x="2402173" y="1"/>
                </a:moveTo>
                <a:lnTo>
                  <a:pt x="3524959" y="1"/>
                </a:lnTo>
                <a:lnTo>
                  <a:pt x="3524959" y="1122785"/>
                </a:lnTo>
                <a:lnTo>
                  <a:pt x="2402173" y="1122785"/>
                </a:lnTo>
                <a:close/>
                <a:moveTo>
                  <a:pt x="0" y="0"/>
                </a:moveTo>
                <a:lnTo>
                  <a:pt x="1122785" y="0"/>
                </a:lnTo>
                <a:lnTo>
                  <a:pt x="1122785" y="1122784"/>
                </a:lnTo>
                <a:lnTo>
                  <a:pt x="0" y="11227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088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C03F9-C5CF-412F-B282-515B4136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5660-E633-4A53-992D-7CCF6AD5313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1D802-397D-4C66-8A11-EA6A1731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971F-3932-4CC3-AE74-3D1175CE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91CE-3F1C-4D60-B724-FE075B383D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B3D7D1B-1993-4EE4-ABF5-A66FEF8971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366378 w 12192000"/>
              <a:gd name="connsiteY0" fmla="*/ 3828269 h 6858000"/>
              <a:gd name="connsiteX1" fmla="*/ 11882034 w 12192000"/>
              <a:gd name="connsiteY1" fmla="*/ 5343926 h 6858000"/>
              <a:gd name="connsiteX2" fmla="*/ 10367959 w 12192000"/>
              <a:gd name="connsiteY2" fmla="*/ 6858000 h 6858000"/>
              <a:gd name="connsiteX3" fmla="*/ 10364797 w 12192000"/>
              <a:gd name="connsiteY3" fmla="*/ 6858000 h 6858000"/>
              <a:gd name="connsiteX4" fmla="*/ 8850722 w 12192000"/>
              <a:gd name="connsiteY4" fmla="*/ 5343925 h 6858000"/>
              <a:gd name="connsiteX5" fmla="*/ 8768418 w 12192000"/>
              <a:gd name="connsiteY5" fmla="*/ 2230377 h 6858000"/>
              <a:gd name="connsiteX6" fmla="*/ 10284073 w 12192000"/>
              <a:gd name="connsiteY6" fmla="*/ 3746033 h 6858000"/>
              <a:gd name="connsiteX7" fmla="*/ 8768418 w 12192000"/>
              <a:gd name="connsiteY7" fmla="*/ 5261688 h 6858000"/>
              <a:gd name="connsiteX8" fmla="*/ 7252761 w 12192000"/>
              <a:gd name="connsiteY8" fmla="*/ 3746033 h 6858000"/>
              <a:gd name="connsiteX9" fmla="*/ 11987752 w 12192000"/>
              <a:gd name="connsiteY9" fmla="*/ 2206838 h 6858000"/>
              <a:gd name="connsiteX10" fmla="*/ 12192000 w 12192000"/>
              <a:gd name="connsiteY10" fmla="*/ 2411086 h 6858000"/>
              <a:gd name="connsiteX11" fmla="*/ 12192000 w 12192000"/>
              <a:gd name="connsiteY11" fmla="*/ 5033901 h 6858000"/>
              <a:gd name="connsiteX12" fmla="*/ 11987752 w 12192000"/>
              <a:gd name="connsiteY12" fmla="*/ 5238149 h 6858000"/>
              <a:gd name="connsiteX13" fmla="*/ 10472096 w 12192000"/>
              <a:gd name="connsiteY13" fmla="*/ 3722494 h 6858000"/>
              <a:gd name="connsiteX14" fmla="*/ 731841 w 12192000"/>
              <a:gd name="connsiteY14" fmla="*/ 679473 h 6858000"/>
              <a:gd name="connsiteX15" fmla="*/ 2247497 w 12192000"/>
              <a:gd name="connsiteY15" fmla="*/ 2195128 h 6858000"/>
              <a:gd name="connsiteX16" fmla="*/ 731841 w 12192000"/>
              <a:gd name="connsiteY16" fmla="*/ 3710784 h 6858000"/>
              <a:gd name="connsiteX17" fmla="*/ 0 w 12192000"/>
              <a:gd name="connsiteY17" fmla="*/ 2978943 h 6858000"/>
              <a:gd name="connsiteX18" fmla="*/ 0 w 12192000"/>
              <a:gd name="connsiteY18" fmla="*/ 1411314 h 6858000"/>
              <a:gd name="connsiteX19" fmla="*/ 3951188 w 12192000"/>
              <a:gd name="connsiteY19" fmla="*/ 655933 h 6858000"/>
              <a:gd name="connsiteX20" fmla="*/ 5466844 w 12192000"/>
              <a:gd name="connsiteY20" fmla="*/ 2171589 h 6858000"/>
              <a:gd name="connsiteX21" fmla="*/ 3951189 w 12192000"/>
              <a:gd name="connsiteY21" fmla="*/ 3687244 h 6858000"/>
              <a:gd name="connsiteX22" fmla="*/ 2435533 w 12192000"/>
              <a:gd name="connsiteY22" fmla="*/ 2171588 h 6858000"/>
              <a:gd name="connsiteX23" fmla="*/ 7170457 w 12192000"/>
              <a:gd name="connsiteY23" fmla="*/ 632488 h 6858000"/>
              <a:gd name="connsiteX24" fmla="*/ 8686112 w 12192000"/>
              <a:gd name="connsiteY24" fmla="*/ 2148143 h 6858000"/>
              <a:gd name="connsiteX25" fmla="*/ 7170457 w 12192000"/>
              <a:gd name="connsiteY25" fmla="*/ 3663799 h 6858000"/>
              <a:gd name="connsiteX26" fmla="*/ 5654801 w 12192000"/>
              <a:gd name="connsiteY26" fmla="*/ 2148143 h 6858000"/>
              <a:gd name="connsiteX27" fmla="*/ 10389792 w 12192000"/>
              <a:gd name="connsiteY27" fmla="*/ 608944 h 6858000"/>
              <a:gd name="connsiteX28" fmla="*/ 11905448 w 12192000"/>
              <a:gd name="connsiteY28" fmla="*/ 2124600 h 6858000"/>
              <a:gd name="connsiteX29" fmla="*/ 10389792 w 12192000"/>
              <a:gd name="connsiteY29" fmla="*/ 3640256 h 6858000"/>
              <a:gd name="connsiteX30" fmla="*/ 8874137 w 12192000"/>
              <a:gd name="connsiteY30" fmla="*/ 2124600 h 6858000"/>
              <a:gd name="connsiteX31" fmla="*/ 10998691 w 12192000"/>
              <a:gd name="connsiteY31" fmla="*/ 0 h 6858000"/>
              <a:gd name="connsiteX32" fmla="*/ 12192000 w 12192000"/>
              <a:gd name="connsiteY32" fmla="*/ 0 h 6858000"/>
              <a:gd name="connsiteX33" fmla="*/ 12192000 w 12192000"/>
              <a:gd name="connsiteY33" fmla="*/ 1838003 h 6858000"/>
              <a:gd name="connsiteX34" fmla="*/ 12011166 w 12192000"/>
              <a:gd name="connsiteY34" fmla="*/ 2018837 h 6858000"/>
              <a:gd name="connsiteX35" fmla="*/ 10495510 w 12192000"/>
              <a:gd name="connsiteY35" fmla="*/ 503181 h 6858000"/>
              <a:gd name="connsiteX36" fmla="*/ 4607090 w 12192000"/>
              <a:gd name="connsiteY36" fmla="*/ 0 h 6858000"/>
              <a:gd name="connsiteX37" fmla="*/ 6538061 w 12192000"/>
              <a:gd name="connsiteY37" fmla="*/ 0 h 6858000"/>
              <a:gd name="connsiteX38" fmla="*/ 7088230 w 12192000"/>
              <a:gd name="connsiteY38" fmla="*/ 550169 h 6858000"/>
              <a:gd name="connsiteX39" fmla="*/ 5572575 w 12192000"/>
              <a:gd name="connsiteY39" fmla="*/ 2065826 h 6858000"/>
              <a:gd name="connsiteX40" fmla="*/ 4056920 w 12192000"/>
              <a:gd name="connsiteY40" fmla="*/ 550170 h 6858000"/>
              <a:gd name="connsiteX41" fmla="*/ 1411455 w 12192000"/>
              <a:gd name="connsiteY41" fmla="*/ 0 h 6858000"/>
              <a:gd name="connsiteX42" fmla="*/ 3295181 w 12192000"/>
              <a:gd name="connsiteY42" fmla="*/ 0 h 6858000"/>
              <a:gd name="connsiteX43" fmla="*/ 3868973 w 12192000"/>
              <a:gd name="connsiteY43" fmla="*/ 573793 h 6858000"/>
              <a:gd name="connsiteX44" fmla="*/ 2353318 w 12192000"/>
              <a:gd name="connsiteY44" fmla="*/ 2089449 h 6858000"/>
              <a:gd name="connsiteX45" fmla="*/ 837661 w 12192000"/>
              <a:gd name="connsiteY45" fmla="*/ 5737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92000" h="6858000">
                <a:moveTo>
                  <a:pt x="10366378" y="3828269"/>
                </a:moveTo>
                <a:lnTo>
                  <a:pt x="11882034" y="5343926"/>
                </a:lnTo>
                <a:lnTo>
                  <a:pt x="10367959" y="6858000"/>
                </a:lnTo>
                <a:lnTo>
                  <a:pt x="10364797" y="6858000"/>
                </a:lnTo>
                <a:lnTo>
                  <a:pt x="8850722" y="5343925"/>
                </a:lnTo>
                <a:close/>
                <a:moveTo>
                  <a:pt x="8768418" y="2230377"/>
                </a:moveTo>
                <a:lnTo>
                  <a:pt x="10284073" y="3746033"/>
                </a:lnTo>
                <a:lnTo>
                  <a:pt x="8768418" y="5261688"/>
                </a:lnTo>
                <a:lnTo>
                  <a:pt x="7252761" y="3746033"/>
                </a:lnTo>
                <a:close/>
                <a:moveTo>
                  <a:pt x="11987752" y="2206838"/>
                </a:moveTo>
                <a:lnTo>
                  <a:pt x="12192000" y="2411086"/>
                </a:lnTo>
                <a:lnTo>
                  <a:pt x="12192000" y="5033901"/>
                </a:lnTo>
                <a:lnTo>
                  <a:pt x="11987752" y="5238149"/>
                </a:lnTo>
                <a:lnTo>
                  <a:pt x="10472096" y="3722494"/>
                </a:lnTo>
                <a:close/>
                <a:moveTo>
                  <a:pt x="731841" y="679473"/>
                </a:moveTo>
                <a:lnTo>
                  <a:pt x="2247497" y="2195128"/>
                </a:lnTo>
                <a:lnTo>
                  <a:pt x="731841" y="3710784"/>
                </a:lnTo>
                <a:lnTo>
                  <a:pt x="0" y="2978943"/>
                </a:lnTo>
                <a:lnTo>
                  <a:pt x="0" y="1411314"/>
                </a:lnTo>
                <a:close/>
                <a:moveTo>
                  <a:pt x="3951188" y="655933"/>
                </a:moveTo>
                <a:lnTo>
                  <a:pt x="5466844" y="2171589"/>
                </a:lnTo>
                <a:lnTo>
                  <a:pt x="3951189" y="3687244"/>
                </a:lnTo>
                <a:lnTo>
                  <a:pt x="2435533" y="2171588"/>
                </a:lnTo>
                <a:close/>
                <a:moveTo>
                  <a:pt x="7170457" y="632488"/>
                </a:moveTo>
                <a:lnTo>
                  <a:pt x="8686112" y="2148143"/>
                </a:lnTo>
                <a:lnTo>
                  <a:pt x="7170457" y="3663799"/>
                </a:lnTo>
                <a:lnTo>
                  <a:pt x="5654801" y="2148143"/>
                </a:lnTo>
                <a:close/>
                <a:moveTo>
                  <a:pt x="10389792" y="608944"/>
                </a:moveTo>
                <a:lnTo>
                  <a:pt x="11905448" y="2124600"/>
                </a:lnTo>
                <a:lnTo>
                  <a:pt x="10389792" y="3640256"/>
                </a:lnTo>
                <a:lnTo>
                  <a:pt x="8874137" y="2124600"/>
                </a:lnTo>
                <a:close/>
                <a:moveTo>
                  <a:pt x="10998691" y="0"/>
                </a:moveTo>
                <a:lnTo>
                  <a:pt x="12192000" y="0"/>
                </a:lnTo>
                <a:lnTo>
                  <a:pt x="12192000" y="1838003"/>
                </a:lnTo>
                <a:lnTo>
                  <a:pt x="12011166" y="2018837"/>
                </a:lnTo>
                <a:lnTo>
                  <a:pt x="10495510" y="503181"/>
                </a:lnTo>
                <a:close/>
                <a:moveTo>
                  <a:pt x="4607090" y="0"/>
                </a:moveTo>
                <a:lnTo>
                  <a:pt x="6538061" y="0"/>
                </a:lnTo>
                <a:lnTo>
                  <a:pt x="7088230" y="550169"/>
                </a:lnTo>
                <a:lnTo>
                  <a:pt x="5572575" y="2065826"/>
                </a:lnTo>
                <a:lnTo>
                  <a:pt x="4056920" y="550170"/>
                </a:lnTo>
                <a:close/>
                <a:moveTo>
                  <a:pt x="1411455" y="0"/>
                </a:moveTo>
                <a:lnTo>
                  <a:pt x="3295181" y="0"/>
                </a:lnTo>
                <a:lnTo>
                  <a:pt x="3868973" y="573793"/>
                </a:lnTo>
                <a:lnTo>
                  <a:pt x="2353318" y="2089449"/>
                </a:lnTo>
                <a:lnTo>
                  <a:pt x="837661" y="5737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05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C03F9-C5CF-412F-B282-515B4136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5660-E633-4A53-992D-7CCF6AD5313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1D802-397D-4C66-8A11-EA6A1731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971F-3932-4CC3-AE74-3D1175CE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91CE-3F1C-4D60-B724-FE075B383D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56279EA-D2E8-41E8-B79E-05E847D162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6223279" cy="6857999"/>
          </a:xfrm>
          <a:custGeom>
            <a:avLst/>
            <a:gdLst>
              <a:gd name="connsiteX0" fmla="*/ 3117469 w 6223279"/>
              <a:gd name="connsiteY0" fmla="*/ 6338950 h 6857999"/>
              <a:gd name="connsiteX1" fmla="*/ 3636518 w 6223279"/>
              <a:gd name="connsiteY1" fmla="*/ 6857999 h 6857999"/>
              <a:gd name="connsiteX2" fmla="*/ 2598420 w 6223279"/>
              <a:gd name="connsiteY2" fmla="*/ 6857999 h 6857999"/>
              <a:gd name="connsiteX3" fmla="*/ 4710811 w 6223279"/>
              <a:gd name="connsiteY3" fmla="*/ 4745608 h 6857999"/>
              <a:gd name="connsiteX4" fmla="*/ 6200267 w 6223279"/>
              <a:gd name="connsiteY4" fmla="*/ 6235064 h 6857999"/>
              <a:gd name="connsiteX5" fmla="*/ 5577332 w 6223279"/>
              <a:gd name="connsiteY5" fmla="*/ 6857999 h 6857999"/>
              <a:gd name="connsiteX6" fmla="*/ 3844290 w 6223279"/>
              <a:gd name="connsiteY6" fmla="*/ 6857999 h 6857999"/>
              <a:gd name="connsiteX7" fmla="*/ 3221355 w 6223279"/>
              <a:gd name="connsiteY7" fmla="*/ 6235064 h 6857999"/>
              <a:gd name="connsiteX8" fmla="*/ 0 w 6223279"/>
              <a:gd name="connsiteY8" fmla="*/ 3221481 h 6857999"/>
              <a:gd name="connsiteX9" fmla="*/ 1466343 w 6223279"/>
              <a:gd name="connsiteY9" fmla="*/ 4687823 h 6857999"/>
              <a:gd name="connsiteX10" fmla="*/ 0 w 6223279"/>
              <a:gd name="connsiteY10" fmla="*/ 6154165 h 6857999"/>
              <a:gd name="connsiteX11" fmla="*/ 3140473 w 6223279"/>
              <a:gd name="connsiteY11" fmla="*/ 3175332 h 6857999"/>
              <a:gd name="connsiteX12" fmla="*/ 4629924 w 6223279"/>
              <a:gd name="connsiteY12" fmla="*/ 4664783 h 6857999"/>
              <a:gd name="connsiteX13" fmla="*/ 3140473 w 6223279"/>
              <a:gd name="connsiteY13" fmla="*/ 6154234 h 6857999"/>
              <a:gd name="connsiteX14" fmla="*/ 1651022 w 6223279"/>
              <a:gd name="connsiteY14" fmla="*/ 4664783 h 6857999"/>
              <a:gd name="connsiteX15" fmla="*/ 1570320 w 6223279"/>
              <a:gd name="connsiteY15" fmla="*/ 1605080 h 6857999"/>
              <a:gd name="connsiteX16" fmla="*/ 3059770 w 6223279"/>
              <a:gd name="connsiteY16" fmla="*/ 3094530 h 6857999"/>
              <a:gd name="connsiteX17" fmla="*/ 1570320 w 6223279"/>
              <a:gd name="connsiteY17" fmla="*/ 4583981 h 6857999"/>
              <a:gd name="connsiteX18" fmla="*/ 80868 w 6223279"/>
              <a:gd name="connsiteY18" fmla="*/ 3094530 h 6857999"/>
              <a:gd name="connsiteX19" fmla="*/ 4733828 w 6223279"/>
              <a:gd name="connsiteY19" fmla="*/ 1581946 h 6857999"/>
              <a:gd name="connsiteX20" fmla="*/ 6223279 w 6223279"/>
              <a:gd name="connsiteY20" fmla="*/ 3071397 h 6857999"/>
              <a:gd name="connsiteX21" fmla="*/ 4733828 w 6223279"/>
              <a:gd name="connsiteY21" fmla="*/ 4560848 h 6857999"/>
              <a:gd name="connsiteX22" fmla="*/ 3244377 w 6223279"/>
              <a:gd name="connsiteY22" fmla="*/ 3071397 h 6857999"/>
              <a:gd name="connsiteX23" fmla="*/ 3163674 w 6223279"/>
              <a:gd name="connsiteY23" fmla="*/ 11683 h 6857999"/>
              <a:gd name="connsiteX24" fmla="*/ 4653125 w 6223279"/>
              <a:gd name="connsiteY24" fmla="*/ 1501134 h 6857999"/>
              <a:gd name="connsiteX25" fmla="*/ 3163674 w 6223279"/>
              <a:gd name="connsiteY25" fmla="*/ 2990585 h 6857999"/>
              <a:gd name="connsiteX26" fmla="*/ 1674224 w 6223279"/>
              <a:gd name="connsiteY26" fmla="*/ 1501134 h 6857999"/>
              <a:gd name="connsiteX27" fmla="*/ 172975 w 6223279"/>
              <a:gd name="connsiteY27" fmla="*/ 0 h 6857999"/>
              <a:gd name="connsiteX28" fmla="*/ 3013710 w 6223279"/>
              <a:gd name="connsiteY28" fmla="*/ 0 h 6857999"/>
              <a:gd name="connsiteX29" fmla="*/ 1593343 w 6223279"/>
              <a:gd name="connsiteY29" fmla="*/ 142036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223279" h="6857999">
                <a:moveTo>
                  <a:pt x="3117469" y="6338950"/>
                </a:moveTo>
                <a:lnTo>
                  <a:pt x="3636518" y="6857999"/>
                </a:lnTo>
                <a:lnTo>
                  <a:pt x="2598420" y="6857999"/>
                </a:lnTo>
                <a:close/>
                <a:moveTo>
                  <a:pt x="4710811" y="4745608"/>
                </a:moveTo>
                <a:lnTo>
                  <a:pt x="6200267" y="6235064"/>
                </a:lnTo>
                <a:lnTo>
                  <a:pt x="5577332" y="6857999"/>
                </a:lnTo>
                <a:lnTo>
                  <a:pt x="3844290" y="6857999"/>
                </a:lnTo>
                <a:lnTo>
                  <a:pt x="3221355" y="6235064"/>
                </a:lnTo>
                <a:close/>
                <a:moveTo>
                  <a:pt x="0" y="3221481"/>
                </a:moveTo>
                <a:lnTo>
                  <a:pt x="1466343" y="4687823"/>
                </a:lnTo>
                <a:lnTo>
                  <a:pt x="0" y="6154165"/>
                </a:lnTo>
                <a:close/>
                <a:moveTo>
                  <a:pt x="3140473" y="3175332"/>
                </a:moveTo>
                <a:lnTo>
                  <a:pt x="4629924" y="4664783"/>
                </a:lnTo>
                <a:lnTo>
                  <a:pt x="3140473" y="6154234"/>
                </a:lnTo>
                <a:lnTo>
                  <a:pt x="1651022" y="4664783"/>
                </a:lnTo>
                <a:close/>
                <a:moveTo>
                  <a:pt x="1570320" y="1605080"/>
                </a:moveTo>
                <a:lnTo>
                  <a:pt x="3059770" y="3094530"/>
                </a:lnTo>
                <a:lnTo>
                  <a:pt x="1570320" y="4583981"/>
                </a:lnTo>
                <a:lnTo>
                  <a:pt x="80868" y="3094530"/>
                </a:lnTo>
                <a:close/>
                <a:moveTo>
                  <a:pt x="4733828" y="1581946"/>
                </a:moveTo>
                <a:lnTo>
                  <a:pt x="6223279" y="3071397"/>
                </a:lnTo>
                <a:lnTo>
                  <a:pt x="4733828" y="4560848"/>
                </a:lnTo>
                <a:lnTo>
                  <a:pt x="3244377" y="3071397"/>
                </a:lnTo>
                <a:close/>
                <a:moveTo>
                  <a:pt x="3163674" y="11683"/>
                </a:moveTo>
                <a:lnTo>
                  <a:pt x="4653125" y="1501134"/>
                </a:lnTo>
                <a:lnTo>
                  <a:pt x="3163674" y="2990585"/>
                </a:lnTo>
                <a:lnTo>
                  <a:pt x="1674224" y="1501134"/>
                </a:lnTo>
                <a:close/>
                <a:moveTo>
                  <a:pt x="172975" y="0"/>
                </a:moveTo>
                <a:lnTo>
                  <a:pt x="3013710" y="0"/>
                </a:lnTo>
                <a:lnTo>
                  <a:pt x="1593343" y="14203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506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C03F9-C5CF-412F-B282-515B4136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5660-E633-4A53-992D-7CCF6AD5313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1D802-397D-4C66-8A11-EA6A1731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971F-3932-4CC3-AE74-3D1175CE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91CE-3F1C-4D60-B724-FE075B383D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AE6989-FB69-4FCC-B689-761F3829D9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87"/>
            <a:ext cx="6952490" cy="6862538"/>
          </a:xfrm>
          <a:custGeom>
            <a:avLst/>
            <a:gdLst>
              <a:gd name="connsiteX0" fmla="*/ 3545693 w 6952490"/>
              <a:gd name="connsiteY0" fmla="*/ 3545823 h 6862538"/>
              <a:gd name="connsiteX1" fmla="*/ 5204051 w 6952490"/>
              <a:gd name="connsiteY1" fmla="*/ 5204180 h 6862538"/>
              <a:gd name="connsiteX2" fmla="*/ 3545693 w 6952490"/>
              <a:gd name="connsiteY2" fmla="*/ 6862538 h 6862538"/>
              <a:gd name="connsiteX3" fmla="*/ 1887334 w 6952490"/>
              <a:gd name="connsiteY3" fmla="*/ 5204181 h 6862538"/>
              <a:gd name="connsiteX4" fmla="*/ 5294132 w 6952490"/>
              <a:gd name="connsiteY4" fmla="*/ 1797474 h 6862538"/>
              <a:gd name="connsiteX5" fmla="*/ 6952490 w 6952490"/>
              <a:gd name="connsiteY5" fmla="*/ 3455832 h 6862538"/>
              <a:gd name="connsiteX6" fmla="*/ 5294132 w 6952490"/>
              <a:gd name="connsiteY6" fmla="*/ 5114190 h 6862538"/>
              <a:gd name="connsiteX7" fmla="*/ 3635773 w 6952490"/>
              <a:gd name="connsiteY7" fmla="*/ 3455832 h 6862538"/>
              <a:gd name="connsiteX8" fmla="*/ 3520131 w 6952490"/>
              <a:gd name="connsiteY8" fmla="*/ 23430 h 6862538"/>
              <a:gd name="connsiteX9" fmla="*/ 5178489 w 6952490"/>
              <a:gd name="connsiteY9" fmla="*/ 1681788 h 6862538"/>
              <a:gd name="connsiteX10" fmla="*/ 3520131 w 6952490"/>
              <a:gd name="connsiteY10" fmla="*/ 3340146 h 6862538"/>
              <a:gd name="connsiteX11" fmla="*/ 1861772 w 6952490"/>
              <a:gd name="connsiteY11" fmla="*/ 1681788 h 6862538"/>
              <a:gd name="connsiteX12" fmla="*/ 0 w 6952490"/>
              <a:gd name="connsiteY12" fmla="*/ 0 h 6862538"/>
              <a:gd name="connsiteX13" fmla="*/ 1656077 w 6952490"/>
              <a:gd name="connsiteY13" fmla="*/ 1656076 h 6862538"/>
              <a:gd name="connsiteX14" fmla="*/ 1771742 w 6952490"/>
              <a:gd name="connsiteY14" fmla="*/ 1771743 h 6862538"/>
              <a:gd name="connsiteX15" fmla="*/ 3430106 w 6952490"/>
              <a:gd name="connsiteY15" fmla="*/ 3430107 h 6862538"/>
              <a:gd name="connsiteX16" fmla="*/ 1771742 w 6952490"/>
              <a:gd name="connsiteY16" fmla="*/ 5088470 h 6862538"/>
              <a:gd name="connsiteX17" fmla="*/ 1681811 w 6952490"/>
              <a:gd name="connsiteY17" fmla="*/ 5178402 h 6862538"/>
              <a:gd name="connsiteX18" fmla="*/ 23447 w 6952490"/>
              <a:gd name="connsiteY18" fmla="*/ 6836765 h 6862538"/>
              <a:gd name="connsiteX19" fmla="*/ 0 w 6952490"/>
              <a:gd name="connsiteY19" fmla="*/ 6813318 h 6862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952490" h="6862538">
                <a:moveTo>
                  <a:pt x="3545693" y="3545823"/>
                </a:moveTo>
                <a:lnTo>
                  <a:pt x="5204051" y="5204180"/>
                </a:lnTo>
                <a:lnTo>
                  <a:pt x="3545693" y="6862538"/>
                </a:lnTo>
                <a:lnTo>
                  <a:pt x="1887334" y="5204181"/>
                </a:lnTo>
                <a:close/>
                <a:moveTo>
                  <a:pt x="5294132" y="1797474"/>
                </a:moveTo>
                <a:lnTo>
                  <a:pt x="6952490" y="3455832"/>
                </a:lnTo>
                <a:lnTo>
                  <a:pt x="5294132" y="5114190"/>
                </a:lnTo>
                <a:lnTo>
                  <a:pt x="3635773" y="3455832"/>
                </a:lnTo>
                <a:close/>
                <a:moveTo>
                  <a:pt x="3520131" y="23430"/>
                </a:moveTo>
                <a:lnTo>
                  <a:pt x="5178489" y="1681788"/>
                </a:lnTo>
                <a:lnTo>
                  <a:pt x="3520131" y="3340146"/>
                </a:lnTo>
                <a:lnTo>
                  <a:pt x="1861772" y="1681788"/>
                </a:lnTo>
                <a:close/>
                <a:moveTo>
                  <a:pt x="0" y="0"/>
                </a:moveTo>
                <a:lnTo>
                  <a:pt x="1656077" y="1656076"/>
                </a:lnTo>
                <a:lnTo>
                  <a:pt x="1771742" y="1771743"/>
                </a:lnTo>
                <a:lnTo>
                  <a:pt x="3430106" y="3430107"/>
                </a:lnTo>
                <a:lnTo>
                  <a:pt x="1771742" y="5088470"/>
                </a:lnTo>
                <a:lnTo>
                  <a:pt x="1681811" y="5178402"/>
                </a:lnTo>
                <a:lnTo>
                  <a:pt x="23447" y="6836765"/>
                </a:lnTo>
                <a:lnTo>
                  <a:pt x="0" y="68133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940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C03F9-C5CF-412F-B282-515B4136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5660-E633-4A53-992D-7CCF6AD5313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1D802-397D-4C66-8A11-EA6A1731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971F-3932-4CC3-AE74-3D1175CE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91CE-3F1C-4D60-B724-FE075B383D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39B6088-5A45-462B-BFA4-12FB04DB03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5163" y="0"/>
            <a:ext cx="5176837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9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6571-7990-49B0-9065-A2641960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D6649-7583-4E4E-B599-58336A4AF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1C482-4120-41B2-892B-F0766916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5660-E633-4A53-992D-7CCF6AD5313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01ECA-1C05-4711-8F84-163DBE8D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C38EC-A7D4-410A-BC8F-039D04E4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91CE-3F1C-4D60-B724-FE075B38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579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C03F9-C5CF-412F-B282-515B4136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5660-E633-4A53-992D-7CCF6AD5313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21D802-397D-4C66-8A11-EA6A1731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971F-3932-4CC3-AE74-3D1175CE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91CE-3F1C-4D60-B724-FE075B383D5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CD66DA3-D18A-4DEE-9047-15F2F5186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375" y="1"/>
            <a:ext cx="4625624" cy="6851551"/>
          </a:xfrm>
          <a:custGeom>
            <a:avLst/>
            <a:gdLst>
              <a:gd name="connsiteX0" fmla="*/ 4625624 w 4625624"/>
              <a:gd name="connsiteY0" fmla="*/ 5121533 h 6851551"/>
              <a:gd name="connsiteX1" fmla="*/ 4625624 w 4625624"/>
              <a:gd name="connsiteY1" fmla="*/ 6851551 h 6851551"/>
              <a:gd name="connsiteX2" fmla="*/ 3471899 w 4625624"/>
              <a:gd name="connsiteY2" fmla="*/ 6851551 h 6851551"/>
              <a:gd name="connsiteX3" fmla="*/ 3183753 w 4625624"/>
              <a:gd name="connsiteY3" fmla="*/ 6563404 h 6851551"/>
              <a:gd name="connsiteX4" fmla="*/ 3079995 w 4625624"/>
              <a:gd name="connsiteY4" fmla="*/ 3483439 h 6851551"/>
              <a:gd name="connsiteX5" fmla="*/ 4568045 w 4625624"/>
              <a:gd name="connsiteY5" fmla="*/ 4971490 h 6851551"/>
              <a:gd name="connsiteX6" fmla="*/ 3079995 w 4625624"/>
              <a:gd name="connsiteY6" fmla="*/ 6459540 h 6851551"/>
              <a:gd name="connsiteX7" fmla="*/ 1591944 w 4625624"/>
              <a:gd name="connsiteY7" fmla="*/ 4971489 h 6851551"/>
              <a:gd name="connsiteX8" fmla="*/ 4625624 w 4625624"/>
              <a:gd name="connsiteY8" fmla="*/ 1937719 h 6851551"/>
              <a:gd name="connsiteX9" fmla="*/ 4625624 w 4625624"/>
              <a:gd name="connsiteY9" fmla="*/ 4867646 h 6851551"/>
              <a:gd name="connsiteX10" fmla="*/ 3160661 w 4625624"/>
              <a:gd name="connsiteY10" fmla="*/ 3402683 h 6851551"/>
              <a:gd name="connsiteX11" fmla="*/ 1488051 w 4625624"/>
              <a:gd name="connsiteY11" fmla="*/ 1891635 h 6851551"/>
              <a:gd name="connsiteX12" fmla="*/ 2976101 w 4625624"/>
              <a:gd name="connsiteY12" fmla="*/ 3379685 h 6851551"/>
              <a:gd name="connsiteX13" fmla="*/ 1488051 w 4625624"/>
              <a:gd name="connsiteY13" fmla="*/ 4867736 h 6851551"/>
              <a:gd name="connsiteX14" fmla="*/ 0 w 4625624"/>
              <a:gd name="connsiteY14" fmla="*/ 3379685 h 6851551"/>
              <a:gd name="connsiteX15" fmla="*/ 3056905 w 4625624"/>
              <a:gd name="connsiteY15" fmla="*/ 322851 h 6851551"/>
              <a:gd name="connsiteX16" fmla="*/ 4544955 w 4625624"/>
              <a:gd name="connsiteY16" fmla="*/ 1810901 h 6851551"/>
              <a:gd name="connsiteX17" fmla="*/ 3056905 w 4625624"/>
              <a:gd name="connsiteY17" fmla="*/ 3298951 h 6851551"/>
              <a:gd name="connsiteX18" fmla="*/ 1568854 w 4625624"/>
              <a:gd name="connsiteY18" fmla="*/ 1810901 h 6851551"/>
              <a:gd name="connsiteX19" fmla="*/ 3379656 w 4625624"/>
              <a:gd name="connsiteY19" fmla="*/ 0 h 6851551"/>
              <a:gd name="connsiteX20" fmla="*/ 4625623 w 4625624"/>
              <a:gd name="connsiteY20" fmla="*/ 0 h 6851551"/>
              <a:gd name="connsiteX21" fmla="*/ 4625623 w 4625624"/>
              <a:gd name="connsiteY21" fmla="*/ 1730143 h 6851551"/>
              <a:gd name="connsiteX22" fmla="*/ 3137568 w 4625624"/>
              <a:gd name="connsiteY22" fmla="*/ 242088 h 685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625624" h="6851551">
                <a:moveTo>
                  <a:pt x="4625624" y="5121533"/>
                </a:moveTo>
                <a:lnTo>
                  <a:pt x="4625624" y="6851551"/>
                </a:lnTo>
                <a:lnTo>
                  <a:pt x="3471899" y="6851551"/>
                </a:lnTo>
                <a:lnTo>
                  <a:pt x="3183753" y="6563404"/>
                </a:lnTo>
                <a:close/>
                <a:moveTo>
                  <a:pt x="3079995" y="3483439"/>
                </a:moveTo>
                <a:lnTo>
                  <a:pt x="4568045" y="4971490"/>
                </a:lnTo>
                <a:lnTo>
                  <a:pt x="3079995" y="6459540"/>
                </a:lnTo>
                <a:lnTo>
                  <a:pt x="1591944" y="4971489"/>
                </a:lnTo>
                <a:close/>
                <a:moveTo>
                  <a:pt x="4625624" y="1937719"/>
                </a:moveTo>
                <a:lnTo>
                  <a:pt x="4625624" y="4867646"/>
                </a:lnTo>
                <a:lnTo>
                  <a:pt x="3160661" y="3402683"/>
                </a:lnTo>
                <a:close/>
                <a:moveTo>
                  <a:pt x="1488051" y="1891635"/>
                </a:moveTo>
                <a:lnTo>
                  <a:pt x="2976101" y="3379685"/>
                </a:lnTo>
                <a:lnTo>
                  <a:pt x="1488051" y="4867736"/>
                </a:lnTo>
                <a:lnTo>
                  <a:pt x="0" y="3379685"/>
                </a:lnTo>
                <a:close/>
                <a:moveTo>
                  <a:pt x="3056905" y="322851"/>
                </a:moveTo>
                <a:lnTo>
                  <a:pt x="4544955" y="1810901"/>
                </a:lnTo>
                <a:lnTo>
                  <a:pt x="3056905" y="3298951"/>
                </a:lnTo>
                <a:lnTo>
                  <a:pt x="1568854" y="1810901"/>
                </a:lnTo>
                <a:close/>
                <a:moveTo>
                  <a:pt x="3379656" y="0"/>
                </a:moveTo>
                <a:lnTo>
                  <a:pt x="4625623" y="0"/>
                </a:lnTo>
                <a:lnTo>
                  <a:pt x="4625623" y="1730143"/>
                </a:lnTo>
                <a:lnTo>
                  <a:pt x="3137568" y="2420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4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DCBF-DCDB-4125-B84E-7C356A51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6CCAE-379B-4284-B7BC-8FCE7EE3C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7C6CC-2734-4947-BF29-1A98C8BD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6B753-E714-40D1-B483-CC815055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5660-E633-4A53-992D-7CCF6AD5313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D0BFC-D0CA-4D92-AB11-985315C8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27D06-439C-4738-879F-9C95DD0F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91CE-3F1C-4D60-B724-FE075B38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868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7DDC-0BA2-44A8-90D0-D56001F3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DEC73-1C65-4070-A84F-4661BA9A3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8E93E-3324-4B32-9E37-F5748428E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0E596-827E-415B-B844-6CE7D7A8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5660-E633-4A53-992D-7CCF6AD5313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A3465-5DF5-47A9-BC8E-0C3957B0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837BB-8BE0-4506-80CB-5ABA3917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91CE-3F1C-4D60-B724-FE075B38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946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A558-13F5-4AA1-8C56-49088A01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A45F5-E636-4485-A05B-A190349A8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CDBF6-F64A-4704-90AF-A075E393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5660-E633-4A53-992D-7CCF6AD5313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70624-F108-4EBB-B5AB-F228235E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B9C75-A9BF-4A5C-9AA5-1C9094CC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91CE-3F1C-4D60-B724-FE075B38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155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ACC5EE-D1C9-4202-9F28-D67276F64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2FC9F-C623-4DC4-86D0-60DB8AF36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C10F-7EE7-4193-BC77-5AE8D6BE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5660-E633-4A53-992D-7CCF6AD5313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7DC46-9072-446E-80A6-5135A594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06B7F-EA7B-4D0D-ADC6-EF43CA78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91CE-3F1C-4D60-B724-FE075B38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E049-B1DF-400B-A740-2B9C9DFD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DCD20-3E44-4ABE-B1F0-1C791AED8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40CEF-51D5-4F79-AC66-0C2330E05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824F9-BC59-48F8-ACE9-17CD5417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5660-E633-4A53-992D-7CCF6AD5313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CE559-A5A7-465D-BC8E-89CC5F60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3DF9A-DE2C-44D6-A6ED-D9C97007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91CE-3F1C-4D60-B724-FE075B38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569F-DDE8-4E7F-AA2C-3AEC517E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345D0-E315-4C2B-B4CC-84B921DB8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34740-94A3-4505-A4AC-C9DFE9E5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8727B-A75E-4725-9B1E-EA6CEDEF6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68AA6-A3ED-4985-98D7-F94600440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ED5F4-499A-4C59-8FB8-DC9B2BC2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5660-E633-4A53-992D-7CCF6AD5313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81649-213A-47BA-B9E0-24CB28D2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44266-F93A-4A12-8A9B-A9D736A4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91CE-3F1C-4D60-B724-FE075B38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0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CC38-D5D4-43AF-B76E-42A2D9A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4D172-E54E-495E-AB58-43C398BD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5660-E633-4A53-992D-7CCF6AD5313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AF767-EDDF-4305-90C0-932FBA6A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973D3-2856-4574-9196-38A7099D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91CE-3F1C-4D60-B724-FE075B38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536B3A9-10ED-4559-A25F-15E485B9FF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3725" y="673768"/>
            <a:ext cx="3609975" cy="5469857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A44DB64-FEF5-4B50-AAE5-3CC06142B9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78327" y="673768"/>
            <a:ext cx="3609975" cy="546985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9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6CF1912-2890-494B-81BB-9E02379D44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673767"/>
            <a:ext cx="8262351" cy="6184232"/>
          </a:xfrm>
          <a:custGeom>
            <a:avLst/>
            <a:gdLst>
              <a:gd name="connsiteX0" fmla="*/ 2824077 w 8262351"/>
              <a:gd name="connsiteY0" fmla="*/ 714375 h 6184232"/>
              <a:gd name="connsiteX1" fmla="*/ 5438274 w 8262351"/>
              <a:gd name="connsiteY1" fmla="*/ 714375 h 6184232"/>
              <a:gd name="connsiteX2" fmla="*/ 5438274 w 8262351"/>
              <a:gd name="connsiteY2" fmla="*/ 6184232 h 6184232"/>
              <a:gd name="connsiteX3" fmla="*/ 2824077 w 8262351"/>
              <a:gd name="connsiteY3" fmla="*/ 6184232 h 6184232"/>
              <a:gd name="connsiteX4" fmla="*/ 5648154 w 8262351"/>
              <a:gd name="connsiteY4" fmla="*/ 20303 h 6184232"/>
              <a:gd name="connsiteX5" fmla="*/ 8262351 w 8262351"/>
              <a:gd name="connsiteY5" fmla="*/ 20303 h 6184232"/>
              <a:gd name="connsiteX6" fmla="*/ 8262351 w 8262351"/>
              <a:gd name="connsiteY6" fmla="*/ 5490160 h 6184232"/>
              <a:gd name="connsiteX7" fmla="*/ 5648154 w 8262351"/>
              <a:gd name="connsiteY7" fmla="*/ 5490160 h 6184232"/>
              <a:gd name="connsiteX8" fmla="*/ 0 w 8262351"/>
              <a:gd name="connsiteY8" fmla="*/ 0 h 6184232"/>
              <a:gd name="connsiteX9" fmla="*/ 2614197 w 8262351"/>
              <a:gd name="connsiteY9" fmla="*/ 0 h 6184232"/>
              <a:gd name="connsiteX10" fmla="*/ 2614197 w 8262351"/>
              <a:gd name="connsiteY10" fmla="*/ 5469857 h 6184232"/>
              <a:gd name="connsiteX11" fmla="*/ 0 w 8262351"/>
              <a:gd name="connsiteY11" fmla="*/ 5469857 h 618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62351" h="6184232">
                <a:moveTo>
                  <a:pt x="2824077" y="714375"/>
                </a:moveTo>
                <a:lnTo>
                  <a:pt x="5438274" y="714375"/>
                </a:lnTo>
                <a:lnTo>
                  <a:pt x="5438274" y="6184232"/>
                </a:lnTo>
                <a:lnTo>
                  <a:pt x="2824077" y="6184232"/>
                </a:lnTo>
                <a:close/>
                <a:moveTo>
                  <a:pt x="5648154" y="20303"/>
                </a:moveTo>
                <a:lnTo>
                  <a:pt x="8262351" y="20303"/>
                </a:lnTo>
                <a:lnTo>
                  <a:pt x="8262351" y="5490160"/>
                </a:lnTo>
                <a:lnTo>
                  <a:pt x="5648154" y="5490160"/>
                </a:lnTo>
                <a:close/>
                <a:moveTo>
                  <a:pt x="0" y="0"/>
                </a:moveTo>
                <a:lnTo>
                  <a:pt x="2614197" y="0"/>
                </a:lnTo>
                <a:lnTo>
                  <a:pt x="2614197" y="5469857"/>
                </a:lnTo>
                <a:lnTo>
                  <a:pt x="0" y="546985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1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34FEE-2BB9-4BD8-B2E0-649DB783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5660-E633-4A53-992D-7CCF6AD5313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3A098-9FDC-4898-8F84-45E4BCAD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A296D-A389-4E75-9906-99326FA2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91CE-3F1C-4D60-B724-FE075B383D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1ADF608-DAEE-4419-88B4-81A43CE56C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565400"/>
            <a:ext cx="4267200" cy="3594100"/>
          </a:xfrm>
          <a:custGeom>
            <a:avLst/>
            <a:gdLst>
              <a:gd name="connsiteX0" fmla="*/ 0 w 4267200"/>
              <a:gd name="connsiteY0" fmla="*/ 0 h 3594100"/>
              <a:gd name="connsiteX1" fmla="*/ 4267200 w 4267200"/>
              <a:gd name="connsiteY1" fmla="*/ 0 h 3594100"/>
              <a:gd name="connsiteX2" fmla="*/ 4267200 w 4267200"/>
              <a:gd name="connsiteY2" fmla="*/ 3594100 h 3594100"/>
              <a:gd name="connsiteX3" fmla="*/ 0 w 4267200"/>
              <a:gd name="connsiteY3" fmla="*/ 3594100 h 359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0" h="3594100">
                <a:moveTo>
                  <a:pt x="0" y="0"/>
                </a:moveTo>
                <a:lnTo>
                  <a:pt x="4267200" y="0"/>
                </a:lnTo>
                <a:lnTo>
                  <a:pt x="4267200" y="3594100"/>
                </a:lnTo>
                <a:lnTo>
                  <a:pt x="0" y="35941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04F5CDF-A8F2-4264-AE11-3BB2901432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5999" y="1619250"/>
            <a:ext cx="6096000" cy="2743200"/>
          </a:xfrm>
          <a:custGeom>
            <a:avLst/>
            <a:gdLst>
              <a:gd name="connsiteX0" fmla="*/ 0 w 6096000"/>
              <a:gd name="connsiteY0" fmla="*/ 0 h 2743200"/>
              <a:gd name="connsiteX1" fmla="*/ 6096000 w 6096000"/>
              <a:gd name="connsiteY1" fmla="*/ 0 h 2743200"/>
              <a:gd name="connsiteX2" fmla="*/ 6096000 w 6096000"/>
              <a:gd name="connsiteY2" fmla="*/ 2743200 h 2743200"/>
              <a:gd name="connsiteX3" fmla="*/ 0 w 6096000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2743200">
                <a:moveTo>
                  <a:pt x="0" y="0"/>
                </a:moveTo>
                <a:lnTo>
                  <a:pt x="6096000" y="0"/>
                </a:lnTo>
                <a:lnTo>
                  <a:pt x="6096000" y="2743200"/>
                </a:lnTo>
                <a:lnTo>
                  <a:pt x="0" y="2743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4E2EE-89F7-4975-9E42-5935279F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8EBE9-426E-4BE0-8BA4-3A3E5045B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5F407-95AA-4C7C-99DE-32B0D0B3B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5660-E633-4A53-992D-7CCF6AD5313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47B46-4931-4CB7-96CD-E9299E4B3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97766-E9D4-42A6-BB4B-4A950FCF5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A91CE-3F1C-4D60-B724-FE075B383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5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80" r:id="rId7"/>
    <p:sldLayoutId id="2147483681" r:id="rId8"/>
    <p:sldLayoutId id="2147483682" r:id="rId9"/>
    <p:sldLayoutId id="2147483679" r:id="rId10"/>
    <p:sldLayoutId id="2147483676" r:id="rId11"/>
    <p:sldLayoutId id="2147483655" r:id="rId12"/>
    <p:sldLayoutId id="2147483677" r:id="rId13"/>
    <p:sldLayoutId id="2147483678" r:id="rId14"/>
    <p:sldLayoutId id="2147483669" r:id="rId15"/>
    <p:sldLayoutId id="2147483670" r:id="rId16"/>
    <p:sldLayoutId id="2147483668" r:id="rId17"/>
    <p:sldLayoutId id="2147483674" r:id="rId18"/>
    <p:sldLayoutId id="2147483675" r:id="rId19"/>
    <p:sldLayoutId id="2147483673" r:id="rId20"/>
    <p:sldLayoutId id="2147483672" r:id="rId21"/>
    <p:sldLayoutId id="2147483671" r:id="rId22"/>
    <p:sldLayoutId id="2147483667" r:id="rId23"/>
    <p:sldLayoutId id="2147483666" r:id="rId24"/>
    <p:sldLayoutId id="2147483665" r:id="rId25"/>
    <p:sldLayoutId id="2147483664" r:id="rId26"/>
    <p:sldLayoutId id="2147483663" r:id="rId27"/>
    <p:sldLayoutId id="2147483662" r:id="rId28"/>
    <p:sldLayoutId id="2147483660" r:id="rId29"/>
    <p:sldLayoutId id="2147483661" r:id="rId30"/>
    <p:sldLayoutId id="2147483656" r:id="rId31"/>
    <p:sldLayoutId id="2147483657" r:id="rId32"/>
    <p:sldLayoutId id="2147483658" r:id="rId33"/>
    <p:sldLayoutId id="2147483659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F8A056A-B0F6-468B-BF9B-F0D57FDA53A0}"/>
              </a:ext>
            </a:extLst>
          </p:cNvPr>
          <p:cNvSpPr/>
          <p:nvPr/>
        </p:nvSpPr>
        <p:spPr>
          <a:xfrm>
            <a:off x="10947301" y="767664"/>
            <a:ext cx="578316" cy="584710"/>
          </a:xfrm>
          <a:prstGeom prst="rect">
            <a:avLst/>
          </a:prstGeom>
          <a:solidFill>
            <a:srgbClr val="C31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5209AC-00D4-41D4-8327-AA6DF7AAC8A0}"/>
              </a:ext>
            </a:extLst>
          </p:cNvPr>
          <p:cNvSpPr/>
          <p:nvPr/>
        </p:nvSpPr>
        <p:spPr>
          <a:xfrm>
            <a:off x="11142996" y="543548"/>
            <a:ext cx="629838" cy="584710"/>
          </a:xfrm>
          <a:prstGeom prst="rect">
            <a:avLst/>
          </a:prstGeom>
          <a:solidFill>
            <a:srgbClr val="C31F2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FF923A2-823C-47DE-A74B-77D2380B9B8E}"/>
              </a:ext>
            </a:extLst>
          </p:cNvPr>
          <p:cNvSpPr txBox="1">
            <a:spLocks/>
          </p:cNvSpPr>
          <p:nvPr/>
        </p:nvSpPr>
        <p:spPr>
          <a:xfrm>
            <a:off x="6948467" y="1873394"/>
            <a:ext cx="4577150" cy="4781263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IN" sz="6000" dirty="0" smtClean="0">
                <a:solidFill>
                  <a:srgbClr val="C00000"/>
                </a:solidFill>
                <a:latin typeface="Algerian" pitchFamily="82" charset="0"/>
                <a:ea typeface="Dreaming Outloud Script Pro" panose="02000000000000000000" pitchFamily="2" charset="0"/>
              </a:rPr>
              <a:t>Automatic pill dispenser</a:t>
            </a:r>
          </a:p>
          <a:p>
            <a:pPr marL="0" indent="0" algn="r">
              <a:buNone/>
            </a:pPr>
            <a:r>
              <a:rPr lang="en-IN" sz="2000" dirty="0" smtClean="0">
                <a:solidFill>
                  <a:srgbClr val="C00000"/>
                </a:solidFill>
                <a:latin typeface="Baguet Script" pitchFamily="2" charset="0"/>
                <a:ea typeface="Dreaming Outloud Script Pro" panose="02000000000000000000" pitchFamily="2" charset="0"/>
              </a:rPr>
              <a:t>Presented by</a:t>
            </a:r>
          </a:p>
          <a:p>
            <a:pPr marL="0" indent="0" algn="r">
              <a:buNone/>
            </a:pPr>
            <a:r>
              <a:rPr lang="en-IN" sz="2000" dirty="0" smtClean="0">
                <a:solidFill>
                  <a:srgbClr val="C00000"/>
                </a:solidFill>
                <a:latin typeface="Baguet Script" pitchFamily="2" charset="0"/>
                <a:ea typeface="Dreaming Outloud Script Pro" panose="02000000000000000000" pitchFamily="2" charset="0"/>
              </a:rPr>
              <a:t>D.R NANDA GOPAL</a:t>
            </a:r>
          </a:p>
          <a:p>
            <a:pPr marL="0" indent="0" algn="r">
              <a:buNone/>
            </a:pPr>
            <a:endParaRPr lang="en-IN" sz="2000" dirty="0" smtClean="0">
              <a:solidFill>
                <a:srgbClr val="C00000"/>
              </a:solidFill>
              <a:latin typeface="Baguet Script" pitchFamily="2" charset="0"/>
              <a:ea typeface="Dreaming Outloud Script Pro" panose="02000000000000000000" pitchFamily="2" charset="0"/>
            </a:endParaRPr>
          </a:p>
          <a:p>
            <a:pPr marL="0" indent="0" algn="r">
              <a:buNone/>
            </a:pPr>
            <a:r>
              <a:rPr lang="en-IN" sz="2000" dirty="0" smtClean="0">
                <a:solidFill>
                  <a:srgbClr val="C00000"/>
                </a:solidFill>
                <a:latin typeface="Baguet Script" pitchFamily="2" charset="0"/>
                <a:ea typeface="Dreaming Outloud Script Pro" panose="02000000000000000000" pitchFamily="2" charset="0"/>
              </a:rPr>
              <a:t>B.Tech Information Technology</a:t>
            </a:r>
          </a:p>
          <a:p>
            <a:pPr marL="0" indent="0" algn="r">
              <a:buNone/>
            </a:pPr>
            <a:endParaRPr lang="en-IN" sz="2000" dirty="0" smtClean="0">
              <a:solidFill>
                <a:srgbClr val="C00000"/>
              </a:solidFill>
              <a:latin typeface="Baguet Script" pitchFamily="2" charset="0"/>
              <a:ea typeface="Dreaming Outloud Script Pro" panose="02000000000000000000" pitchFamily="2" charset="0"/>
            </a:endParaRPr>
          </a:p>
          <a:p>
            <a:pPr marL="0" indent="0" algn="r">
              <a:buNone/>
            </a:pPr>
            <a:endParaRPr lang="en-US" sz="1800" dirty="0">
              <a:solidFill>
                <a:srgbClr val="C00000"/>
              </a:solidFill>
              <a:latin typeface="Baguet Script" pitchFamily="2" charset="0"/>
              <a:ea typeface="Dreaming Outloud Script Pr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01FED8-B76B-DB43-9A6E-987CBDA36784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186" y="878"/>
            <a:ext cx="5730240" cy="16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45" y="1128258"/>
            <a:ext cx="4216441" cy="5006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590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B03B131C-03A2-E0EC-C440-FE454C6ECFB0}"/>
              </a:ext>
            </a:extLst>
          </p:cNvPr>
          <p:cNvSpPr txBox="1">
            <a:spLocks/>
          </p:cNvSpPr>
          <p:nvPr/>
        </p:nvSpPr>
        <p:spPr>
          <a:xfrm>
            <a:off x="6346128" y="3429000"/>
            <a:ext cx="4837972" cy="131112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u="sng" dirty="0">
                <a:solidFill>
                  <a:srgbClr val="C80051"/>
                </a:solidFill>
                <a:latin typeface="Algerian" pitchFamily="82" charset="0"/>
                <a:ea typeface="Roboto Black" panose="02000000000000000000" pitchFamily="2" charset="0"/>
              </a:rPr>
              <a:t>Problem Statement </a:t>
            </a:r>
            <a:endParaRPr lang="en-US" u="sng" dirty="0">
              <a:solidFill>
                <a:srgbClr val="C80051"/>
              </a:solidFill>
              <a:latin typeface="Algerian" pitchFamily="82" charset="0"/>
              <a:ea typeface="Roboto Black" panose="02000000000000000000" pitchFamily="2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26" b="21126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1964599" y="5156507"/>
            <a:ext cx="77091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u="sng" dirty="0">
                <a:solidFill>
                  <a:srgbClr val="FF0000"/>
                </a:solidFill>
                <a:latin typeface="Algerian" pitchFamily="82" charset="0"/>
              </a:rPr>
              <a:t>Elderly forgetting medication</a:t>
            </a:r>
          </a:p>
        </p:txBody>
      </p:sp>
    </p:spTree>
    <p:extLst>
      <p:ext uri="{BB962C8B-B14F-4D97-AF65-F5344CB8AC3E}">
        <p14:creationId xmlns:p14="http://schemas.microsoft.com/office/powerpoint/2010/main" val="1276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93E22A-0233-CD4C-8C4F-E0637461641A}"/>
              </a:ext>
            </a:extLst>
          </p:cNvPr>
          <p:cNvSpPr txBox="1"/>
          <p:nvPr/>
        </p:nvSpPr>
        <p:spPr>
          <a:xfrm>
            <a:off x="6946897" y="2465054"/>
            <a:ext cx="42343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particular pill falls  into the collector at the proper  time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pill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wheel rotates until the correct pill reaches the opening valve 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the correct compartment is in the right place for you to drop the pills. The user can fill the compartments manually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take the pill wheel out of the device,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pills into designated compartments.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57B49183-BAD2-7B1F-0DE5-008433FA1B83}"/>
              </a:ext>
            </a:extLst>
          </p:cNvPr>
          <p:cNvSpPr txBox="1">
            <a:spLocks/>
          </p:cNvSpPr>
          <p:nvPr/>
        </p:nvSpPr>
        <p:spPr>
          <a:xfrm>
            <a:off x="6645080" y="1091718"/>
            <a:ext cx="4837972" cy="7017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u="sng" dirty="0">
                <a:solidFill>
                  <a:srgbClr val="C00000"/>
                </a:solidFill>
                <a:latin typeface="Algerian" pitchFamily="82" charset="0"/>
                <a:ea typeface="Roboto Black" panose="02000000000000000000" pitchFamily="2" charset="0"/>
              </a:rPr>
              <a:t>Solution </a:t>
            </a:r>
            <a:endParaRPr lang="en-US" u="sng" dirty="0">
              <a:solidFill>
                <a:srgbClr val="C00000"/>
              </a:solidFill>
              <a:latin typeface="Algerian" pitchFamily="82" charset="0"/>
              <a:ea typeface="Roboto Black" panose="02000000000000000000" pitchFamily="2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0" r="46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5015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62" y="888289"/>
            <a:ext cx="4067175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506" y="690539"/>
            <a:ext cx="6390618" cy="550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47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98" y="677914"/>
            <a:ext cx="5745271" cy="5439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536" y="772502"/>
            <a:ext cx="5401712" cy="5249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A33119B-15C0-4A45-859E-CD7840BD4F44}"/>
              </a:ext>
            </a:extLst>
          </p:cNvPr>
          <p:cNvSpPr/>
          <p:nvPr/>
        </p:nvSpPr>
        <p:spPr>
          <a:xfrm>
            <a:off x="518728" y="3372489"/>
            <a:ext cx="578316" cy="584710"/>
          </a:xfrm>
          <a:prstGeom prst="rect">
            <a:avLst/>
          </a:prstGeom>
          <a:solidFill>
            <a:srgbClr val="C31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7D9FAD-F8C3-4818-AEEA-BB9CA32209E0}"/>
              </a:ext>
            </a:extLst>
          </p:cNvPr>
          <p:cNvSpPr/>
          <p:nvPr/>
        </p:nvSpPr>
        <p:spPr>
          <a:xfrm>
            <a:off x="203809" y="3090298"/>
            <a:ext cx="629838" cy="584710"/>
          </a:xfrm>
          <a:prstGeom prst="rect">
            <a:avLst/>
          </a:prstGeom>
          <a:solidFill>
            <a:srgbClr val="C31F2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98A13EE-4862-40BB-B6A2-CB9366BB485B}"/>
              </a:ext>
            </a:extLst>
          </p:cNvPr>
          <p:cNvSpPr/>
          <p:nvPr/>
        </p:nvSpPr>
        <p:spPr>
          <a:xfrm>
            <a:off x="-19051" y="-133350"/>
            <a:ext cx="12217025" cy="4929989"/>
          </a:xfrm>
          <a:custGeom>
            <a:avLst/>
            <a:gdLst>
              <a:gd name="connsiteX0" fmla="*/ 11311018 w 12217025"/>
              <a:gd name="connsiteY0" fmla="*/ 0 h 4929989"/>
              <a:gd name="connsiteX1" fmla="*/ 12217025 w 12217025"/>
              <a:gd name="connsiteY1" fmla="*/ 906006 h 4929989"/>
              <a:gd name="connsiteX2" fmla="*/ 12217025 w 12217025"/>
              <a:gd name="connsiteY2" fmla="*/ 2092199 h 4929989"/>
              <a:gd name="connsiteX3" fmla="*/ 11311018 w 12217025"/>
              <a:gd name="connsiteY3" fmla="*/ 2998206 h 4929989"/>
              <a:gd name="connsiteX4" fmla="*/ 9811914 w 12217025"/>
              <a:gd name="connsiteY4" fmla="*/ 1499103 h 4929989"/>
              <a:gd name="connsiteX5" fmla="*/ 1144267 w 12217025"/>
              <a:gd name="connsiteY5" fmla="*/ 0 h 4929989"/>
              <a:gd name="connsiteX6" fmla="*/ 11072755 w 12217025"/>
              <a:gd name="connsiteY6" fmla="*/ 0 h 4929989"/>
              <a:gd name="connsiteX7" fmla="*/ 6142768 w 12217025"/>
              <a:gd name="connsiteY7" fmla="*/ 4929989 h 4929989"/>
              <a:gd name="connsiteX8" fmla="*/ 6108513 w 12217025"/>
              <a:gd name="connsiteY8" fmla="*/ 4895860 h 4929989"/>
              <a:gd name="connsiteX9" fmla="*/ 6074255 w 12217025"/>
              <a:gd name="connsiteY9" fmla="*/ 4929989 h 4929989"/>
              <a:gd name="connsiteX10" fmla="*/ 906007 w 12217025"/>
              <a:gd name="connsiteY10" fmla="*/ 0 h 4929989"/>
              <a:gd name="connsiteX11" fmla="*/ 2405111 w 12217025"/>
              <a:gd name="connsiteY11" fmla="*/ 1499103 h 4929989"/>
              <a:gd name="connsiteX12" fmla="*/ 906007 w 12217025"/>
              <a:gd name="connsiteY12" fmla="*/ 2998206 h 4929989"/>
              <a:gd name="connsiteX13" fmla="*/ 0 w 12217025"/>
              <a:gd name="connsiteY13" fmla="*/ 2092199 h 4929989"/>
              <a:gd name="connsiteX14" fmla="*/ 0 w 12217025"/>
              <a:gd name="connsiteY14" fmla="*/ 906006 h 4929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17025" h="4929989">
                <a:moveTo>
                  <a:pt x="11311018" y="0"/>
                </a:moveTo>
                <a:lnTo>
                  <a:pt x="12217025" y="906006"/>
                </a:lnTo>
                <a:lnTo>
                  <a:pt x="12217025" y="2092199"/>
                </a:lnTo>
                <a:lnTo>
                  <a:pt x="11311018" y="2998206"/>
                </a:lnTo>
                <a:lnTo>
                  <a:pt x="9811914" y="1499103"/>
                </a:lnTo>
                <a:close/>
                <a:moveTo>
                  <a:pt x="1144267" y="0"/>
                </a:moveTo>
                <a:lnTo>
                  <a:pt x="11072755" y="0"/>
                </a:lnTo>
                <a:lnTo>
                  <a:pt x="6142768" y="4929989"/>
                </a:lnTo>
                <a:lnTo>
                  <a:pt x="6108513" y="4895860"/>
                </a:lnTo>
                <a:lnTo>
                  <a:pt x="6074255" y="4929989"/>
                </a:lnTo>
                <a:close/>
                <a:moveTo>
                  <a:pt x="906007" y="0"/>
                </a:moveTo>
                <a:lnTo>
                  <a:pt x="2405111" y="1499103"/>
                </a:lnTo>
                <a:lnTo>
                  <a:pt x="906007" y="2998206"/>
                </a:lnTo>
                <a:lnTo>
                  <a:pt x="0" y="2092199"/>
                </a:lnTo>
                <a:lnTo>
                  <a:pt x="0" y="906006"/>
                </a:lnTo>
                <a:close/>
              </a:path>
            </a:pathLst>
          </a:custGeom>
          <a:solidFill>
            <a:srgbClr val="C31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F5F0CD2-1BA5-4ED9-B1FC-A2991B5988BB}"/>
              </a:ext>
            </a:extLst>
          </p:cNvPr>
          <p:cNvSpPr txBox="1">
            <a:spLocks/>
          </p:cNvSpPr>
          <p:nvPr/>
        </p:nvSpPr>
        <p:spPr>
          <a:xfrm>
            <a:off x="750174" y="3856884"/>
            <a:ext cx="4837972" cy="7017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>
                <a:solidFill>
                  <a:srgbClr val="C00000"/>
                </a:solidFill>
                <a:latin typeface="Algerian" pitchFamily="82" charset="0"/>
                <a:ea typeface="Roboto Black" panose="02000000000000000000" pitchFamily="2" charset="0"/>
              </a:rPr>
              <a:t>UNIQUENESS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90CCF28-24C5-4B3C-8DD3-36E2F5915D7C}"/>
              </a:ext>
            </a:extLst>
          </p:cNvPr>
          <p:cNvSpPr txBox="1">
            <a:spLocks/>
          </p:cNvSpPr>
          <p:nvPr/>
        </p:nvSpPr>
        <p:spPr>
          <a:xfrm>
            <a:off x="3386214" y="4929990"/>
            <a:ext cx="8139946" cy="1267882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>
              <a:solidFill>
                <a:srgbClr val="353A4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6" b="19676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750174" y="4792022"/>
            <a:ext cx="84774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 device is cheaper than other device and mechanism is simple  and accurate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it is very useful for middle class people especially for Indians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useful for the aged people to easy to take the medicine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taking the pills in correct time it reduces the health  issues of people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26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3532EF-D4E5-482D-BD2F-DE17DECF2467}"/>
              </a:ext>
            </a:extLst>
          </p:cNvPr>
          <p:cNvSpPr/>
          <p:nvPr/>
        </p:nvSpPr>
        <p:spPr>
          <a:xfrm>
            <a:off x="1081269" y="1127130"/>
            <a:ext cx="578316" cy="584710"/>
          </a:xfrm>
          <a:prstGeom prst="rect">
            <a:avLst/>
          </a:prstGeom>
          <a:solidFill>
            <a:srgbClr val="C31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2CBCA6-E4FE-4828-82CD-7D57EE6D3D01}"/>
              </a:ext>
            </a:extLst>
          </p:cNvPr>
          <p:cNvSpPr/>
          <p:nvPr/>
        </p:nvSpPr>
        <p:spPr>
          <a:xfrm>
            <a:off x="740589" y="971253"/>
            <a:ext cx="629838" cy="584710"/>
          </a:xfrm>
          <a:prstGeom prst="rect">
            <a:avLst/>
          </a:prstGeom>
          <a:solidFill>
            <a:srgbClr val="C31F2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03F03FB-42FC-4B7A-893F-9840650B9F61}"/>
              </a:ext>
            </a:extLst>
          </p:cNvPr>
          <p:cNvSpPr txBox="1">
            <a:spLocks/>
          </p:cNvSpPr>
          <p:nvPr/>
        </p:nvSpPr>
        <p:spPr>
          <a:xfrm>
            <a:off x="1878138" y="763921"/>
            <a:ext cx="4837972" cy="131112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C00000"/>
                </a:solidFill>
                <a:latin typeface="Algerian" pitchFamily="82" charset="0"/>
                <a:ea typeface="Roboto Black" panose="02000000000000000000" pitchFamily="2" charset="0"/>
              </a:rPr>
              <a:t>MATERIALS</a:t>
            </a:r>
          </a:p>
          <a:p>
            <a:r>
              <a:rPr lang="en-IN" u="sng" dirty="0">
                <a:solidFill>
                  <a:srgbClr val="C00000"/>
                </a:solidFill>
                <a:latin typeface="Algerian" pitchFamily="82" charset="0"/>
                <a:ea typeface="Roboto Black" panose="02000000000000000000" pitchFamily="2" charset="0"/>
              </a:rPr>
              <a:t>USED</a:t>
            </a:r>
            <a:endParaRPr lang="en-US" u="sng" dirty="0">
              <a:solidFill>
                <a:srgbClr val="C00000"/>
              </a:solidFill>
              <a:latin typeface="Algerian" pitchFamily="82" charset="0"/>
              <a:ea typeface="Roboto Black" panose="02000000000000000000" pitchFamily="2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B37F40-5EE3-4002-B025-34B7963CF729}"/>
              </a:ext>
            </a:extLst>
          </p:cNvPr>
          <p:cNvSpPr txBox="1">
            <a:spLocks/>
          </p:cNvSpPr>
          <p:nvPr/>
        </p:nvSpPr>
        <p:spPr>
          <a:xfrm>
            <a:off x="6716110" y="299545"/>
            <a:ext cx="4735301" cy="2648607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IN" sz="1600" dirty="0" smtClean="0">
                <a:solidFill>
                  <a:srgbClr val="353A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N" sz="1800" dirty="0" smtClean="0">
                <a:solidFill>
                  <a:srgbClr val="353A41"/>
                </a:solidFill>
                <a:latin typeface="Arial Black" pitchFamily="34" charset="0"/>
                <a:ea typeface="Roboto" panose="02000000000000000000" pitchFamily="2" charset="0"/>
              </a:rPr>
              <a:t>LCD display</a:t>
            </a:r>
            <a:endParaRPr lang="en-IN" sz="1800" dirty="0">
              <a:solidFill>
                <a:srgbClr val="353A41"/>
              </a:solidFill>
              <a:latin typeface="Arial Black" pitchFamily="34" charset="0"/>
              <a:ea typeface="Roboto" panose="02000000000000000000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800" dirty="0">
                <a:solidFill>
                  <a:srgbClr val="353A41"/>
                </a:solidFill>
                <a:latin typeface="Arial Black" pitchFamily="34" charset="0"/>
                <a:ea typeface="Roboto" panose="02000000000000000000" pitchFamily="2" charset="0"/>
              </a:rPr>
              <a:t> </a:t>
            </a:r>
            <a:r>
              <a:rPr lang="en-IN" sz="1800" dirty="0" smtClean="0">
                <a:solidFill>
                  <a:srgbClr val="353A41"/>
                </a:solidFill>
                <a:latin typeface="Arial Black" pitchFamily="34" charset="0"/>
                <a:ea typeface="Roboto" panose="02000000000000000000" pitchFamily="2" charset="0"/>
              </a:rPr>
              <a:t>DC power source (19.5V)</a:t>
            </a:r>
            <a:r>
              <a:rPr lang="en-IN" sz="1800" dirty="0">
                <a:solidFill>
                  <a:srgbClr val="353A41"/>
                </a:solidFill>
                <a:latin typeface="Arial Black" pitchFamily="34" charset="0"/>
                <a:ea typeface="Roboto" panose="02000000000000000000" pitchFamily="2" charset="0"/>
              </a:rPr>
              <a:t> </a:t>
            </a:r>
            <a:endParaRPr lang="en-IN" sz="1800" dirty="0" smtClean="0">
              <a:solidFill>
                <a:srgbClr val="353A41"/>
              </a:solidFill>
              <a:latin typeface="Arial Black" pitchFamily="34" charset="0"/>
              <a:ea typeface="Roboto" panose="02000000000000000000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800" dirty="0" smtClean="0">
                <a:solidFill>
                  <a:srgbClr val="353A41"/>
                </a:solidFill>
                <a:latin typeface="Arial Black" pitchFamily="34" charset="0"/>
                <a:ea typeface="Roboto" panose="02000000000000000000" pitchFamily="2" charset="0"/>
              </a:rPr>
              <a:t>PC (Input)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 smtClean="0">
                <a:solidFill>
                  <a:srgbClr val="353A41"/>
                </a:solidFill>
                <a:latin typeface="Arial Black" pitchFamily="34" charset="0"/>
                <a:ea typeface="Roboto" panose="02000000000000000000" pitchFamily="2" charset="0"/>
              </a:rPr>
              <a:t>Arduino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 smtClean="0">
                <a:solidFill>
                  <a:srgbClr val="353A41"/>
                </a:solidFill>
                <a:latin typeface="Arial Black" pitchFamily="34" charset="0"/>
                <a:ea typeface="Roboto" panose="02000000000000000000" pitchFamily="2" charset="0"/>
              </a:rPr>
              <a:t>IR Circuit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 smtClean="0">
                <a:solidFill>
                  <a:srgbClr val="353A41"/>
                </a:solidFill>
                <a:latin typeface="Arial Black" pitchFamily="34" charset="0"/>
                <a:ea typeface="Roboto" panose="02000000000000000000" pitchFamily="2" charset="0"/>
              </a:rPr>
              <a:t>Raspberry pi</a:t>
            </a:r>
            <a:endParaRPr lang="en-IN" sz="1800" dirty="0">
              <a:solidFill>
                <a:srgbClr val="353A41"/>
              </a:solidFill>
              <a:latin typeface="Arial Black" pitchFamily="34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353A4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173695"/>
            <a:ext cx="6274785" cy="182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1" b="223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0786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596252F-3111-4383-9988-6A8FF44851BD}"/>
              </a:ext>
            </a:extLst>
          </p:cNvPr>
          <p:cNvSpPr/>
          <p:nvPr/>
        </p:nvSpPr>
        <p:spPr>
          <a:xfrm>
            <a:off x="11106790" y="725133"/>
            <a:ext cx="578316" cy="584710"/>
          </a:xfrm>
          <a:prstGeom prst="rect">
            <a:avLst/>
          </a:prstGeom>
          <a:solidFill>
            <a:srgbClr val="C31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1E3ED8-9FB1-4F93-9380-CAEFE53630A4}"/>
              </a:ext>
            </a:extLst>
          </p:cNvPr>
          <p:cNvSpPr/>
          <p:nvPr/>
        </p:nvSpPr>
        <p:spPr>
          <a:xfrm>
            <a:off x="11302485" y="501017"/>
            <a:ext cx="629838" cy="584710"/>
          </a:xfrm>
          <a:prstGeom prst="rect">
            <a:avLst/>
          </a:prstGeom>
          <a:solidFill>
            <a:srgbClr val="C31F2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A14FD2D-2CB5-493D-880F-21EC5E29D037}"/>
              </a:ext>
            </a:extLst>
          </p:cNvPr>
          <p:cNvSpPr/>
          <p:nvPr/>
        </p:nvSpPr>
        <p:spPr>
          <a:xfrm>
            <a:off x="96252" y="16042"/>
            <a:ext cx="6223279" cy="6857999"/>
          </a:xfrm>
          <a:custGeom>
            <a:avLst/>
            <a:gdLst>
              <a:gd name="connsiteX0" fmla="*/ 3117469 w 6223279"/>
              <a:gd name="connsiteY0" fmla="*/ 6338950 h 6857999"/>
              <a:gd name="connsiteX1" fmla="*/ 3636518 w 6223279"/>
              <a:gd name="connsiteY1" fmla="*/ 6857999 h 6857999"/>
              <a:gd name="connsiteX2" fmla="*/ 2598420 w 6223279"/>
              <a:gd name="connsiteY2" fmla="*/ 6857999 h 6857999"/>
              <a:gd name="connsiteX3" fmla="*/ 4710811 w 6223279"/>
              <a:gd name="connsiteY3" fmla="*/ 4745608 h 6857999"/>
              <a:gd name="connsiteX4" fmla="*/ 6200267 w 6223279"/>
              <a:gd name="connsiteY4" fmla="*/ 6235064 h 6857999"/>
              <a:gd name="connsiteX5" fmla="*/ 5577332 w 6223279"/>
              <a:gd name="connsiteY5" fmla="*/ 6857999 h 6857999"/>
              <a:gd name="connsiteX6" fmla="*/ 3844290 w 6223279"/>
              <a:gd name="connsiteY6" fmla="*/ 6857999 h 6857999"/>
              <a:gd name="connsiteX7" fmla="*/ 3221355 w 6223279"/>
              <a:gd name="connsiteY7" fmla="*/ 6235064 h 6857999"/>
              <a:gd name="connsiteX8" fmla="*/ 0 w 6223279"/>
              <a:gd name="connsiteY8" fmla="*/ 3221481 h 6857999"/>
              <a:gd name="connsiteX9" fmla="*/ 1466343 w 6223279"/>
              <a:gd name="connsiteY9" fmla="*/ 4687823 h 6857999"/>
              <a:gd name="connsiteX10" fmla="*/ 0 w 6223279"/>
              <a:gd name="connsiteY10" fmla="*/ 6154165 h 6857999"/>
              <a:gd name="connsiteX11" fmla="*/ 3140473 w 6223279"/>
              <a:gd name="connsiteY11" fmla="*/ 3175332 h 6857999"/>
              <a:gd name="connsiteX12" fmla="*/ 4629924 w 6223279"/>
              <a:gd name="connsiteY12" fmla="*/ 4664783 h 6857999"/>
              <a:gd name="connsiteX13" fmla="*/ 3140473 w 6223279"/>
              <a:gd name="connsiteY13" fmla="*/ 6154234 h 6857999"/>
              <a:gd name="connsiteX14" fmla="*/ 1651022 w 6223279"/>
              <a:gd name="connsiteY14" fmla="*/ 4664783 h 6857999"/>
              <a:gd name="connsiteX15" fmla="*/ 1570320 w 6223279"/>
              <a:gd name="connsiteY15" fmla="*/ 1605080 h 6857999"/>
              <a:gd name="connsiteX16" fmla="*/ 3059770 w 6223279"/>
              <a:gd name="connsiteY16" fmla="*/ 3094530 h 6857999"/>
              <a:gd name="connsiteX17" fmla="*/ 1570320 w 6223279"/>
              <a:gd name="connsiteY17" fmla="*/ 4583981 h 6857999"/>
              <a:gd name="connsiteX18" fmla="*/ 80868 w 6223279"/>
              <a:gd name="connsiteY18" fmla="*/ 3094530 h 6857999"/>
              <a:gd name="connsiteX19" fmla="*/ 4733828 w 6223279"/>
              <a:gd name="connsiteY19" fmla="*/ 1581946 h 6857999"/>
              <a:gd name="connsiteX20" fmla="*/ 6223279 w 6223279"/>
              <a:gd name="connsiteY20" fmla="*/ 3071397 h 6857999"/>
              <a:gd name="connsiteX21" fmla="*/ 4733828 w 6223279"/>
              <a:gd name="connsiteY21" fmla="*/ 4560848 h 6857999"/>
              <a:gd name="connsiteX22" fmla="*/ 3244377 w 6223279"/>
              <a:gd name="connsiteY22" fmla="*/ 3071397 h 6857999"/>
              <a:gd name="connsiteX23" fmla="*/ 3163674 w 6223279"/>
              <a:gd name="connsiteY23" fmla="*/ 11683 h 6857999"/>
              <a:gd name="connsiteX24" fmla="*/ 4653125 w 6223279"/>
              <a:gd name="connsiteY24" fmla="*/ 1501134 h 6857999"/>
              <a:gd name="connsiteX25" fmla="*/ 3163674 w 6223279"/>
              <a:gd name="connsiteY25" fmla="*/ 2990585 h 6857999"/>
              <a:gd name="connsiteX26" fmla="*/ 1674224 w 6223279"/>
              <a:gd name="connsiteY26" fmla="*/ 1501134 h 6857999"/>
              <a:gd name="connsiteX27" fmla="*/ 172975 w 6223279"/>
              <a:gd name="connsiteY27" fmla="*/ 0 h 6857999"/>
              <a:gd name="connsiteX28" fmla="*/ 3013710 w 6223279"/>
              <a:gd name="connsiteY28" fmla="*/ 0 h 6857999"/>
              <a:gd name="connsiteX29" fmla="*/ 1593343 w 6223279"/>
              <a:gd name="connsiteY29" fmla="*/ 142036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223279" h="6857999">
                <a:moveTo>
                  <a:pt x="3117469" y="6338950"/>
                </a:moveTo>
                <a:lnTo>
                  <a:pt x="3636518" y="6857999"/>
                </a:lnTo>
                <a:lnTo>
                  <a:pt x="2598420" y="6857999"/>
                </a:lnTo>
                <a:close/>
                <a:moveTo>
                  <a:pt x="4710811" y="4745608"/>
                </a:moveTo>
                <a:lnTo>
                  <a:pt x="6200267" y="6235064"/>
                </a:lnTo>
                <a:lnTo>
                  <a:pt x="5577332" y="6857999"/>
                </a:lnTo>
                <a:lnTo>
                  <a:pt x="3844290" y="6857999"/>
                </a:lnTo>
                <a:lnTo>
                  <a:pt x="3221355" y="6235064"/>
                </a:lnTo>
                <a:close/>
                <a:moveTo>
                  <a:pt x="0" y="3221481"/>
                </a:moveTo>
                <a:lnTo>
                  <a:pt x="1466343" y="4687823"/>
                </a:lnTo>
                <a:lnTo>
                  <a:pt x="0" y="6154165"/>
                </a:lnTo>
                <a:close/>
                <a:moveTo>
                  <a:pt x="3140473" y="3175332"/>
                </a:moveTo>
                <a:lnTo>
                  <a:pt x="4629924" y="4664783"/>
                </a:lnTo>
                <a:lnTo>
                  <a:pt x="3140473" y="6154234"/>
                </a:lnTo>
                <a:lnTo>
                  <a:pt x="1651022" y="4664783"/>
                </a:lnTo>
                <a:close/>
                <a:moveTo>
                  <a:pt x="1570320" y="1605080"/>
                </a:moveTo>
                <a:lnTo>
                  <a:pt x="3059770" y="3094530"/>
                </a:lnTo>
                <a:lnTo>
                  <a:pt x="1570320" y="4583981"/>
                </a:lnTo>
                <a:lnTo>
                  <a:pt x="80868" y="3094530"/>
                </a:lnTo>
                <a:close/>
                <a:moveTo>
                  <a:pt x="4733828" y="1581946"/>
                </a:moveTo>
                <a:lnTo>
                  <a:pt x="6223279" y="3071397"/>
                </a:lnTo>
                <a:lnTo>
                  <a:pt x="4733828" y="4560848"/>
                </a:lnTo>
                <a:lnTo>
                  <a:pt x="3244377" y="3071397"/>
                </a:lnTo>
                <a:close/>
                <a:moveTo>
                  <a:pt x="3163674" y="11683"/>
                </a:moveTo>
                <a:lnTo>
                  <a:pt x="4653125" y="1501134"/>
                </a:lnTo>
                <a:lnTo>
                  <a:pt x="3163674" y="2990585"/>
                </a:lnTo>
                <a:lnTo>
                  <a:pt x="1674224" y="1501134"/>
                </a:lnTo>
                <a:close/>
                <a:moveTo>
                  <a:pt x="172975" y="0"/>
                </a:moveTo>
                <a:lnTo>
                  <a:pt x="3013710" y="0"/>
                </a:lnTo>
                <a:lnTo>
                  <a:pt x="1593343" y="1420368"/>
                </a:lnTo>
                <a:close/>
              </a:path>
            </a:pathLst>
          </a:custGeom>
          <a:solidFill>
            <a:srgbClr val="C31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2">
            <a:extLst>
              <a:ext uri="{FF2B5EF4-FFF2-40B4-BE49-F238E27FC236}">
                <a16:creationId xmlns:a16="http://schemas.microsoft.com/office/drawing/2014/main" id="{FBAFBC33-754E-42DE-A73C-26FCF12E89EE}"/>
              </a:ext>
            </a:extLst>
          </p:cNvPr>
          <p:cNvSpPr txBox="1">
            <a:spLocks/>
          </p:cNvSpPr>
          <p:nvPr/>
        </p:nvSpPr>
        <p:spPr>
          <a:xfrm>
            <a:off x="6639519" y="1160714"/>
            <a:ext cx="4837972" cy="7017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u="sng" dirty="0">
                <a:solidFill>
                  <a:srgbClr val="C00000"/>
                </a:solidFill>
                <a:latin typeface="Algerian" pitchFamily="82" charset="0"/>
                <a:ea typeface="Roboto Black" panose="02000000000000000000" pitchFamily="2" charset="0"/>
              </a:rPr>
              <a:t>Conclusion </a:t>
            </a:r>
            <a:endParaRPr lang="en-US" u="sng" dirty="0">
              <a:solidFill>
                <a:srgbClr val="C00000"/>
              </a:solidFill>
              <a:latin typeface="Algerian" pitchFamily="82" charset="0"/>
              <a:ea typeface="Roboto Black" panose="02000000000000000000" pitchFamily="2" charset="0"/>
            </a:endParaRP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1DD76309-DD95-427E-8515-9CCF7E2E9BDB}"/>
              </a:ext>
            </a:extLst>
          </p:cNvPr>
          <p:cNvSpPr txBox="1">
            <a:spLocks/>
          </p:cNvSpPr>
          <p:nvPr/>
        </p:nvSpPr>
        <p:spPr>
          <a:xfrm>
            <a:off x="6324887" y="1862445"/>
            <a:ext cx="5360219" cy="4804796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Device Is Cheaper Than Other Device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It Is Very Useful For Middle Class People Especially For Indians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Useful For The Aged People To Easy To Take The Medicine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Taking The Pills In Correct Time Its Reduced The Health Issues Of People this Device Is Cheaper Than Other Device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It Is Very Useful For Middle Class People Especially For Indians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Useful For The Aged People To Easy To Take The Medicine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Taking The Pills In Correct Time Its Reduced The Health Issues Of People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3" r="175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56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0" grpId="0" animBg="1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6EE436-EE0C-4F57-BA83-5252B25350D3}"/>
              </a:ext>
            </a:extLst>
          </p:cNvPr>
          <p:cNvSpPr/>
          <p:nvPr/>
        </p:nvSpPr>
        <p:spPr>
          <a:xfrm>
            <a:off x="10431295" y="4117517"/>
            <a:ext cx="578316" cy="584710"/>
          </a:xfrm>
          <a:prstGeom prst="rect">
            <a:avLst/>
          </a:prstGeom>
          <a:solidFill>
            <a:srgbClr val="C31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AE651C-3AFD-4A9F-89DF-A62810DE4CC9}"/>
              </a:ext>
            </a:extLst>
          </p:cNvPr>
          <p:cNvSpPr/>
          <p:nvPr/>
        </p:nvSpPr>
        <p:spPr>
          <a:xfrm>
            <a:off x="10694692" y="3825162"/>
            <a:ext cx="629838" cy="584710"/>
          </a:xfrm>
          <a:prstGeom prst="rect">
            <a:avLst/>
          </a:prstGeom>
          <a:solidFill>
            <a:srgbClr val="C31F2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BF3FA45-0ED8-4E15-A088-CC6C80E8762C}"/>
              </a:ext>
            </a:extLst>
          </p:cNvPr>
          <p:cNvSpPr txBox="1">
            <a:spLocks/>
          </p:cNvSpPr>
          <p:nvPr/>
        </p:nvSpPr>
        <p:spPr>
          <a:xfrm>
            <a:off x="6096000" y="4836847"/>
            <a:ext cx="4837972" cy="7017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i="1" u="sng" dirty="0">
                <a:solidFill>
                  <a:srgbClr val="C00000"/>
                </a:solidFill>
                <a:latin typeface="Algerian" pitchFamily="82" charset="0"/>
                <a:ea typeface="Roboto Black" panose="02000000000000000000" pitchFamily="2" charset="0"/>
              </a:rPr>
              <a:t>Thank you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4" r="124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849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253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Algerian</vt:lpstr>
      <vt:lpstr>Arial</vt:lpstr>
      <vt:lpstr>Arial Black</vt:lpstr>
      <vt:lpstr>Baguet Script</vt:lpstr>
      <vt:lpstr>Calibri</vt:lpstr>
      <vt:lpstr>Calibri Light</vt:lpstr>
      <vt:lpstr>Dreaming Outloud Script Pro</vt:lpstr>
      <vt:lpstr>Roboto</vt:lpstr>
      <vt:lpstr>Roboto Black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Riadi .</dc:creator>
  <cp:lastModifiedBy>D.R NANDA GOPAL RTC2021BIT042</cp:lastModifiedBy>
  <cp:revision>62</cp:revision>
  <dcterms:created xsi:type="dcterms:W3CDTF">2019-09-23T22:07:22Z</dcterms:created>
  <dcterms:modified xsi:type="dcterms:W3CDTF">2024-01-23T04:07:18Z</dcterms:modified>
</cp:coreProperties>
</file>