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4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37C5C-B90D-4D5D-BFF2-DD9F7C391AD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43207-D368-4B80-B9A4-AD90859E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43207-D368-4B80-B9A4-AD90859EB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43207-D368-4B80-B9A4-AD90859EB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DB29AB-4C07-F464-C285-FB55613A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D97DC68-863F-35B8-A30B-749DB7DB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C448755-71E6-7E89-18DC-E51C636E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B9BA85-3B47-C14C-8373-EA24962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68DF963-7913-371B-D8BB-ADA72C6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780798-EF18-C6B4-77C6-B438114A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6364609-6310-0290-5E8E-169A2737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7695FB2-DFE5-C96F-2BD6-6E011809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C0F9337-D09C-CA9B-A953-1BDA4047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F430BA-91F4-8F12-8B65-1EBD772D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8EA563B-01E5-2A57-E506-D5C971DE1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708CA94-96CA-DBDB-ACA8-962276F8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0410D02-B977-933D-557C-9A09595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50514A2-C5B1-A680-2F60-2103B2A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95E04C0-B9F0-5294-5623-969C636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5BAEE86-F66B-3575-FEA5-D513F4E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9924CBA-1B74-46A7-87C7-D7A15C67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17D1625-ABFE-F93D-51A3-6CA14DE7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ED9135D-A8D3-777C-F631-77284B55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DFACCDA-A632-CC9A-74CA-B9345C5C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A99F77-377B-B375-6789-ACF63E97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947C95-DA04-38D0-B81E-19784234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17B1BB7-2F67-0D41-1333-8C30E1D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39299E0-B695-1173-FDD4-47693D2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5273FD-C509-51F8-2830-512E17A7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366737-6FF5-BEAB-6603-6A93CE14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CCBFDB7-0B4B-D4B8-370D-D1C252720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84BFF12-1760-A261-6737-3909C1AA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06DEEF1-E058-508E-E9B4-0AF0623F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2522B27-76A2-6BEA-1AAC-ED4E5005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345A1D1-DC64-36C4-334D-ACFA6E8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1AF0BD-5912-9C1B-5916-E6081145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ABD7BFB-6152-6D5B-0693-8F09AE38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371C67E-884E-3AC4-8F09-A57F88B1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ED48898-AE15-4A54-B0CB-B7A03107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431C890-8EED-75F3-7270-3DD477465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9638B55-7A40-3121-7941-0976796E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C036A00-052D-1734-58A7-9F504B79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EB5C34A-78F5-5DC2-9DFB-15302F57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407800-B145-EF9E-D3BB-A93FFDF8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4BE5A88-411C-D977-FD4E-483CC1A4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FE6832C-96DD-59FF-2B23-7E6F2F5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0F029B9-0D73-1F9F-78A2-0B3F420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F538A44-6B61-5265-C40C-35723B8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5815F54-54C6-64DC-16D4-965D1F9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E6C00B1-F41C-9AC4-2BC9-BBDCD763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60074F-2DD4-17E7-5272-C3763DC2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665CF2B-A4CA-D166-BAEE-D4B32308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2A29B32-CCAA-8A0E-ADEE-845D0FDB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E97CD7-1121-8208-2CA0-88145612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61D5395-EC57-B0C3-FB25-398EC083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D248CF8-C2D4-FF6E-7815-FAECEB13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F63911-418A-81D3-58C6-54E28C2E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D9559CC-8B20-F315-529E-72C9EA25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F5656B4-8F99-59D8-50D7-99A68AAA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B3068A6-6AC0-6F61-07EF-6F571421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ECF35A2-4859-6F0C-1F45-E9DA235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0E797DF-9D9A-5A0C-AE6B-BA48A0CD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1196BE1-0A46-9F8B-82B0-E1B39F5B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97477FA-AB6A-02A4-4723-9A2631E7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22027D-496E-0808-52CB-B8643F93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58BE-379E-42B5-B6D8-0F335935E9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E7E97E8-9535-3415-B75D-775B81D7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AD23938-3AE6-118A-9240-D2CDA233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6C4AB9-8C2D-B655-ABB9-6A7237682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375" y="1791476"/>
            <a:ext cx="7069495" cy="906723"/>
          </a:xfrm>
        </p:spPr>
        <p:txBody>
          <a:bodyPr>
            <a:normAutofit/>
          </a:bodyPr>
          <a:lstStyle/>
          <a:p>
            <a:r>
              <a:rPr lang="en-US" sz="4800" dirty="0"/>
              <a:t>NANDA HASNAN FARDANY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1CF86C-C4F8-AAA0-EF3B-D17B2D12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486" y="3429000"/>
            <a:ext cx="7467600" cy="1287624"/>
          </a:xfrm>
        </p:spPr>
        <p:txBody>
          <a:bodyPr/>
          <a:lstStyle/>
          <a:p>
            <a:r>
              <a:rPr lang="en-US" dirty="0"/>
              <a:t>Full Stack Web and Golang batch 22</a:t>
            </a:r>
          </a:p>
        </p:txBody>
      </p:sp>
    </p:spTree>
    <p:extLst>
      <p:ext uri="{BB962C8B-B14F-4D97-AF65-F5344CB8AC3E}">
        <p14:creationId xmlns:p14="http://schemas.microsoft.com/office/powerpoint/2010/main" val="17905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3CD3780-D5AF-CBAA-C972-589E802C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730"/>
            <a:ext cx="10515600" cy="4351338"/>
          </a:xfrm>
        </p:spPr>
        <p:txBody>
          <a:bodyPr>
            <a:normAutofit/>
          </a:bodyPr>
          <a:lstStyle/>
          <a:p>
            <a:pPr algn="r"/>
            <a:r>
              <a:rPr lang="en-US" sz="5400" dirty="0" err="1"/>
              <a:t>Dokumentasi</a:t>
            </a:r>
            <a:r>
              <a:rPr lang="en-US" sz="5400" dirty="0"/>
              <a:t> API</a:t>
            </a:r>
          </a:p>
          <a:p>
            <a:pPr algn="r"/>
            <a:r>
              <a:rPr lang="en-US" sz="5400" dirty="0"/>
              <a:t>Swagger</a:t>
            </a:r>
          </a:p>
          <a:p>
            <a:pPr algn="r"/>
            <a:r>
              <a:rPr lang="en-US" sz="5400" dirty="0"/>
              <a:t>Postman</a:t>
            </a:r>
          </a:p>
          <a:p>
            <a:pPr algn="r"/>
            <a:r>
              <a:rPr lang="en-US" sz="5400" dirty="0" err="1"/>
              <a:t>Perbedaan</a:t>
            </a:r>
            <a:r>
              <a:rPr lang="en-US" sz="5400" dirty="0"/>
              <a:t> Swagger </a:t>
            </a:r>
          </a:p>
          <a:p>
            <a:pPr marL="0" indent="0" algn="r">
              <a:buNone/>
            </a:pPr>
            <a:r>
              <a:rPr lang="en-US" sz="5400" dirty="0"/>
              <a:t>dan Postman</a:t>
            </a:r>
          </a:p>
        </p:txBody>
      </p:sp>
    </p:spTree>
    <p:extLst>
      <p:ext uri="{BB962C8B-B14F-4D97-AF65-F5344CB8AC3E}">
        <p14:creationId xmlns:p14="http://schemas.microsoft.com/office/powerpoint/2010/main" val="5496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AE1EB-61AC-D291-841F-81277AE67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3F8742-664A-BDF5-ECB5-1C074594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Dokumentasi</a:t>
            </a:r>
            <a:r>
              <a:rPr lang="en-US" b="1" dirty="0"/>
              <a:t> API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A8A0E-69E2-9B66-A5E8-5063791B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08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Dokumentasi</a:t>
            </a:r>
            <a:r>
              <a:rPr lang="en-US" dirty="0"/>
              <a:t> API </a:t>
            </a:r>
            <a:r>
              <a:rPr lang="en-US" dirty="0" err="1"/>
              <a:t>adalah</a:t>
            </a:r>
            <a:r>
              <a:rPr lang="en-US" dirty="0"/>
              <a:t> Kumpulan </a:t>
            </a:r>
            <a:r>
              <a:rPr lang="en-US" dirty="0" err="1"/>
              <a:t>referensi</a:t>
            </a:r>
            <a:r>
              <a:rPr lang="en-US" dirty="0"/>
              <a:t>, tutorial, dan </a:t>
            </a:r>
            <a:r>
              <a:rPr lang="en-US" dirty="0" err="1"/>
              <a:t>contoh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API dan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API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Tools </a:t>
            </a:r>
            <a:r>
              <a:rPr lang="en-US" dirty="0" err="1"/>
              <a:t>Dokumentasi</a:t>
            </a:r>
            <a:r>
              <a:rPr lang="en-US" dirty="0"/>
              <a:t> API : Swagger, </a:t>
            </a:r>
            <a:r>
              <a:rPr lang="en-US" dirty="0" err="1"/>
              <a:t>Postmant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200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55A55E6-9BA1-FD29-93E7-EA25F91C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Swagger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5A5D98-3355-1722-0413-8D2AC383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Swagger </a:t>
            </a:r>
            <a:r>
              <a:rPr lang="en-US" dirty="0" err="1"/>
              <a:t>adalah</a:t>
            </a:r>
            <a:r>
              <a:rPr lang="en-US" dirty="0"/>
              <a:t> tools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API yang </a:t>
            </a:r>
            <a:r>
              <a:rPr lang="en-US" dirty="0" err="1"/>
              <a:t>dibangun</a:t>
            </a:r>
            <a:endParaRPr lang="en-US" dirty="0"/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F097D999-7A62-05E1-9AFD-8F28F3A508F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Postman</a:t>
            </a:r>
            <a:endParaRPr lang="en-US" b="1" dirty="0"/>
          </a:p>
        </p:txBody>
      </p:sp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1207034B-D4E0-EF95-6816-627A40D203CF}"/>
              </a:ext>
            </a:extLst>
          </p:cNvPr>
          <p:cNvSpPr txBox="1">
            <a:spLocks/>
          </p:cNvSpPr>
          <p:nvPr/>
        </p:nvSpPr>
        <p:spPr>
          <a:xfrm>
            <a:off x="838200" y="4889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Postman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7672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CED390E-0317-5FCB-D0F4-BBAF7BBB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Perbedaan</a:t>
            </a:r>
            <a:r>
              <a:rPr lang="en-US" b="1" dirty="0"/>
              <a:t> Swagger dan Postman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508189E-A0D5-0169-820C-ACD4E4F0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Swagger </a:t>
            </a:r>
          </a:p>
          <a:p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dokumentasi</a:t>
            </a:r>
            <a:r>
              <a:rPr lang="en-US" dirty="0"/>
              <a:t> API</a:t>
            </a:r>
          </a:p>
          <a:p>
            <a:r>
              <a:rPr lang="en-US" dirty="0" err="1"/>
              <a:t>mendeskripsikan</a:t>
            </a:r>
            <a:r>
              <a:rPr lang="en-US" dirty="0"/>
              <a:t> API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endParaRPr lang="en-US" dirty="0"/>
          </a:p>
        </p:txBody>
      </p:sp>
      <p:sp>
        <p:nvSpPr>
          <p:cNvPr id="4" name="Tampungan Konten 2">
            <a:extLst>
              <a:ext uri="{FF2B5EF4-FFF2-40B4-BE49-F238E27FC236}">
                <a16:creationId xmlns:a16="http://schemas.microsoft.com/office/drawing/2014/main" id="{15AA921F-E631-E22A-C0CD-2DAAF95D9C5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Postman</a:t>
            </a:r>
          </a:p>
          <a:p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pengujian</a:t>
            </a:r>
            <a:r>
              <a:rPr lang="en-US" dirty="0"/>
              <a:t> API</a:t>
            </a:r>
          </a:p>
          <a:p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yang </a:t>
            </a:r>
            <a:r>
              <a:rPr lang="en-US" dirty="0" err="1"/>
              <a:t>intuitif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mengirim</a:t>
            </a:r>
            <a:r>
              <a:rPr lang="en-US" dirty="0"/>
              <a:t>, dan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HTTP</a:t>
            </a:r>
          </a:p>
          <a:p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GET, POST, PATCH, dan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8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8265D6E-1247-C6A6-4685-407BB99E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ACE80F9-A225-63E2-6711-28047809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7789"/>
            <a:ext cx="10515599" cy="32091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Demo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</a:p>
          <a:p>
            <a:pPr marL="0" indent="0" algn="ctr">
              <a:buNone/>
            </a:pPr>
            <a:r>
              <a:rPr lang="en-US" sz="4000" dirty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106276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123</Words>
  <Application>Microsoft Office PowerPoint</Application>
  <PresentationFormat>Layar Lebar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Office</vt:lpstr>
      <vt:lpstr>NANDA HASNAN FARDANY</vt:lpstr>
      <vt:lpstr>Presentasi PowerPoint</vt:lpstr>
      <vt:lpstr>Dokumentasi API</vt:lpstr>
      <vt:lpstr>Swagger</vt:lpstr>
      <vt:lpstr>Perbedaan Swagger dan Postman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hasnan fardany</dc:creator>
  <cp:lastModifiedBy>nandafardany@gmail.com</cp:lastModifiedBy>
  <cp:revision>15</cp:revision>
  <dcterms:created xsi:type="dcterms:W3CDTF">2024-12-01T14:45:13Z</dcterms:created>
  <dcterms:modified xsi:type="dcterms:W3CDTF">2025-01-06T10:09:47Z</dcterms:modified>
</cp:coreProperties>
</file>