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37C5C-B90D-4D5D-BFF2-DD9F7C391AD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43207-D368-4B80-B9A4-AD90859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43207-D368-4B80-B9A4-AD90859EB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Full Stack Web and Golang batch 22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3CD3780-D5AF-CBAA-C972-589E802C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8608"/>
            <a:ext cx="10515600" cy="2876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Faztix</a:t>
            </a:r>
            <a:r>
              <a:rPr lang="en-US" dirty="0"/>
              <a:t> integrated </a:t>
            </a:r>
          </a:p>
          <a:p>
            <a:pPr marL="0" indent="0" algn="ctr">
              <a:buNone/>
            </a:pPr>
            <a:r>
              <a:rPr lang="en-US" dirty="0" err="1"/>
              <a:t>dengan</a:t>
            </a:r>
            <a:r>
              <a:rPr lang="en-US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5496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265D6E-1247-C6A6-4685-407BB99E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ACE80F9-A225-63E2-6711-28047809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789"/>
            <a:ext cx="10515599" cy="3209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27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17</Words>
  <Application>Microsoft Office PowerPoint</Application>
  <PresentationFormat>Layar Lebar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Office</vt:lpstr>
      <vt:lpstr>NANDA HASNAN FARDANY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16</cp:revision>
  <dcterms:created xsi:type="dcterms:W3CDTF">2024-12-01T14:45:13Z</dcterms:created>
  <dcterms:modified xsi:type="dcterms:W3CDTF">2025-01-13T06:21:53Z</dcterms:modified>
</cp:coreProperties>
</file>