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Full Stack Web and Golang batch 22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8A0B2-9CC2-5501-A74A-ADEC7CA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3CD3780-D5AF-CBAA-C972-589E802C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/>
              <a:t>Back-End</a:t>
            </a:r>
          </a:p>
          <a:p>
            <a:pPr algn="r"/>
            <a:r>
              <a:rPr lang="en-US" sz="5400" dirty="0"/>
              <a:t>REST API</a:t>
            </a:r>
          </a:p>
          <a:p>
            <a:pPr algn="r"/>
            <a:r>
              <a:rPr lang="en-US" sz="5400" b="0" i="0" dirty="0">
                <a:effectLst/>
                <a:latin typeface="inherit"/>
              </a:rPr>
              <a:t>Middleware</a:t>
            </a:r>
          </a:p>
          <a:p>
            <a:pPr algn="r"/>
            <a:r>
              <a:rPr lang="en-US" sz="5400" dirty="0">
                <a:latin typeface="inherit"/>
              </a:rPr>
              <a:t>Redis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96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5A55E6-9BA1-FD29-93E7-EA25F91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Back-End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5A5D98-3355-1722-0413-8D2AC383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Back-end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oleh user</a:t>
            </a:r>
          </a:p>
        </p:txBody>
      </p:sp>
    </p:spTree>
    <p:extLst>
      <p:ext uri="{BB962C8B-B14F-4D97-AF65-F5344CB8AC3E}">
        <p14:creationId xmlns:p14="http://schemas.microsoft.com/office/powerpoint/2010/main" val="767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8007D-ADC5-0BD5-8A00-81C4C663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3705C0-3552-198F-41D3-268949EE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REST API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678A85-F176-EE81-D8DF-25B5B7DA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REST API (Representational State Transfer Application Programming Interface)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web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HTTP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GET, POST, PUT, DELETE, dan PATCH.</a:t>
            </a:r>
          </a:p>
        </p:txBody>
      </p:sp>
    </p:spTree>
    <p:extLst>
      <p:ext uri="{BB962C8B-B14F-4D97-AF65-F5344CB8AC3E}">
        <p14:creationId xmlns:p14="http://schemas.microsoft.com/office/powerpoint/2010/main" val="10550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AB4E01-090A-D71B-955C-DEC0C088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193"/>
            <a:ext cx="10515600" cy="1325563"/>
          </a:xfrm>
        </p:spPr>
        <p:txBody>
          <a:bodyPr/>
          <a:lstStyle/>
          <a:p>
            <a:r>
              <a:rPr lang="en-US" sz="4400" b="0" i="0" dirty="0">
                <a:effectLst/>
                <a:latin typeface="inherit"/>
              </a:rPr>
              <a:t>Middleware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BCBB5A7-892F-512B-E517-324148C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003"/>
            <a:ext cx="10515600" cy="2912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Middleware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disipkan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jalankan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01888C8F-9BB7-7409-5121-D7AB7EF91CAB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7FB3F-ED35-CAB3-D683-96237E89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4B6832-978C-A5B5-E2F7-AA71C4F4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REDIS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8BB474-3565-E58A-2E03-ECB17332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Redis</a:t>
            </a:r>
            <a:r>
              <a:rPr lang="en-US" dirty="0"/>
              <a:t> (Remote Dictionary Server)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sangat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caching,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sementara</a:t>
            </a:r>
            <a:r>
              <a:rPr lang="en-US" dirty="0"/>
              <a:t>, dan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D60DD24A-6C9E-4199-A500-EEDD7112FB9E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7E5886-859D-146A-91BB-A7CB21B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4029B8B-FFA6-8B05-2684-371A63E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web </a:t>
            </a:r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Go (Golang).</a:t>
            </a:r>
          </a:p>
        </p:txBody>
      </p:sp>
    </p:spTree>
    <p:extLst>
      <p:ext uri="{BB962C8B-B14F-4D97-AF65-F5344CB8AC3E}">
        <p14:creationId xmlns:p14="http://schemas.microsoft.com/office/powerpoint/2010/main" val="1821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141</Words>
  <Application>Microsoft Office PowerPoint</Application>
  <PresentationFormat>Layar Lebar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Tema Office</vt:lpstr>
      <vt:lpstr>NANDA HASNAN FARDANY</vt:lpstr>
      <vt:lpstr>Presentasi PowerPoint</vt:lpstr>
      <vt:lpstr>Back-End</vt:lpstr>
      <vt:lpstr>REST API </vt:lpstr>
      <vt:lpstr>Middleware</vt:lpstr>
      <vt:lpstr>REDIS</vt:lpstr>
      <vt:lpstr>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12</cp:revision>
  <dcterms:created xsi:type="dcterms:W3CDTF">2024-12-01T14:45:13Z</dcterms:created>
  <dcterms:modified xsi:type="dcterms:W3CDTF">2024-12-23T03:17:46Z</dcterms:modified>
</cp:coreProperties>
</file>