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DB29AB-4C07-F464-C285-FB55613A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D97DC68-863F-35B8-A30B-749DB7DB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448755-71E6-7E89-18DC-E51C636E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B9BA85-3B47-C14C-8373-EA24962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68DF963-7913-371B-D8BB-ADA72C6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780798-EF18-C6B4-77C6-B438114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364609-6310-0290-5E8E-169A2737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695FB2-DFE5-C96F-2BD6-6E01180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0F9337-D09C-CA9B-A953-1BDA4047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F430BA-91F4-8F12-8B65-1EBD772D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8EA563B-01E5-2A57-E506-D5C971DE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708CA94-96CA-DBDB-ACA8-962276F8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410D02-B977-933D-557C-9A09595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50514A2-C5B1-A680-2F60-2103B2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95E04C0-B9F0-5294-5623-969C636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BAEE86-F66B-3575-FEA5-D513F4E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9924CBA-1B74-46A7-87C7-D7A15C6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17D1625-ABFE-F93D-51A3-6CA14DE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D9135D-A8D3-777C-F631-77284B5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DFACCDA-A632-CC9A-74CA-B9345C5C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A99F77-377B-B375-6789-ACF63E9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947C95-DA04-38D0-B81E-19784234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7B1BB7-2F67-0D41-1333-8C30E1D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39299E0-B695-1173-FDD4-47693D2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273FD-C509-51F8-2830-512E17A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366737-6FF5-BEAB-6603-6A93CE1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CBFDB7-0B4B-D4B8-370D-D1C25272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4BFF12-1760-A261-6737-3909C1A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6DEEF1-E058-508E-E9B4-0AF0623F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2522B27-76A2-6BEA-1AAC-ED4E5005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45A1D1-DC64-36C4-334D-ACFA6E8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1AF0BD-5912-9C1B-5916-E608114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ABD7BFB-6152-6D5B-0693-8F09AE38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371C67E-884E-3AC4-8F09-A57F88B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D48898-AE15-4A54-B0CB-B7A03107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431C890-8EED-75F3-7270-3DD47746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9638B55-7A40-3121-7941-0976796E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C036A00-052D-1734-58A7-9F504B79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EB5C34A-78F5-5DC2-9DFB-15302F5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407800-B145-EF9E-D3BB-A93FFDF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4BE5A88-411C-D977-FD4E-483CC1A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FE6832C-96DD-59FF-2B23-7E6F2F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0F029B9-0D73-1F9F-78A2-0B3F420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F538A44-6B61-5265-C40C-35723B8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5815F54-54C6-64DC-16D4-965D1F9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E6C00B1-F41C-9AC4-2BC9-BBDCD763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60074F-2DD4-17E7-5272-C3763DC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65CF2B-A4CA-D166-BAEE-D4B32308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2A29B32-CCAA-8A0E-ADEE-845D0FDB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E97CD7-1121-8208-2CA0-8814561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1D5395-EC57-B0C3-FB25-398EC083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D248CF8-C2D4-FF6E-7815-FAECEB1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F63911-418A-81D3-58C6-54E28C2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D9559CC-8B20-F315-529E-72C9EA25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F5656B4-8F99-59D8-50D7-99A68AAA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B3068A6-6AC0-6F61-07EF-6F571421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ECF35A2-4859-6F0C-1F45-E9DA235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0E797DF-9D9A-5A0C-AE6B-BA48A0C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1196BE1-0A46-9F8B-82B0-E1B39F5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7477FA-AB6A-02A4-4723-9A2631E7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22027D-496E-0808-52CB-B8643F93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58BE-379E-42B5-B6D8-0F335935E9A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7E97E8-9535-3415-B75D-775B81D7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AD23938-3AE6-118A-9240-D2CDA233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6C4AB9-8C2D-B655-ABB9-6A723768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375" y="1791476"/>
            <a:ext cx="7069495" cy="906723"/>
          </a:xfrm>
        </p:spPr>
        <p:txBody>
          <a:bodyPr>
            <a:normAutofit/>
          </a:bodyPr>
          <a:lstStyle/>
          <a:p>
            <a:r>
              <a:rPr lang="en-US" sz="4800" dirty="0"/>
              <a:t>NANDA HASNAN FARDANY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1CF86C-C4F8-AAA0-EF3B-D17B2D12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6" y="3429000"/>
            <a:ext cx="7467600" cy="1287624"/>
          </a:xfrm>
        </p:spPr>
        <p:txBody>
          <a:bodyPr/>
          <a:lstStyle/>
          <a:p>
            <a:r>
              <a:rPr lang="en-US" dirty="0"/>
              <a:t>FGH022 Full </a:t>
            </a:r>
            <a:r>
              <a:rPr lang="en-US"/>
              <a:t>Stack Web </a:t>
            </a:r>
            <a:r>
              <a:rPr lang="en-US" dirty="0"/>
              <a:t>and Golang</a:t>
            </a:r>
          </a:p>
        </p:txBody>
      </p:sp>
    </p:spTree>
    <p:extLst>
      <p:ext uri="{BB962C8B-B14F-4D97-AF65-F5344CB8AC3E}">
        <p14:creationId xmlns:p14="http://schemas.microsoft.com/office/powerpoint/2010/main" val="17905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8007D-ADC5-0BD5-8A00-81C4C663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3705C0-3552-198F-41D3-268949EE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CRUD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678A85-F176-EE81-D8DF-25B5B7DA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550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AB4E01-090A-D71B-955C-DEC0C088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33"/>
            <a:ext cx="10515600" cy="1325563"/>
          </a:xfrm>
        </p:spPr>
        <p:txBody>
          <a:bodyPr/>
          <a:lstStyle/>
          <a:p>
            <a:r>
              <a:rPr lang="en-US" sz="4400" b="0" i="0" dirty="0">
                <a:effectLst/>
                <a:latin typeface="inherit"/>
              </a:rPr>
              <a:t>Middleware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BCBB5A7-892F-512B-E517-324148CF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2733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01888C8F-9BB7-7409-5121-D7AB7EF91CAB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7FB3F-ED35-CAB3-D683-96237E89C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4B6832-978C-A5B5-E2F7-AA71C4F4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herit"/>
              </a:rPr>
              <a:t>MD</a:t>
            </a:r>
            <a:r>
              <a:rPr lang="en-US" sz="4400" b="0" i="0" dirty="0">
                <a:effectLst/>
                <a:latin typeface="inherit"/>
              </a:rPr>
              <a:t>5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08BB474-3565-E58A-2E03-ECB17332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12529"/>
                </a:solidFill>
                <a:latin typeface="Inter"/>
              </a:rPr>
              <a:t>M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erupakan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sebuah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algoritma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fungsi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hash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dari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kriptografi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yang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gunakan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 hash value 128-bit</a:t>
            </a:r>
            <a:endParaRPr lang="en-US" dirty="0"/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D60DD24A-6C9E-4199-A500-EEDD7112FB9E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CECE605D-49C5-C2F8-8E65-C4124BF97C5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inherit"/>
              </a:rPr>
              <a:t>Bycript</a:t>
            </a:r>
            <a:endParaRPr lang="en-US" dirty="0"/>
          </a:p>
        </p:txBody>
      </p:sp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EED06754-17CA-86BF-AE39-E7D007AABCED}"/>
              </a:ext>
            </a:extLst>
          </p:cNvPr>
          <p:cNvSpPr txBox="1">
            <a:spLocks/>
          </p:cNvSpPr>
          <p:nvPr/>
        </p:nvSpPr>
        <p:spPr>
          <a:xfrm>
            <a:off x="838200" y="4226718"/>
            <a:ext cx="10515600" cy="148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212529"/>
                </a:solidFill>
                <a:latin typeface="Inter"/>
              </a:rPr>
              <a:t>Merupakan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sebuah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algoritma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mengkonversi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plaintext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menjadi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hash yang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sulit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dipecahkan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7E5886-859D-146A-91BB-A7CB21BA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Agron2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4029B8B-FFA6-8B05-2684-371A63EB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89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12529"/>
                </a:solidFill>
                <a:latin typeface="Inter"/>
              </a:rPr>
              <a:t>Merupakan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sebuah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algoritma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mengkonversi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plaintext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menjadi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hash yang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sulit</a:t>
            </a:r>
            <a:r>
              <a:rPr lang="en-US" dirty="0">
                <a:solidFill>
                  <a:srgbClr val="212529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Inter"/>
              </a:rPr>
              <a:t>dipecahkan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Judul 1">
            <a:extLst>
              <a:ext uri="{FF2B5EF4-FFF2-40B4-BE49-F238E27FC236}">
                <a16:creationId xmlns:a16="http://schemas.microsoft.com/office/drawing/2014/main" id="{A21E893C-558C-1484-861D-C49C438E4C07}"/>
              </a:ext>
            </a:extLst>
          </p:cNvPr>
          <p:cNvSpPr txBox="1">
            <a:spLocks/>
          </p:cNvSpPr>
          <p:nvPr/>
        </p:nvSpPr>
        <p:spPr>
          <a:xfrm>
            <a:off x="838200" y="2990789"/>
            <a:ext cx="10515600" cy="84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Token </a:t>
            </a:r>
            <a:endParaRPr lang="en-US" dirty="0"/>
          </a:p>
        </p:txBody>
      </p:sp>
      <p:sp>
        <p:nvSpPr>
          <p:cNvPr id="7" name="Tampungan Konten 6">
            <a:extLst>
              <a:ext uri="{FF2B5EF4-FFF2-40B4-BE49-F238E27FC236}">
                <a16:creationId xmlns:a16="http://schemas.microsoft.com/office/drawing/2014/main" id="{A3F9C867-A348-849F-1AAC-0571A3132665}"/>
              </a:ext>
            </a:extLst>
          </p:cNvPr>
          <p:cNvSpPr txBox="1">
            <a:spLocks/>
          </p:cNvSpPr>
          <p:nvPr/>
        </p:nvSpPr>
        <p:spPr>
          <a:xfrm>
            <a:off x="838200" y="4451288"/>
            <a:ext cx="10515600" cy="111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Merupakan auntentikasi yang digunakan untuk memberikan akses tertentu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6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68</Words>
  <Application>Microsoft Office PowerPoint</Application>
  <PresentationFormat>Layar Lebar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Inter</vt:lpstr>
      <vt:lpstr>Tema Office</vt:lpstr>
      <vt:lpstr>NANDA HASNAN FARDANY</vt:lpstr>
      <vt:lpstr>CRUD</vt:lpstr>
      <vt:lpstr>Middleware</vt:lpstr>
      <vt:lpstr>MD5</vt:lpstr>
      <vt:lpstr>Agron2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hasnan fardany</dc:creator>
  <cp:lastModifiedBy>nandafardany@gmail.com</cp:lastModifiedBy>
  <cp:revision>8</cp:revision>
  <dcterms:created xsi:type="dcterms:W3CDTF">2024-12-01T14:45:13Z</dcterms:created>
  <dcterms:modified xsi:type="dcterms:W3CDTF">2024-12-16T02:38:04Z</dcterms:modified>
</cp:coreProperties>
</file>