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1DB29AB-4C07-F464-C285-FB55613AE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D97DC68-863F-35B8-A30B-749DB7DB4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C448755-71E6-7E89-18DC-E51C636E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7B9BA85-3B47-C14C-8373-EA24962D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68DF963-7913-371B-D8BB-ADA72C6A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B780798-EF18-C6B4-77C6-B438114A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C6364609-6310-0290-5E8E-169A27370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7695FB2-DFE5-C96F-2BD6-6E011809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C0F9337-D09C-CA9B-A953-1BDA4047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DF430BA-91F4-8F12-8B65-1EBD772D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C8EA563B-01E5-2A57-E506-D5C971DE1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0708CA94-96CA-DBDB-ACA8-962276F85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0410D02-B977-933D-557C-9A095952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50514A2-C5B1-A680-2F60-2103B2AB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95E04C0-B9F0-5294-5623-969C636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5BAEE86-F66B-3575-FEA5-D513F4ED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9924CBA-1B74-46A7-87C7-D7A15C67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17D1625-ABFE-F93D-51A3-6CA14DE7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ED9135D-A8D3-777C-F631-77284B55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DFACCDA-A632-CC9A-74CA-B9345C5C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6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6A99F77-377B-B375-6789-ACF63E97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C947C95-DA04-38D0-B81E-19784234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17B1BB7-2F67-0D41-1333-8C30E1DB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39299E0-B695-1173-FDD4-47693D2F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D5273FD-C509-51F8-2830-512E17A7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7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6366737-6FF5-BEAB-6603-6A93CE14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CCBFDB7-0B4B-D4B8-370D-D1C252720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884BFF12-1760-A261-6737-3909C1AA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06DEEF1-E058-508E-E9B4-0AF0623F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42522B27-76A2-6BEA-1AAC-ED4E5005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345A1D1-DC64-36C4-334D-ACFA6E88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0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E1AF0BD-5912-9C1B-5916-E6081145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ABD7BFB-6152-6D5B-0693-8F09AE38A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C371C67E-884E-3AC4-8F09-A57F88B1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8ED48898-AE15-4A54-B0CB-B7A031076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F431C890-8EED-75F3-7270-3DD477465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69638B55-7A40-3121-7941-0976796E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CC036A00-052D-1734-58A7-9F504B79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5EB5C34A-78F5-5DC2-9DFB-15302F57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6407800-B145-EF9E-D3BB-A93FFDF8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24BE5A88-411C-D977-FD4E-483CC1A4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6FE6832C-96DD-59FF-2B23-7E6F2F56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60F029B9-0D73-1F9F-78A2-0B3F420C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3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BF538A44-6B61-5265-C40C-35723B8B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15815F54-54C6-64DC-16D4-965D1F93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E6C00B1-F41C-9AC4-2BC9-BBDCD763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E60074F-2DD4-17E7-5272-C3763DC2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665CF2B-A4CA-D166-BAEE-D4B32308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92A29B32-CCAA-8A0E-ADEE-845D0FDB0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EE97CD7-1121-8208-2CA0-88145612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61D5395-EC57-B0C3-FB25-398EC083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DD248CF8-C2D4-FF6E-7815-FAECEB13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6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3F63911-418A-81D3-58C6-54E28C2E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ED9559CC-8B20-F315-529E-72C9EA252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2F5656B4-8F99-59D8-50D7-99A68AAA6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B3068A6-6AC0-6F61-07EF-6F571421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ECF35A2-4859-6F0C-1F45-E9DA2356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0E797DF-9D9A-5A0C-AE6B-BA48A0CD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21196BE1-0A46-9F8B-82B0-E1B39F5B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97477FA-AB6A-02A4-4723-9A2631E7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D22027D-496E-0808-52CB-B8643F93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758BE-379E-42B5-B6D8-0F335935E9A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E7E97E8-9535-3415-B75D-775B81D7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AD23938-3AE6-118A-9240-D2CDA2331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9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C6C4AB9-8C2D-B655-ABB9-6A7237682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375" y="1791476"/>
            <a:ext cx="7069495" cy="906723"/>
          </a:xfrm>
        </p:spPr>
        <p:txBody>
          <a:bodyPr>
            <a:normAutofit/>
          </a:bodyPr>
          <a:lstStyle/>
          <a:p>
            <a:r>
              <a:rPr lang="en-US" sz="4800" dirty="0"/>
              <a:t>NANDA HASNAN FARDANY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051CF86C-C4F8-AAA0-EF3B-D17B2D127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9486" y="3429000"/>
            <a:ext cx="7467600" cy="1287624"/>
          </a:xfrm>
        </p:spPr>
        <p:txBody>
          <a:bodyPr/>
          <a:lstStyle/>
          <a:p>
            <a:r>
              <a:rPr lang="en-US" dirty="0"/>
              <a:t>FGH022 Full </a:t>
            </a:r>
            <a:r>
              <a:rPr lang="en-US"/>
              <a:t>Stack Web </a:t>
            </a:r>
            <a:r>
              <a:rPr lang="en-US" dirty="0"/>
              <a:t>and Golang</a:t>
            </a:r>
          </a:p>
        </p:txBody>
      </p:sp>
    </p:spTree>
    <p:extLst>
      <p:ext uri="{BB962C8B-B14F-4D97-AF65-F5344CB8AC3E}">
        <p14:creationId xmlns:p14="http://schemas.microsoft.com/office/powerpoint/2010/main" val="179054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8007D-ADC5-0BD5-8A00-81C4C663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63705C0-3552-198F-41D3-268949EE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REST API 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A678A85-F176-EE81-D8DF-25B5B7DA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REST API (Representational State Transfer Application Programming Interface)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web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HTTP,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HTTP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GET, POST, PUT, DELETE, dan PATCH.</a:t>
            </a:r>
          </a:p>
        </p:txBody>
      </p:sp>
    </p:spTree>
    <p:extLst>
      <p:ext uri="{BB962C8B-B14F-4D97-AF65-F5344CB8AC3E}">
        <p14:creationId xmlns:p14="http://schemas.microsoft.com/office/powerpoint/2010/main" val="105506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AB4E01-090A-D71B-955C-DEC0C088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193"/>
            <a:ext cx="10515600" cy="1325563"/>
          </a:xfrm>
        </p:spPr>
        <p:txBody>
          <a:bodyPr/>
          <a:lstStyle/>
          <a:p>
            <a:r>
              <a:rPr lang="en-US" sz="4400" b="0" i="0" dirty="0">
                <a:effectLst/>
                <a:latin typeface="inherit"/>
              </a:rPr>
              <a:t>Middleware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BCBB5A7-892F-512B-E517-324148CF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003"/>
            <a:ext cx="10515600" cy="2912013"/>
          </a:xfrm>
        </p:spPr>
        <p:txBody>
          <a:bodyPr/>
          <a:lstStyle/>
          <a:p>
            <a:r>
              <a:rPr lang="en-US" dirty="0"/>
              <a:t>middleware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(request) dan </a:t>
            </a:r>
            <a:r>
              <a:rPr lang="en-US" dirty="0" err="1"/>
              <a:t>respons</a:t>
            </a:r>
            <a:r>
              <a:rPr lang="en-US" dirty="0"/>
              <a:t> (response)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.</a:t>
            </a:r>
          </a:p>
          <a:p>
            <a:r>
              <a:rPr lang="en-US" dirty="0"/>
              <a:t>Middleware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otentikasi</a:t>
            </a:r>
            <a:r>
              <a:rPr lang="en-US" dirty="0"/>
              <a:t>, </a:t>
            </a:r>
            <a:r>
              <a:rPr lang="en-US" dirty="0" err="1"/>
              <a:t>otorisasi</a:t>
            </a:r>
            <a:r>
              <a:rPr lang="en-US" dirty="0"/>
              <a:t>, logging, </a:t>
            </a:r>
            <a:r>
              <a:rPr lang="en-US" dirty="0" err="1"/>
              <a:t>pengolahan</a:t>
            </a:r>
            <a:r>
              <a:rPr lang="en-US" dirty="0"/>
              <a:t> data, dan </a:t>
            </a:r>
            <a:r>
              <a:rPr lang="en-US" dirty="0" err="1"/>
              <a:t>penanganan</a:t>
            </a:r>
            <a:r>
              <a:rPr lang="en-US" dirty="0"/>
              <a:t> error.</a:t>
            </a:r>
          </a:p>
        </p:txBody>
      </p:sp>
      <p:sp>
        <p:nvSpPr>
          <p:cNvPr id="4" name="Judul 1">
            <a:extLst>
              <a:ext uri="{FF2B5EF4-FFF2-40B4-BE49-F238E27FC236}">
                <a16:creationId xmlns:a16="http://schemas.microsoft.com/office/drawing/2014/main" id="{01888C8F-9BB7-7409-5121-D7AB7EF91CAB}"/>
              </a:ext>
            </a:extLst>
          </p:cNvPr>
          <p:cNvSpPr txBox="1">
            <a:spLocks/>
          </p:cNvSpPr>
          <p:nvPr/>
        </p:nvSpPr>
        <p:spPr>
          <a:xfrm>
            <a:off x="838200" y="30075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1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07FB3F-ED35-CAB3-D683-96237E89C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34B6832-978C-A5B5-E2F7-AA71C4F4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herit"/>
              </a:rPr>
              <a:t>REDIS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08BB474-3565-E58A-2E03-ECB173328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028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Redis</a:t>
            </a:r>
            <a:r>
              <a:rPr lang="en-US" dirty="0"/>
              <a:t> (Remote Dictionary Server)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sangat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caching, </a:t>
            </a:r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sementara</a:t>
            </a:r>
            <a:r>
              <a:rPr lang="en-US" dirty="0"/>
              <a:t>, dan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.</a:t>
            </a:r>
          </a:p>
        </p:txBody>
      </p:sp>
      <p:sp>
        <p:nvSpPr>
          <p:cNvPr id="4" name="Judul 1">
            <a:extLst>
              <a:ext uri="{FF2B5EF4-FFF2-40B4-BE49-F238E27FC236}">
                <a16:creationId xmlns:a16="http://schemas.microsoft.com/office/drawing/2014/main" id="{D60DD24A-6C9E-4199-A500-EEDD7112FB9E}"/>
              </a:ext>
            </a:extLst>
          </p:cNvPr>
          <p:cNvSpPr txBox="1">
            <a:spLocks/>
          </p:cNvSpPr>
          <p:nvPr/>
        </p:nvSpPr>
        <p:spPr>
          <a:xfrm>
            <a:off x="838200" y="30075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D7E5886-859D-146A-91BB-A7CB21BA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4029B8B-FFA6-8B05-2684-371A63EB5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892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framework web </a:t>
            </a:r>
            <a:r>
              <a:rPr lang="en-US" dirty="0" err="1"/>
              <a:t>ringan</a:t>
            </a:r>
            <a:r>
              <a:rPr lang="en-US" dirty="0"/>
              <a:t> dan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Go (Golang).</a:t>
            </a:r>
          </a:p>
        </p:txBody>
      </p:sp>
    </p:spTree>
    <p:extLst>
      <p:ext uri="{BB962C8B-B14F-4D97-AF65-F5344CB8AC3E}">
        <p14:creationId xmlns:p14="http://schemas.microsoft.com/office/powerpoint/2010/main" val="1821364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158</Words>
  <Application>Microsoft Office PowerPoint</Application>
  <PresentationFormat>Layar Lebar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inherit</vt:lpstr>
      <vt:lpstr>Tema Office</vt:lpstr>
      <vt:lpstr>NANDA HASNAN FARDANY</vt:lpstr>
      <vt:lpstr>REST API </vt:lpstr>
      <vt:lpstr>Middleware</vt:lpstr>
      <vt:lpstr>REDIS</vt:lpstr>
      <vt:lpstr>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 hasnan fardany</dc:creator>
  <cp:lastModifiedBy>nandafardany@gmail.com</cp:lastModifiedBy>
  <cp:revision>10</cp:revision>
  <dcterms:created xsi:type="dcterms:W3CDTF">2024-12-01T14:45:13Z</dcterms:created>
  <dcterms:modified xsi:type="dcterms:W3CDTF">2024-12-22T17:11:41Z</dcterms:modified>
</cp:coreProperties>
</file>