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75" r:id="rId6"/>
    <p:sldId id="260" r:id="rId7"/>
    <p:sldId id="264" r:id="rId8"/>
    <p:sldId id="261" r:id="rId9"/>
    <p:sldId id="262" r:id="rId10"/>
    <p:sldId id="272" r:id="rId11"/>
    <p:sldId id="273" r:id="rId12"/>
    <p:sldId id="274" r:id="rId13"/>
    <p:sldId id="265" r:id="rId14"/>
    <p:sldId id="263" r:id="rId15"/>
    <p:sldId id="267" r:id="rId16"/>
    <p:sldId id="269" r:id="rId17"/>
    <p:sldId id="268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December 16,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December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 IT READER</a:t>
            </a:r>
            <a:endParaRPr lang="en-US" dirty="0"/>
          </a:p>
        </p:txBody>
      </p:sp>
      <p:pic>
        <p:nvPicPr>
          <p:cNvPr id="4" name="Picture 3" descr="qr-code-rea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65" y="0"/>
            <a:ext cx="3313355" cy="2222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3365" y="5159091"/>
            <a:ext cx="33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Nanda Gundapaneni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2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68299"/>
            <a:ext cx="5113933" cy="718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 it app(contd.)</a:t>
            </a:r>
            <a:endParaRPr lang="en-US" dirty="0"/>
          </a:p>
        </p:txBody>
      </p:sp>
      <p:pic>
        <p:nvPicPr>
          <p:cNvPr id="4" name="Picture 3" descr="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45" y="1598971"/>
            <a:ext cx="3321156" cy="4808255"/>
          </a:xfrm>
          <a:prstGeom prst="rect">
            <a:avLst/>
          </a:prstGeom>
        </p:spPr>
      </p:pic>
      <p:pic>
        <p:nvPicPr>
          <p:cNvPr id="5" name="Picture 4" descr="photo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1598971"/>
            <a:ext cx="3233853" cy="4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5329386" cy="6506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 it app(contd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MG_009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4" y="2170664"/>
            <a:ext cx="2736774" cy="4105161"/>
          </a:xfrm>
          <a:prstGeom prst="rect">
            <a:avLst/>
          </a:prstGeom>
        </p:spPr>
      </p:pic>
      <p:pic>
        <p:nvPicPr>
          <p:cNvPr id="5" name="Picture 4" descr="IMG_009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58" y="2170664"/>
            <a:ext cx="2553440" cy="4105161"/>
          </a:xfrm>
          <a:prstGeom prst="rect">
            <a:avLst/>
          </a:prstGeom>
        </p:spPr>
      </p:pic>
      <p:pic>
        <p:nvPicPr>
          <p:cNvPr id="6" name="Picture 5" descr="IMG_009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98" y="2170664"/>
            <a:ext cx="2736774" cy="41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1" y="1027664"/>
            <a:ext cx="5068574" cy="514606"/>
          </a:xfrm>
        </p:spPr>
        <p:txBody>
          <a:bodyPr>
            <a:normAutofit fontScale="90000"/>
          </a:bodyPr>
          <a:lstStyle/>
          <a:p>
            <a:r>
              <a:rPr lang="en-US" dirty="0"/>
              <a:t>Know it app(contd.)</a:t>
            </a:r>
          </a:p>
        </p:txBody>
      </p:sp>
      <p:pic>
        <p:nvPicPr>
          <p:cNvPr id="4" name="Picture 3" descr="IMG_009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1" y="1939178"/>
            <a:ext cx="2606361" cy="39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14" y="710138"/>
            <a:ext cx="7024744" cy="662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Databases (Internal)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23" y="1905000"/>
            <a:ext cx="329045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6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US" dirty="0" smtClean="0"/>
              <a:t>Authoring Tool</a:t>
            </a:r>
          </a:p>
          <a:p>
            <a:r>
              <a:rPr lang="en-US" dirty="0" smtClean="0"/>
              <a:t>Know it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4818" y="18010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mcad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4237182"/>
            <a:ext cx="2001982" cy="2001982"/>
          </a:xfrm>
          <a:prstGeom prst="rect">
            <a:avLst/>
          </a:prstGeom>
        </p:spPr>
      </p:pic>
      <p:pic>
        <p:nvPicPr>
          <p:cNvPr id="6" name="Picture 5" descr="daniel h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91" y="4237182"/>
            <a:ext cx="2001982" cy="2001982"/>
          </a:xfrm>
          <a:prstGeom prst="rect">
            <a:avLst/>
          </a:prstGeom>
        </p:spPr>
      </p:pic>
      <p:pic>
        <p:nvPicPr>
          <p:cNvPr id="7" name="Picture 6" descr="brackett h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36" y="4237182"/>
            <a:ext cx="1925982" cy="19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 </a:t>
            </a:r>
            <a:r>
              <a:rPr lang="en-US" dirty="0" smtClean="0"/>
              <a:t>Edmonson</a:t>
            </a:r>
          </a:p>
          <a:p>
            <a:r>
              <a:rPr lang="en-US" dirty="0"/>
              <a:t>Akash </a:t>
            </a:r>
            <a:r>
              <a:rPr lang="en-US" dirty="0" smtClean="0"/>
              <a:t>Mudubagilu</a:t>
            </a:r>
          </a:p>
          <a:p>
            <a:r>
              <a:rPr lang="en-US" dirty="0"/>
              <a:t>Nick Watts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68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US" dirty="0" smtClean="0"/>
              <a:t>Completed all functionalities</a:t>
            </a:r>
          </a:p>
          <a:p>
            <a:r>
              <a:rPr lang="en-US" dirty="0" smtClean="0"/>
              <a:t>The app is easy to use.</a:t>
            </a:r>
          </a:p>
        </p:txBody>
      </p:sp>
    </p:spTree>
    <p:extLst>
      <p:ext uri="{BB962C8B-B14F-4D97-AF65-F5344CB8AC3E}">
        <p14:creationId xmlns:p14="http://schemas.microsoft.com/office/powerpoint/2010/main" val="10733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Google places in the app</a:t>
            </a:r>
          </a:p>
          <a:p>
            <a:r>
              <a:rPr lang="en-US" dirty="0" smtClean="0"/>
              <a:t>Content management using the app</a:t>
            </a:r>
          </a:p>
          <a:p>
            <a:r>
              <a:rPr lang="en-US" dirty="0" smtClean="0"/>
              <a:t>Show best routes to users to the recommended places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16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6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89519"/>
            <a:ext cx="7024744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US" dirty="0" smtClean="0"/>
              <a:t>Why Know It?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Demo</a:t>
            </a:r>
          </a:p>
          <a:p>
            <a:r>
              <a:rPr lang="en-US" smtClean="0"/>
              <a:t>Future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25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62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KNOW IT?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US" dirty="0" smtClean="0"/>
              <a:t>Giving user information about the places he/she is visiting</a:t>
            </a:r>
          </a:p>
          <a:p>
            <a:r>
              <a:rPr lang="en-US" dirty="0" smtClean="0"/>
              <a:t>People new to a place will find it useful</a:t>
            </a:r>
          </a:p>
          <a:p>
            <a:r>
              <a:rPr lang="en-US" dirty="0" smtClean="0"/>
              <a:t>Up to date content</a:t>
            </a:r>
          </a:p>
          <a:p>
            <a:r>
              <a:rPr lang="en-US" dirty="0" smtClean="0"/>
              <a:t>Ease of use.</a:t>
            </a:r>
          </a:p>
        </p:txBody>
      </p:sp>
    </p:spTree>
    <p:extLst>
      <p:ext uri="{BB962C8B-B14F-4D97-AF65-F5344CB8AC3E}">
        <p14:creationId xmlns:p14="http://schemas.microsoft.com/office/powerpoint/2010/main" val="89486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 Scanner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Authoring tool</a:t>
            </a:r>
          </a:p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3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A 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QR code</a:t>
            </a:r>
            <a:r>
              <a:rPr lang="en-US" dirty="0">
                <a:solidFill>
                  <a:schemeClr val="tx1"/>
                </a:solidFill>
                <a:cs typeface="Arial"/>
              </a:rPr>
              <a:t> (abbreviated from 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Quick Response code</a:t>
            </a:r>
            <a:r>
              <a:rPr lang="en-US" dirty="0">
                <a:solidFill>
                  <a:schemeClr val="tx1"/>
                </a:solidFill>
                <a:cs typeface="Arial"/>
              </a:rPr>
              <a:t>) is a type </a:t>
            </a:r>
            <a:r>
              <a:rPr lang="en-US" dirty="0" smtClean="0">
                <a:solidFill>
                  <a:schemeClr val="tx1"/>
                </a:solidFill>
                <a:cs typeface="Arial"/>
              </a:rPr>
              <a:t>of matrix barcode( 2-D code) first designed for Automotive Industry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Created by Toyota subsidiary Denso Wave in </a:t>
            </a:r>
            <a:r>
              <a:rPr lang="en-US" dirty="0" smtClean="0">
                <a:solidFill>
                  <a:schemeClr val="tx1"/>
                </a:solidFill>
                <a:cs typeface="Arial"/>
              </a:rPr>
              <a:t>1994</a:t>
            </a:r>
          </a:p>
          <a:p>
            <a:r>
              <a:rPr lang="en-US" dirty="0" smtClean="0">
                <a:solidFill>
                  <a:schemeClr val="tx1"/>
                </a:solidFill>
                <a:cs typeface="Arial"/>
              </a:rPr>
              <a:t>Any kind of data can be encoded into the QR Code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3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on PHP</a:t>
            </a:r>
          </a:p>
          <a:p>
            <a:r>
              <a:rPr lang="en-US" dirty="0" smtClean="0"/>
              <a:t>Populating location data like history and media into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55499"/>
            <a:ext cx="7024744" cy="5259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Databases (External)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3" y="1385456"/>
            <a:ext cx="8028463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XML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4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It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 Scanner</a:t>
            </a:r>
          </a:p>
          <a:p>
            <a:r>
              <a:rPr lang="en-US" dirty="0" smtClean="0"/>
              <a:t>XML Parser</a:t>
            </a:r>
          </a:p>
          <a:p>
            <a:r>
              <a:rPr lang="en-US" dirty="0" smtClean="0"/>
              <a:t>Internal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176</TotalTime>
  <Words>218</Words>
  <Application>Microsoft Macintosh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KNOW IT READER</vt:lpstr>
      <vt:lpstr>OVERVIEW</vt:lpstr>
      <vt:lpstr>WHY KNOW IT?</vt:lpstr>
      <vt:lpstr>How it works?</vt:lpstr>
      <vt:lpstr>QR CODE</vt:lpstr>
      <vt:lpstr>Authoring tool</vt:lpstr>
      <vt:lpstr>Databases (External)</vt:lpstr>
      <vt:lpstr>Web services</vt:lpstr>
      <vt:lpstr>Know It app</vt:lpstr>
      <vt:lpstr>Know it app(contd.)</vt:lpstr>
      <vt:lpstr>Know it app(contd.)</vt:lpstr>
      <vt:lpstr>Know it app(contd.)</vt:lpstr>
      <vt:lpstr>Databases (Internal)</vt:lpstr>
      <vt:lpstr>DEMONSTRATION</vt:lpstr>
      <vt:lpstr>ACKNOWLEDGEMENTS</vt:lpstr>
      <vt:lpstr>Conclusion</vt:lpstr>
      <vt:lpstr>Future Work</vt:lpstr>
      <vt:lpstr>QUESTIONS?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IT READER</dc:title>
  <dc:creator>Nanda kishore Gundapaneni</dc:creator>
  <cp:lastModifiedBy>Nanda kishore Gundapaneni</cp:lastModifiedBy>
  <cp:revision>96</cp:revision>
  <dcterms:created xsi:type="dcterms:W3CDTF">2011-12-15T18:53:09Z</dcterms:created>
  <dcterms:modified xsi:type="dcterms:W3CDTF">2011-12-16T15:43:04Z</dcterms:modified>
</cp:coreProperties>
</file>