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A1EC6-BEB7-5462-3EC6-EC9198603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9CAE1E-429D-DF9C-7DC0-B100B8BDF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944DF2-D432-1AED-F136-5EB46335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00758E-C6A7-500C-7132-B8FCAC99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0FD57A-5390-7901-507E-7F9A182D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9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69927-84AC-C5B9-42AC-67E2B33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034A46-BABE-B946-D021-AC8B88246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5F23E2-4CA2-2348-CB44-DC21F2B9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3D588C-58A9-52FC-02AA-73EA5FEB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72BE60-0C13-6366-5EE2-683A5F4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67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2ACF98-F2BC-74D9-972D-E7F184F08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B6932B-E734-60D1-CD2D-84BCE68B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A41BC0-F227-57C6-EB08-D2B5B99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CA5511-0FB3-6F21-5E26-5E09789E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565E7A-A00C-49B1-3074-A992E168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21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5F346-050C-1F04-7BDF-5C6A9A81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F1F0A-B17C-4705-00A7-5FAEDB2D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4AE63B-BC1F-BA0B-950E-5FC3D567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5A5708-0127-3136-5CEE-D6553FB0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01CC23-1375-F46C-4C1A-E4BB2941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77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6DA47-DCFB-C43B-5977-7BD488F5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D0C54C-B427-9523-78DD-DA62775D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522A4-64EB-B471-3DC5-B67E43F7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CECEE-44F5-3D11-3C83-919BFB7E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1EE78-AAD0-7474-14F7-43882B41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17D27-5C3D-5C92-ECFF-21532704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1249FF-5980-4A0E-4E05-92EAAE44C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C6864D-EF54-E9E6-EE0B-6A810EAD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0D0732-EB4D-982E-F256-4C530DDF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F9353C-0993-E007-D4E8-0B6979F6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B7F046-6167-F3FB-51A5-297BA02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60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AB169-F7B1-4388-DE46-FAF03C87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FDC448-9EE5-AAB4-95FA-F2957E24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386D8F-1114-C04D-6DA0-245F1DE1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E61935-379F-9162-3163-C375A4949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1D2F21-A766-56FB-338A-F2402E02D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F4FB03B-BC1E-6CCE-0FA4-1E7EE4B8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67C9C5-1262-3EAF-C480-4ACED9FF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90F55D8-E6FB-3333-2360-779967D7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44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94AD1-7292-22FB-57A2-96CCF1F4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585F78-6FA4-7818-8EFD-07BEB676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61722B-115B-A006-DD58-698868CB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805D0-B5F7-87A5-FCE9-1C5ED3A9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99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FBCBCA-4CA6-7FF5-DCDB-1EFC8C3D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915E11-2E92-6A7B-2B11-0986138C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8C99BA-4F3A-9A77-C21E-8A82CAA8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02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0A20B-8045-B41E-F27B-8FDCAC6A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D7556-FF6D-555F-4FF4-B25DD51E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4EA912-2405-CD37-F3AC-39F3918C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FE1900-CAA1-0F49-96BC-DF1C0AF5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C9AD6F-813A-E992-EB59-9673AA48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5B98EE-4A4B-0384-C688-075A61EB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62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46BCD-A089-D5B0-6C08-458374E8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83F2A7-3A71-FA01-0C3B-D51C3C900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562783-6545-3DC2-ABEC-BD12B6F46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912768-E577-81D4-67E6-247484D6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28A1BF-72EA-FDEE-BDFF-3B7F3DF4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ADFB0A-83EA-55CA-3532-33238F3E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1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A11E57-6A23-A2DB-91E2-192B6C87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FB94AD-8D5B-9215-7DFD-B2B241B8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52830D-29D0-939D-5FCE-C9C3AFAD4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5A14-7696-4A3D-9058-CBEF76DFF741}" type="datetimeFigureOut">
              <a:rPr lang="fr-FR" smtClean="0"/>
              <a:t>17/07/2023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151F75-354C-D9ED-201F-6A6378289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3B9DA4-1ED5-EB19-9CBA-B8D0CEBD8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1E44-F015-4E59-8B3C-3B08B2FBB34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0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5F380-49F5-0ECB-98BE-333121F5D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/>
              <a:t>Life Cycle 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2B2ED7-5ADB-03AB-2858-5349C8283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0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3CE2C-DCB2-9BA3-75F8-0E7016CB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 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7240D6-263F-6D74-328B-496733E8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                              Life cycle hooks are methods that helps us to peek </a:t>
            </a:r>
            <a:r>
              <a:rPr lang="en-US" dirty="0"/>
              <a:t>into the lifetime of a component(whether dead or alive).</a:t>
            </a:r>
          </a:p>
          <a:p>
            <a:r>
              <a:rPr lang="en-US" dirty="0"/>
              <a:t>Angular uses life cycle hooks to detect changes in components in which these hooks are interfaces.</a:t>
            </a:r>
          </a:p>
          <a:p>
            <a:r>
              <a:rPr lang="fr-FR" dirty="0"/>
              <a:t>Angular life cycle hooks are just like callback functions, which angular invokes when a specific event occurs during a component’s life cycle.</a:t>
            </a:r>
          </a:p>
        </p:txBody>
      </p:sp>
    </p:spTree>
    <p:extLst>
      <p:ext uri="{BB962C8B-B14F-4D97-AF65-F5344CB8AC3E}">
        <p14:creationId xmlns:p14="http://schemas.microsoft.com/office/powerpoint/2010/main" val="17964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3C986-4150-2B28-B107-B2D985BE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The Change </a:t>
            </a:r>
            <a:r>
              <a:rPr lang="en-US" dirty="0"/>
              <a:t>Detection cycle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357AB9-F197-6CD7-1841-AF9B3EF6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                         Change mechanism is the mechanism by which angular keeps the template in </a:t>
            </a:r>
            <a:r>
              <a:rPr lang="en-US" dirty="0"/>
              <a:t>synchronization with the component.</a:t>
            </a:r>
          </a:p>
          <a:p>
            <a:r>
              <a:rPr lang="en-US" dirty="0"/>
              <a:t>During this cycle, angular checks every bound property in the template with that of the component class.</a:t>
            </a:r>
          </a:p>
          <a:p>
            <a:r>
              <a:rPr lang="en-US" dirty="0"/>
              <a:t>Angular raises the life cycle hooks during the critical stages of the change detection engine.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5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9403C-3428-D4DD-3C14-B8B9DDFD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u="sng" dirty="0"/>
              <a:t>Life cycle hooks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FFCF52-766F-0974-93D2-936B45C5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                         There are basically 8methods which includes;</a:t>
            </a:r>
          </a:p>
          <a:p>
            <a:pPr marL="0" indent="0">
              <a:buNone/>
            </a:pPr>
            <a:r>
              <a:rPr lang="fr-FR" sz="2400" dirty="0"/>
              <a:t>1- ngOnchanges</a:t>
            </a:r>
          </a:p>
          <a:p>
            <a:pPr marL="0" indent="0">
              <a:buNone/>
            </a:pPr>
            <a:r>
              <a:rPr lang="fr-FR" sz="2400" dirty="0"/>
              <a:t>2- ngonInit</a:t>
            </a:r>
          </a:p>
          <a:p>
            <a:pPr marL="0" indent="0">
              <a:buNone/>
            </a:pPr>
            <a:r>
              <a:rPr lang="fr-FR" sz="2400" dirty="0"/>
              <a:t>3- ngDoCheck</a:t>
            </a:r>
          </a:p>
          <a:p>
            <a:pPr marL="0" indent="0">
              <a:buNone/>
            </a:pPr>
            <a:r>
              <a:rPr lang="fr-FR" sz="2400" dirty="0"/>
              <a:t>4- ngAfterContentInit</a:t>
            </a:r>
          </a:p>
          <a:p>
            <a:pPr marL="0" indent="0">
              <a:buNone/>
            </a:pPr>
            <a:r>
              <a:rPr lang="fr-FR" sz="2400" dirty="0"/>
              <a:t>5- ngAfterContentCheck</a:t>
            </a:r>
          </a:p>
          <a:p>
            <a:pPr marL="0" indent="0">
              <a:buNone/>
            </a:pPr>
            <a:r>
              <a:rPr lang="fr-FR" sz="2400" dirty="0"/>
              <a:t>6- ngAfterViewinit</a:t>
            </a:r>
          </a:p>
          <a:p>
            <a:pPr marL="0" indent="0">
              <a:buNone/>
            </a:pPr>
            <a:r>
              <a:rPr lang="fr-FR" sz="2400" dirty="0"/>
              <a:t>7- ngAfterviewchecked</a:t>
            </a:r>
          </a:p>
          <a:p>
            <a:pPr marL="0" indent="0">
              <a:buNone/>
            </a:pPr>
            <a:r>
              <a:rPr lang="fr-FR" sz="2400" dirty="0"/>
              <a:t>8- ngOnDestroy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6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BD31D2-DC7E-3A06-618E-E629EE36EA6E}"/>
              </a:ext>
            </a:extLst>
          </p:cNvPr>
          <p:cNvSpPr txBox="1"/>
          <p:nvPr/>
        </p:nvSpPr>
        <p:spPr>
          <a:xfrm>
            <a:off x="277090" y="207818"/>
            <a:ext cx="114022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                                                       </a:t>
            </a:r>
            <a:r>
              <a:rPr lang="en-US" sz="2400" u="sng" dirty="0"/>
              <a:t>Constructors</a:t>
            </a:r>
            <a:endParaRPr lang="en-US" sz="2400" dirty="0"/>
          </a:p>
          <a:p>
            <a:r>
              <a:rPr lang="en-US" sz="2400" dirty="0"/>
              <a:t>              </a:t>
            </a:r>
            <a:r>
              <a:rPr lang="en-US" sz="2000" dirty="0"/>
              <a:t>This a method that is invoked when a class is created, angular makes use of a constructor to inject dependencies.</a:t>
            </a:r>
          </a:p>
          <a:p>
            <a:endParaRPr lang="en-US" sz="2000" dirty="0"/>
          </a:p>
          <a:p>
            <a:r>
              <a:rPr lang="en-US" sz="2400" dirty="0"/>
              <a:t>1- </a:t>
            </a:r>
            <a:r>
              <a:rPr lang="en-US" sz="2400" u="sng" dirty="0"/>
              <a:t>ngOnChanges:</a:t>
            </a:r>
          </a:p>
          <a:p>
            <a:r>
              <a:rPr lang="en-US" sz="2000" dirty="0"/>
              <a:t>               Angular invokes this cycle hook whenever any data-bound input property of a component changes.This hook is not raised if change detection does not detect any changes, we use this hook in the </a:t>
            </a:r>
            <a:r>
              <a:rPr lang="en-US" sz="2000" i="1" dirty="0"/>
              <a:t>passing data to the child component.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2- </a:t>
            </a:r>
            <a:r>
              <a:rPr lang="en-US" sz="2400" u="sng" dirty="0"/>
              <a:t>ngOnInit:</a:t>
            </a:r>
          </a:p>
          <a:p>
            <a:r>
              <a:rPr lang="en-US" sz="2000" dirty="0"/>
              <a:t>               Angualr raises this hook after it creates the component and updates it’s input properties(it is raised after the </a:t>
            </a:r>
            <a:r>
              <a:rPr lang="en-US" sz="2000" i="1" dirty="0"/>
              <a:t>ngOnChanges hook.</a:t>
            </a:r>
            <a:r>
              <a:rPr lang="en-US" sz="2000" dirty="0"/>
              <a:t> This hook is fired only once and immediately after it’s creation(during the first change detection).</a:t>
            </a:r>
          </a:p>
          <a:p>
            <a:endParaRPr lang="en-US" sz="2000" dirty="0"/>
          </a:p>
          <a:p>
            <a:r>
              <a:rPr lang="en-US" sz="2400" dirty="0"/>
              <a:t>3-</a:t>
            </a:r>
            <a:r>
              <a:rPr lang="en-US" sz="2000" dirty="0"/>
              <a:t> </a:t>
            </a:r>
            <a:r>
              <a:rPr lang="en-US" sz="2400" u="sng" dirty="0"/>
              <a:t>ngDoCheck:</a:t>
            </a:r>
          </a:p>
          <a:p>
            <a:r>
              <a:rPr lang="en-US" sz="2000" dirty="0"/>
              <a:t>                This cycle hook gets executed each time something changes on the component.</a:t>
            </a:r>
          </a:p>
          <a:p>
            <a:r>
              <a:rPr lang="en-US" sz="2000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9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822EFA-2012-ED0C-302A-058AA69D2524}"/>
              </a:ext>
            </a:extLst>
          </p:cNvPr>
          <p:cNvSpPr txBox="1"/>
          <p:nvPr/>
        </p:nvSpPr>
        <p:spPr>
          <a:xfrm>
            <a:off x="221673" y="166255"/>
            <a:ext cx="1170709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4-</a:t>
            </a:r>
            <a:r>
              <a:rPr lang="fr-FR" sz="2000" dirty="0"/>
              <a:t> </a:t>
            </a:r>
            <a:r>
              <a:rPr lang="fr-FR" sz="2400" u="sng" dirty="0"/>
              <a:t>ngAfterContentInit:</a:t>
            </a:r>
          </a:p>
          <a:p>
            <a:r>
              <a:rPr lang="fr-FR" sz="2000" dirty="0"/>
              <a:t>                    This life cycle hook is called after the component’s </a:t>
            </a:r>
            <a:r>
              <a:rPr lang="fr-FR" sz="2000" i="1" dirty="0"/>
              <a:t>projected content</a:t>
            </a:r>
            <a:r>
              <a:rPr lang="fr-FR" sz="2000" dirty="0"/>
              <a:t> has been fully initialized, once all of the bindings of the components have been verified.</a:t>
            </a:r>
          </a:p>
          <a:p>
            <a:endParaRPr lang="fr-FR" dirty="0"/>
          </a:p>
          <a:p>
            <a:r>
              <a:rPr lang="fr-FR" sz="2400" dirty="0"/>
              <a:t>5- ngAfterContentchecked:</a:t>
            </a:r>
          </a:p>
          <a:p>
            <a:r>
              <a:rPr lang="fr-FR" sz="2000" dirty="0"/>
              <a:t>                    This life cycle hook reacts to the content to the content projection process’ check of the component’s content after it has been checked. It is invoked when a response is received.</a:t>
            </a:r>
          </a:p>
          <a:p>
            <a:endParaRPr lang="fr-FR" sz="2400" dirty="0"/>
          </a:p>
          <a:p>
            <a:r>
              <a:rPr lang="fr-FR" sz="2400" dirty="0"/>
              <a:t>6- </a:t>
            </a:r>
            <a:r>
              <a:rPr lang="fr-FR" sz="2400" u="sng" dirty="0"/>
              <a:t>ngAfterViewInit:</a:t>
            </a:r>
          </a:p>
          <a:p>
            <a:r>
              <a:rPr lang="fr-FR" sz="2000" dirty="0"/>
              <a:t>                     this hook is invoked after the component’s view and all it’s child views are fully initialized. The </a:t>
            </a:r>
            <a:r>
              <a:rPr lang="fr-FR" sz="2000" b="1" dirty="0"/>
              <a:t>view</a:t>
            </a:r>
            <a:r>
              <a:rPr lang="fr-FR" sz="2000" dirty="0"/>
              <a:t> here refers to the template of the </a:t>
            </a:r>
            <a:r>
              <a:rPr lang="en-US" sz="2000" dirty="0"/>
              <a:t>current component and all its child components.</a:t>
            </a:r>
          </a:p>
          <a:p>
            <a:endParaRPr lang="en-US" sz="2000" dirty="0"/>
          </a:p>
          <a:p>
            <a:r>
              <a:rPr lang="en-US" sz="2400" dirty="0"/>
              <a:t>7- </a:t>
            </a:r>
            <a:r>
              <a:rPr lang="en-US" sz="2400" u="sng" dirty="0"/>
              <a:t>ngAfterViewChecked:</a:t>
            </a:r>
          </a:p>
          <a:p>
            <a:r>
              <a:rPr lang="en-US" sz="2000" dirty="0"/>
              <a:t>                     Every time angular checks the component views and the child view, a response hook function is triggered. It occurs even if there is no modification or update.</a:t>
            </a:r>
          </a:p>
          <a:p>
            <a:endParaRPr lang="en-US" sz="2400" dirty="0"/>
          </a:p>
          <a:p>
            <a:r>
              <a:rPr lang="en-US" sz="2400" dirty="0"/>
              <a:t>8- </a:t>
            </a:r>
            <a:r>
              <a:rPr lang="en-US" sz="2400" u="sng" dirty="0"/>
              <a:t>ngOnDestroy:</a:t>
            </a:r>
          </a:p>
          <a:p>
            <a:r>
              <a:rPr lang="en-US" sz="2000" dirty="0"/>
              <a:t>                     This cycle hook is executed when the component is about to die.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1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D58E2D-F980-43C9-3D54-8AFDFFCFF7EE}"/>
              </a:ext>
            </a:extLst>
          </p:cNvPr>
          <p:cNvSpPr txBox="1"/>
          <p:nvPr/>
        </p:nvSpPr>
        <p:spPr>
          <a:xfrm>
            <a:off x="526473" y="318655"/>
            <a:ext cx="113745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/>
              <a:t>How to use life cycle hooks</a:t>
            </a:r>
          </a:p>
          <a:p>
            <a:endParaRPr lang="fr-FR" dirty="0"/>
          </a:p>
          <a:p>
            <a:r>
              <a:rPr lang="fr-FR" sz="2000" dirty="0"/>
              <a:t>1- Import hook interfaces.</a:t>
            </a:r>
          </a:p>
          <a:p>
            <a:r>
              <a:rPr lang="fr-FR" sz="2000" dirty="0"/>
              <a:t>2- Declare that component/directive implements life cycle hook interface.</a:t>
            </a:r>
          </a:p>
          <a:p>
            <a:r>
              <a:rPr lang="fr-FR" sz="2000" dirty="0"/>
              <a:t>3- Create hook method.</a:t>
            </a:r>
          </a:p>
        </p:txBody>
      </p:sp>
    </p:spTree>
    <p:extLst>
      <p:ext uri="{BB962C8B-B14F-4D97-AF65-F5344CB8AC3E}">
        <p14:creationId xmlns:p14="http://schemas.microsoft.com/office/powerpoint/2010/main" val="8742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464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Life Cycle Hooks</vt:lpstr>
      <vt:lpstr>Discussion </vt:lpstr>
      <vt:lpstr>The Change Detection cycle</vt:lpstr>
      <vt:lpstr>Life cycle hooks 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Hooks</dc:title>
  <dc:creator>NCC</dc:creator>
  <cp:lastModifiedBy>Jane Mary</cp:lastModifiedBy>
  <cp:revision>2</cp:revision>
  <dcterms:created xsi:type="dcterms:W3CDTF">2023-07-16T13:28:02Z</dcterms:created>
  <dcterms:modified xsi:type="dcterms:W3CDTF">2023-07-17T09:23:07Z</dcterms:modified>
</cp:coreProperties>
</file>