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Y58Rw3aZg+CjGd7rXd/V91tx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e90125e05_0_1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ce90125e05_0_1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ce90125e05_0_1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e90125e05_0_17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ce90125e05_0_17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ce90125e05_0_17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e90125e05_0_19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ce90125e05_0_19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ce90125e05_0_19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82e3ad96_0_6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82e3ad96_0_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582e3ad96_0_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90125e05_0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ce90125e05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ce90125e05_0_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82e3ad96_0_13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82e3ad96_0_1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582e3ad96_0_13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582e3ad96_0_13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582e3ad96_0_13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582e3ad96_0_13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90125e05_0_4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ce90125e05_0_4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ce90125e05_0_4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1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e3ad96_0_79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e582e3ad96_0_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582e3ad96_0_8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82e3ad96_0_8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82e3ad96_0_8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e582e3ad96_0_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e582e3ad96_0_9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e582e3ad96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e582e3ad96_0_9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82e3ad96_0_9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e582e3ad96_0_9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e582e3ad96_0_9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82e3ad96_0_97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115" name="Google Shape;115;ge582e3ad96_0_9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82e3ad96_0_10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e582e3ad96_0_100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e582e3ad96_0_100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e582e3ad96_0_100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82e3ad96_0_10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ge582e3ad96_0_105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e582e3ad96_0_105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82e3ad96_0_1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582e3ad96_0_1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582e3ad96_0_1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e582e3ad96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e582e3ad96_0_1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582e3ad96_0_1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582e3ad96_0_1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582e3ad96_0_1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e582e3ad96_0_110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e582e3ad96_0_110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e582e3ad96_0_12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582e3ad96_0_12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ge582e3ad96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582e3ad96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e582e3ad96_0_12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e582e3ad96_0_12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ge582e3ad96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582e3ad96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2e3ad96_0_7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ge582e3ad96_0_7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ge582e3ad96_0_7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" name="Google Shape;92;ge582e3ad96_0_7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" name="Google Shape;93;ge582e3ad96_0_7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ge582e3ad96_0_7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1174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Sistemas operacionais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/>
        </p:nvSpPr>
        <p:spPr>
          <a:xfrm>
            <a:off x="3605602" y="-660386"/>
            <a:ext cx="10236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3096825" y="1573238"/>
            <a:ext cx="3048000" cy="378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3096825" y="1562138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762050" y="2650863"/>
            <a:ext cx="2212800" cy="378000"/>
          </a:xfrm>
          <a:prstGeom prst="roundRect">
            <a:avLst>
              <a:gd fmla="val 16667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761950" y="2639763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3514425" y="2661963"/>
            <a:ext cx="2212800" cy="378000"/>
          </a:xfrm>
          <a:prstGeom prst="roundRect">
            <a:avLst>
              <a:gd fmla="val 16667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3514425" y="2650863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Gestão de tarefas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6169250" y="2673063"/>
            <a:ext cx="2212800" cy="378000"/>
          </a:xfrm>
          <a:prstGeom prst="roundRect">
            <a:avLst>
              <a:gd fmla="val 16667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6169175" y="2661963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Gestão de recursos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1146183" y="3343363"/>
            <a:ext cx="18285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1146175" y="3332263"/>
            <a:ext cx="1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Multiusuário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1146183" y="3952963"/>
            <a:ext cx="18285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1146100" y="3941863"/>
            <a:ext cx="1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Monousuário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3813183" y="3343363"/>
            <a:ext cx="18285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3813175" y="3332263"/>
            <a:ext cx="1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Multitarefa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3813183" y="3952963"/>
            <a:ext cx="18285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3813100" y="3941863"/>
            <a:ext cx="1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Monotarefa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6553558" y="3354463"/>
            <a:ext cx="18285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6553550" y="3343363"/>
            <a:ext cx="1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Centralizado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6553558" y="3964063"/>
            <a:ext cx="18285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6553475" y="3952963"/>
            <a:ext cx="1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Distribuído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12"/>
          <p:cNvCxnSpPr>
            <a:stCxn id="243" idx="2"/>
            <a:endCxn id="247" idx="0"/>
          </p:cNvCxnSpPr>
          <p:nvPr/>
        </p:nvCxnSpPr>
        <p:spPr>
          <a:xfrm>
            <a:off x="4620825" y="1962338"/>
            <a:ext cx="0" cy="68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2"/>
          <p:cNvCxnSpPr>
            <a:stCxn id="245" idx="0"/>
          </p:cNvCxnSpPr>
          <p:nvPr/>
        </p:nvCxnSpPr>
        <p:spPr>
          <a:xfrm rot="-5400000">
            <a:off x="3083500" y="1100613"/>
            <a:ext cx="324000" cy="27543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2"/>
          <p:cNvCxnSpPr/>
          <p:nvPr/>
        </p:nvCxnSpPr>
        <p:spPr>
          <a:xfrm>
            <a:off x="4644575" y="2315763"/>
            <a:ext cx="2631000" cy="324000"/>
          </a:xfrm>
          <a:prstGeom prst="bentConnector3">
            <a:avLst>
              <a:gd fmla="val 1004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2"/>
          <p:cNvCxnSpPr>
            <a:endCxn id="251" idx="1"/>
          </p:cNvCxnSpPr>
          <p:nvPr/>
        </p:nvCxnSpPr>
        <p:spPr>
          <a:xfrm flipH="1" rot="-5400000">
            <a:off x="848575" y="3234763"/>
            <a:ext cx="416700" cy="17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2"/>
          <p:cNvCxnSpPr/>
          <p:nvPr/>
        </p:nvCxnSpPr>
        <p:spPr>
          <a:xfrm flipH="1" rot="-5400000">
            <a:off x="848575" y="3844363"/>
            <a:ext cx="416700" cy="17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2"/>
          <p:cNvCxnSpPr/>
          <p:nvPr/>
        </p:nvCxnSpPr>
        <p:spPr>
          <a:xfrm flipH="1" rot="-5400000">
            <a:off x="3515575" y="3234763"/>
            <a:ext cx="416700" cy="17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12"/>
          <p:cNvCxnSpPr/>
          <p:nvPr/>
        </p:nvCxnSpPr>
        <p:spPr>
          <a:xfrm flipH="1" rot="-5400000">
            <a:off x="3515575" y="3844363"/>
            <a:ext cx="416700" cy="17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2"/>
          <p:cNvCxnSpPr/>
          <p:nvPr/>
        </p:nvCxnSpPr>
        <p:spPr>
          <a:xfrm flipH="1" rot="-5400000">
            <a:off x="6258775" y="3234763"/>
            <a:ext cx="416700" cy="17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12"/>
          <p:cNvCxnSpPr/>
          <p:nvPr/>
        </p:nvCxnSpPr>
        <p:spPr>
          <a:xfrm flipH="1" rot="-5400000">
            <a:off x="6258775" y="3844363"/>
            <a:ext cx="416700" cy="17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1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Tipos de sistemas operacionais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e90125e05_0_124"/>
          <p:cNvSpPr txBox="1"/>
          <p:nvPr/>
        </p:nvSpPr>
        <p:spPr>
          <a:xfrm>
            <a:off x="3605602" y="-660386"/>
            <a:ext cx="10236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ce90125e05_0_12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Tipo de sistema operacional</a:t>
            </a:r>
            <a:endParaRPr/>
          </a:p>
        </p:txBody>
      </p:sp>
      <p:sp>
        <p:nvSpPr>
          <p:cNvPr id="279" name="Google Shape;279;gce90125e05_0_124"/>
          <p:cNvSpPr txBox="1"/>
          <p:nvPr>
            <p:ph idx="1" type="subTitle"/>
          </p:nvPr>
        </p:nvSpPr>
        <p:spPr>
          <a:xfrm>
            <a:off x="631175" y="1409700"/>
            <a:ext cx="7230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De acordo com o usuário, eles podem ser: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ce90125e05_0_124"/>
          <p:cNvSpPr/>
          <p:nvPr/>
        </p:nvSpPr>
        <p:spPr>
          <a:xfrm>
            <a:off x="1565003" y="29305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ce90125e05_0_124"/>
          <p:cNvSpPr txBox="1"/>
          <p:nvPr/>
        </p:nvSpPr>
        <p:spPr>
          <a:xfrm>
            <a:off x="1564991" y="29194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Multiusuário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ce90125e05_0_124"/>
          <p:cNvSpPr/>
          <p:nvPr/>
        </p:nvSpPr>
        <p:spPr>
          <a:xfrm>
            <a:off x="4742203" y="29416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ce90125e05_0_124"/>
          <p:cNvSpPr txBox="1"/>
          <p:nvPr/>
        </p:nvSpPr>
        <p:spPr>
          <a:xfrm>
            <a:off x="4742075" y="29305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Monousuário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ce90125e05_0_124"/>
          <p:cNvSpPr txBox="1"/>
          <p:nvPr/>
        </p:nvSpPr>
        <p:spPr>
          <a:xfrm>
            <a:off x="1591050" y="3442725"/>
            <a:ext cx="283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 operacional que permite que vários usuários executem seus programas simultaneamente.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ce90125e05_0_124"/>
          <p:cNvSpPr txBox="1"/>
          <p:nvPr/>
        </p:nvSpPr>
        <p:spPr>
          <a:xfrm>
            <a:off x="4742075" y="3474500"/>
            <a:ext cx="283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 operacional que permite que os programas de apenas um usuário sejam executados por vez.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ce90125e05_0_124"/>
          <p:cNvSpPr/>
          <p:nvPr/>
        </p:nvSpPr>
        <p:spPr>
          <a:xfrm>
            <a:off x="3058400" y="1998600"/>
            <a:ext cx="3048000" cy="378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ce90125e05_0_124"/>
          <p:cNvSpPr txBox="1"/>
          <p:nvPr/>
        </p:nvSpPr>
        <p:spPr>
          <a:xfrm>
            <a:off x="3058400" y="19875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gce90125e05_0_124"/>
          <p:cNvCxnSpPr>
            <a:stCxn id="287" idx="2"/>
            <a:endCxn id="281" idx="0"/>
          </p:cNvCxnSpPr>
          <p:nvPr/>
        </p:nvCxnSpPr>
        <p:spPr>
          <a:xfrm rot="5400000">
            <a:off x="3517100" y="1854000"/>
            <a:ext cx="531600" cy="1599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gce90125e05_0_124"/>
          <p:cNvCxnSpPr>
            <a:stCxn id="287" idx="2"/>
            <a:endCxn id="283" idx="0"/>
          </p:cNvCxnSpPr>
          <p:nvPr/>
        </p:nvCxnSpPr>
        <p:spPr>
          <a:xfrm flipH="1" rot="-5400000">
            <a:off x="5100050" y="1870050"/>
            <a:ext cx="542700" cy="1578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e90125e05_0_175"/>
          <p:cNvSpPr txBox="1"/>
          <p:nvPr/>
        </p:nvSpPr>
        <p:spPr>
          <a:xfrm>
            <a:off x="3605602" y="-660386"/>
            <a:ext cx="10236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ce90125e05_0_17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Tipo de sistema operacional</a:t>
            </a:r>
            <a:endParaRPr/>
          </a:p>
        </p:txBody>
      </p:sp>
      <p:sp>
        <p:nvSpPr>
          <p:cNvPr id="297" name="Google Shape;297;gce90125e05_0_175"/>
          <p:cNvSpPr txBox="1"/>
          <p:nvPr>
            <p:ph idx="1" type="subTitle"/>
          </p:nvPr>
        </p:nvSpPr>
        <p:spPr>
          <a:xfrm>
            <a:off x="631175" y="1409700"/>
            <a:ext cx="7230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De acordo com o gerenciamento de tarefas, podem ser: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ce90125e05_0_175"/>
          <p:cNvSpPr/>
          <p:nvPr/>
        </p:nvSpPr>
        <p:spPr>
          <a:xfrm>
            <a:off x="1565003" y="29305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ce90125e05_0_175"/>
          <p:cNvSpPr txBox="1"/>
          <p:nvPr/>
        </p:nvSpPr>
        <p:spPr>
          <a:xfrm>
            <a:off x="1564991" y="29194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Multitarefa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ce90125e05_0_175"/>
          <p:cNvSpPr/>
          <p:nvPr/>
        </p:nvSpPr>
        <p:spPr>
          <a:xfrm>
            <a:off x="4742203" y="29416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ce90125e05_0_175"/>
          <p:cNvSpPr txBox="1"/>
          <p:nvPr/>
        </p:nvSpPr>
        <p:spPr>
          <a:xfrm>
            <a:off x="4742075" y="29305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Monotarefa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ce90125e05_0_175"/>
          <p:cNvSpPr txBox="1"/>
          <p:nvPr/>
        </p:nvSpPr>
        <p:spPr>
          <a:xfrm>
            <a:off x="1591050" y="3442725"/>
            <a:ext cx="283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 operacional que pode executar vários processos ao mesmo tempo.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ce90125e05_0_175"/>
          <p:cNvSpPr txBox="1"/>
          <p:nvPr/>
        </p:nvSpPr>
        <p:spPr>
          <a:xfrm>
            <a:off x="4742075" y="3474500"/>
            <a:ext cx="283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 operacional que permite que apenas um processo seja executado por vez.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ce90125e05_0_175"/>
          <p:cNvSpPr/>
          <p:nvPr/>
        </p:nvSpPr>
        <p:spPr>
          <a:xfrm>
            <a:off x="3058400" y="1998600"/>
            <a:ext cx="3048000" cy="378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ce90125e05_0_175"/>
          <p:cNvSpPr txBox="1"/>
          <p:nvPr/>
        </p:nvSpPr>
        <p:spPr>
          <a:xfrm>
            <a:off x="3058400" y="19875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gce90125e05_0_175"/>
          <p:cNvCxnSpPr>
            <a:stCxn id="305" idx="2"/>
            <a:endCxn id="299" idx="0"/>
          </p:cNvCxnSpPr>
          <p:nvPr/>
        </p:nvCxnSpPr>
        <p:spPr>
          <a:xfrm rot="5400000">
            <a:off x="3517100" y="1854000"/>
            <a:ext cx="531600" cy="1599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gce90125e05_0_175"/>
          <p:cNvCxnSpPr>
            <a:stCxn id="305" idx="2"/>
            <a:endCxn id="301" idx="0"/>
          </p:cNvCxnSpPr>
          <p:nvPr/>
        </p:nvCxnSpPr>
        <p:spPr>
          <a:xfrm flipH="1" rot="-5400000">
            <a:off x="5100050" y="1870050"/>
            <a:ext cx="542700" cy="1578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e90125e05_0_195"/>
          <p:cNvSpPr txBox="1"/>
          <p:nvPr/>
        </p:nvSpPr>
        <p:spPr>
          <a:xfrm>
            <a:off x="3605602" y="-660386"/>
            <a:ext cx="10236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ce90125e05_0_19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Tipo de sistema operacional</a:t>
            </a:r>
            <a:endParaRPr/>
          </a:p>
        </p:txBody>
      </p:sp>
      <p:sp>
        <p:nvSpPr>
          <p:cNvPr id="315" name="Google Shape;315;gce90125e05_0_195"/>
          <p:cNvSpPr txBox="1"/>
          <p:nvPr>
            <p:ph idx="1" type="subTitle"/>
          </p:nvPr>
        </p:nvSpPr>
        <p:spPr>
          <a:xfrm>
            <a:off x="631175" y="1409700"/>
            <a:ext cx="7230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De acordo com o gerenciamento de recursos, eles podem ser: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ce90125e05_0_195"/>
          <p:cNvSpPr/>
          <p:nvPr/>
        </p:nvSpPr>
        <p:spPr>
          <a:xfrm>
            <a:off x="1565003" y="29305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ce90125e05_0_195"/>
          <p:cNvSpPr txBox="1"/>
          <p:nvPr/>
        </p:nvSpPr>
        <p:spPr>
          <a:xfrm>
            <a:off x="1564991" y="29194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Centralizado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ce90125e05_0_195"/>
          <p:cNvSpPr/>
          <p:nvPr/>
        </p:nvSpPr>
        <p:spPr>
          <a:xfrm>
            <a:off x="4742203" y="29416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ce90125e05_0_195"/>
          <p:cNvSpPr txBox="1"/>
          <p:nvPr/>
        </p:nvSpPr>
        <p:spPr>
          <a:xfrm>
            <a:off x="4742075" y="29305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Distribuído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ce90125e05_0_195"/>
          <p:cNvSpPr txBox="1"/>
          <p:nvPr/>
        </p:nvSpPr>
        <p:spPr>
          <a:xfrm>
            <a:off x="1591050" y="3442725"/>
            <a:ext cx="283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sistema operacional só permite usar os recursos de um único computador.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ce90125e05_0_195"/>
          <p:cNvSpPr txBox="1"/>
          <p:nvPr/>
        </p:nvSpPr>
        <p:spPr>
          <a:xfrm>
            <a:off x="4742075" y="3474500"/>
            <a:ext cx="283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 operacional que permite que os processos de mais de um computador sejam executados ao mesmo tempo.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ce90125e05_0_195"/>
          <p:cNvSpPr/>
          <p:nvPr/>
        </p:nvSpPr>
        <p:spPr>
          <a:xfrm>
            <a:off x="3058400" y="1998600"/>
            <a:ext cx="3048000" cy="378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ce90125e05_0_195"/>
          <p:cNvSpPr txBox="1"/>
          <p:nvPr/>
        </p:nvSpPr>
        <p:spPr>
          <a:xfrm>
            <a:off x="3058400" y="19875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gce90125e05_0_195"/>
          <p:cNvCxnSpPr>
            <a:stCxn id="323" idx="2"/>
            <a:endCxn id="317" idx="0"/>
          </p:cNvCxnSpPr>
          <p:nvPr/>
        </p:nvCxnSpPr>
        <p:spPr>
          <a:xfrm rot="5400000">
            <a:off x="3517100" y="1854000"/>
            <a:ext cx="531600" cy="1599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gce90125e05_0_195"/>
          <p:cNvCxnSpPr>
            <a:stCxn id="323" idx="2"/>
            <a:endCxn id="319" idx="0"/>
          </p:cNvCxnSpPr>
          <p:nvPr/>
        </p:nvCxnSpPr>
        <p:spPr>
          <a:xfrm flipH="1" rot="-5400000">
            <a:off x="5100050" y="1870050"/>
            <a:ext cx="542700" cy="1578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/>
        </p:nvSpPr>
        <p:spPr>
          <a:xfrm>
            <a:off x="14529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O que é um sistema operacional?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4139586" y="2586950"/>
            <a:ext cx="2187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Funcionalida</a:t>
            </a: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es do sistema operacional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70711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Tipos de sistemas operacionais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82e3ad96_0_6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 que é um sistema operacional?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ge582e3ad96_0_6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ge582e3ad96_0_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1006375" y="1673450"/>
            <a:ext cx="589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operacional é um software que controla a operação do equipamento físico e demais programas do computador.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6946594" y="16572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9"/>
          <p:cNvGrpSpPr/>
          <p:nvPr/>
        </p:nvGrpSpPr>
        <p:grpSpPr>
          <a:xfrm>
            <a:off x="938995" y="1179823"/>
            <a:ext cx="344969" cy="308595"/>
            <a:chOff x="3016921" y="2408750"/>
            <a:chExt cx="793215" cy="709740"/>
          </a:xfrm>
        </p:grpSpPr>
        <p:sp>
          <p:nvSpPr>
            <p:cNvPr id="180" name="Google Shape;180;p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9"/>
          <p:cNvGrpSpPr/>
          <p:nvPr/>
        </p:nvGrpSpPr>
        <p:grpSpPr>
          <a:xfrm rot="10800000">
            <a:off x="6360965" y="3810848"/>
            <a:ext cx="344970" cy="308595"/>
            <a:chOff x="2965350" y="2408750"/>
            <a:chExt cx="793216" cy="709740"/>
          </a:xfrm>
        </p:grpSpPr>
        <p:sp>
          <p:nvSpPr>
            <p:cNvPr id="183" name="Google Shape;183;p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e90125e05_0_14"/>
          <p:cNvSpPr txBox="1"/>
          <p:nvPr/>
        </p:nvSpPr>
        <p:spPr>
          <a:xfrm>
            <a:off x="1006375" y="1673450"/>
            <a:ext cx="589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ponto de vista do usuário, é um conjunto de programas e funções que ocultam os detalhes do hardware, oferecendo ao usuário uma forma simples e flexível de acessá-lo.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ce90125e05_0_14"/>
          <p:cNvSpPr/>
          <p:nvPr/>
        </p:nvSpPr>
        <p:spPr>
          <a:xfrm>
            <a:off x="6946594" y="16572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ce90125e05_0_14"/>
          <p:cNvGrpSpPr/>
          <p:nvPr/>
        </p:nvGrpSpPr>
        <p:grpSpPr>
          <a:xfrm>
            <a:off x="938995" y="1179823"/>
            <a:ext cx="344969" cy="308595"/>
            <a:chOff x="3016921" y="2408750"/>
            <a:chExt cx="793215" cy="709740"/>
          </a:xfrm>
        </p:grpSpPr>
        <p:sp>
          <p:nvSpPr>
            <p:cNvPr id="193" name="Google Shape;193;gce90125e05_0_1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ce90125e05_0_1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gce90125e05_0_14"/>
          <p:cNvGrpSpPr/>
          <p:nvPr/>
        </p:nvGrpSpPr>
        <p:grpSpPr>
          <a:xfrm rot="10800000">
            <a:off x="6360965" y="3810848"/>
            <a:ext cx="344970" cy="308595"/>
            <a:chOff x="2965350" y="2408750"/>
            <a:chExt cx="793216" cy="709740"/>
          </a:xfrm>
        </p:grpSpPr>
        <p:sp>
          <p:nvSpPr>
            <p:cNvPr id="196" name="Google Shape;196;gce90125e05_0_1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ce90125e05_0_1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82e3ad96_0_1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Funcionalidades do sistema operacional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ge582e3ad96_0_1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ge582e3ad96_0_1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idx="1" type="subTitle"/>
          </p:nvPr>
        </p:nvSpPr>
        <p:spPr>
          <a:xfrm>
            <a:off x="631175" y="1409700"/>
            <a:ext cx="7230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Recursos administrados pelo sistema operacional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 txBox="1"/>
          <p:nvPr>
            <p:ph idx="2" type="subTitle"/>
          </p:nvPr>
        </p:nvSpPr>
        <p:spPr>
          <a:xfrm>
            <a:off x="1499675" y="1911300"/>
            <a:ext cx="69243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lang="es-AR"/>
              <a:t>Administra a memória de acesso aleatório e executa aplicativos, alocando os recursos necessários.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lang="es-AR"/>
              <a:t>Administra a CPU, graças ao algoritmo de escalonamento.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lang="es-AR"/>
              <a:t>Aborda as entradas e saídas de dados (através de drives), por meio dos periféricos de entrada e saída.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lang="es-AR"/>
              <a:t>Administra as informações para o bom funcionamento do PC.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lang="es-AR"/>
              <a:t>Direciona as autorizações de uso para o usuário.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Char char="●"/>
            </a:pPr>
            <a:r>
              <a:rPr lang="es-AR"/>
              <a:t>Gerencia arquivos.</a:t>
            </a:r>
            <a:endParaRPr/>
          </a:p>
        </p:txBody>
      </p:sp>
      <p:sp>
        <p:nvSpPr>
          <p:cNvPr id="213" name="Google Shape;213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Funcionalidades do sistema operacional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557" y="2128494"/>
            <a:ext cx="848824" cy="233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582e3ad96_0_1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Tipos de sistemas operacionais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ge582e3ad96_0_1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" name="Google Shape;222;ge582e3ad96_0_1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e90125e05_0_42"/>
          <p:cNvSpPr txBox="1"/>
          <p:nvPr/>
        </p:nvSpPr>
        <p:spPr>
          <a:xfrm>
            <a:off x="1006375" y="1673450"/>
            <a:ext cx="589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tipos de sistemas operacionais variam de acordo com o hardware e a função de cada dispositivo.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ce90125e05_0_42"/>
          <p:cNvSpPr/>
          <p:nvPr/>
        </p:nvSpPr>
        <p:spPr>
          <a:xfrm>
            <a:off x="6946594" y="16572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gce90125e05_0_42"/>
          <p:cNvGrpSpPr/>
          <p:nvPr/>
        </p:nvGrpSpPr>
        <p:grpSpPr>
          <a:xfrm>
            <a:off x="938995" y="1179823"/>
            <a:ext cx="344969" cy="308595"/>
            <a:chOff x="3016921" y="2408750"/>
            <a:chExt cx="793215" cy="709740"/>
          </a:xfrm>
        </p:grpSpPr>
        <p:sp>
          <p:nvSpPr>
            <p:cNvPr id="231" name="Google Shape;231;gce90125e05_0_4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ce90125e05_0_4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gce90125e05_0_42"/>
          <p:cNvGrpSpPr/>
          <p:nvPr/>
        </p:nvGrpSpPr>
        <p:grpSpPr>
          <a:xfrm rot="10800000">
            <a:off x="6360965" y="3810848"/>
            <a:ext cx="344970" cy="308595"/>
            <a:chOff x="2965350" y="2408750"/>
            <a:chExt cx="793216" cy="709740"/>
          </a:xfrm>
        </p:grpSpPr>
        <p:sp>
          <p:nvSpPr>
            <p:cNvPr id="234" name="Google Shape;234;gce90125e05_0_4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ce90125e05_0_4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