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image" Target="../media/image3.jp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image" Target="../media/image3.jp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 dirty="0"/>
            <a:t>Esqueleto de um computador</a:t>
          </a:r>
          <a:endParaRPr lang="pt-br" dirty="0"/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 dirty="0"/>
            <a:t>Funcionamento de computadores</a:t>
          </a:r>
          <a:endParaRPr lang="pt-br" dirty="0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 dirty="0" err="1"/>
            <a:t>Pellentesque</a:t>
          </a:r>
          <a:r>
            <a:rPr lang="pt-br" dirty="0"/>
            <a:t> </a:t>
          </a:r>
          <a:r>
            <a:rPr lang="pt-br" dirty="0" err="1"/>
            <a:t>habitant</a:t>
          </a:r>
          <a:r>
            <a:rPr lang="pt-br" dirty="0"/>
            <a:t> </a:t>
          </a:r>
          <a:r>
            <a:rPr lang="pt-br" dirty="0" err="1"/>
            <a:t>morbi</a:t>
          </a:r>
          <a:r>
            <a:rPr lang="pt-br" dirty="0"/>
            <a:t> </a:t>
          </a:r>
          <a:r>
            <a:rPr lang="pt-br" dirty="0" err="1"/>
            <a:t>tristique</a:t>
          </a:r>
          <a:r>
            <a:rPr lang="pt-br" dirty="0"/>
            <a:t> </a:t>
          </a:r>
          <a:r>
            <a:rPr lang="pt-br" dirty="0" err="1"/>
            <a:t>senectus</a:t>
          </a:r>
          <a:r>
            <a:rPr lang="pt-br" dirty="0"/>
            <a:t> et </a:t>
          </a:r>
          <a:r>
            <a:rPr lang="pt-br" dirty="0" err="1"/>
            <a:t>netus</a:t>
          </a:r>
          <a:r>
            <a:rPr lang="pt-br" dirty="0"/>
            <a:t>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 custScaleX="127565" custScaleY="12421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>
          <a:noFill/>
        </a:ln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546742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934305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93174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 dirty="0"/>
            <a:t>Esqueleto de um computador</a:t>
          </a:r>
          <a:endParaRPr lang="pt-br" sz="1500" kern="1200" dirty="0"/>
        </a:p>
      </dsp:txBody>
      <dsp:txXfrm>
        <a:off x="35606" y="2931743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546742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63669" y="807955"/>
          <a:ext cx="1331061" cy="129613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93174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 dirty="0"/>
            <a:t>Funcionamento de computadores</a:t>
          </a:r>
          <a:endParaRPr lang="pt-br" sz="1500" kern="1200" dirty="0"/>
        </a:p>
      </dsp:txBody>
      <dsp:txXfrm>
        <a:off x="3538574" y="2931743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546742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934305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93174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 dirty="0" err="1"/>
            <a:t>Pellentesque</a:t>
          </a:r>
          <a:r>
            <a:rPr lang="pt-br" sz="1500" kern="1200" dirty="0"/>
            <a:t> </a:t>
          </a:r>
          <a:r>
            <a:rPr lang="pt-br" sz="1500" kern="1200" dirty="0" err="1"/>
            <a:t>habitant</a:t>
          </a:r>
          <a:r>
            <a:rPr lang="pt-br" sz="1500" kern="1200" dirty="0"/>
            <a:t> </a:t>
          </a:r>
          <a:r>
            <a:rPr lang="pt-br" sz="1500" kern="1200" dirty="0" err="1"/>
            <a:t>morbi</a:t>
          </a:r>
          <a:r>
            <a:rPr lang="pt-br" sz="1500" kern="1200" dirty="0"/>
            <a:t> </a:t>
          </a:r>
          <a:r>
            <a:rPr lang="pt-br" sz="1500" kern="1200" dirty="0" err="1"/>
            <a:t>tristique</a:t>
          </a:r>
          <a:r>
            <a:rPr lang="pt-br" sz="1500" kern="1200" dirty="0"/>
            <a:t> </a:t>
          </a:r>
          <a:r>
            <a:rPr lang="pt-br" sz="1500" kern="1200" dirty="0" err="1"/>
            <a:t>senectus</a:t>
          </a:r>
          <a:r>
            <a:rPr lang="pt-br" sz="1500" kern="1200" dirty="0"/>
            <a:t> et </a:t>
          </a:r>
          <a:r>
            <a:rPr lang="pt-br" sz="1500" kern="1200" dirty="0" err="1"/>
            <a:t>netus</a:t>
          </a:r>
          <a:r>
            <a:rPr lang="pt-br" sz="1500" kern="1200" dirty="0"/>
            <a:t>.</a:t>
          </a:r>
        </a:p>
      </dsp:txBody>
      <dsp:txXfrm>
        <a:off x="7041543" y="2931743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02/09/2021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02/09/2021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02/09/2021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C3F0E-1EAD-419A-B8F3-CB7CDE6B1E86}" type="datetime1">
              <a:rPr lang="pt-BR" smtClean="0"/>
              <a:t>02/09/2021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4CCBA-3812-426F-BA8C-8BC3E97D7FB5}" type="datetime1">
              <a:rPr lang="pt-BR" smtClean="0"/>
              <a:t>02/09/2021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C737E-092E-4203-A347-8410086932C6}" type="datetime1">
              <a:rPr lang="pt-BR" smtClean="0"/>
              <a:t>02/09/2021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02/09/2021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1C28D-3F4C-4305-9CD5-9949626E9ED5}" type="datetime1">
              <a:rPr lang="pt-BR" smtClean="0"/>
              <a:t>02/09/2021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F8630-DFFC-437C-A718-61BE3F548C4E}" type="datetime1">
              <a:rPr lang="pt-BR" smtClean="0"/>
              <a:t>02/09/2021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AD8E-909B-47FE-B3D6-961E1D2E7A49}" type="datetime1">
              <a:rPr lang="pt-BR" smtClean="0"/>
              <a:t>02/09/2021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BF672-AFC3-4C39-AA84-C1113D4307F1}" type="datetime1">
              <a:rPr lang="pt-BR" smtClean="0"/>
              <a:t>02/09/2021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02/09/2021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02/09/2021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02/09/2021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1" y="1975105"/>
            <a:ext cx="5120639" cy="1187546"/>
          </a:xfrm>
        </p:spPr>
        <p:txBody>
          <a:bodyPr rtlCol="0">
            <a:normAutofit/>
          </a:bodyPr>
          <a:lstStyle/>
          <a:p>
            <a:pPr rtl="0"/>
            <a:r>
              <a:rPr lang="pt-br" sz="3200" dirty="0">
                <a:solidFill>
                  <a:schemeClr val="accent1"/>
                </a:solidFill>
              </a:rPr>
              <a:t>PROJETO DE ARQUITETURA DE COMPUTADOR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087150"/>
            <a:ext cx="4775075" cy="1795746"/>
          </a:xfrm>
        </p:spPr>
        <p:txBody>
          <a:bodyPr rtlCol="0">
            <a:normAutofit/>
          </a:bodyPr>
          <a:lstStyle/>
          <a:p>
            <a:pPr algn="l" rtl="0">
              <a:spcAft>
                <a:spcPts val="600"/>
              </a:spcAft>
            </a:pPr>
            <a:r>
              <a:rPr lang="pt-BR" sz="1400" dirty="0">
                <a:solidFill>
                  <a:schemeClr val="tx1"/>
                </a:solidFill>
              </a:rPr>
              <a:t>GRUPO 4 – INTEGRANTES:</a:t>
            </a:r>
          </a:p>
          <a:p>
            <a:pPr algn="l" rtl="0">
              <a:spcAft>
                <a:spcPts val="600"/>
              </a:spcAft>
            </a:pPr>
            <a:r>
              <a:rPr lang="pt-BR" sz="1200" dirty="0">
                <a:solidFill>
                  <a:schemeClr val="tx1"/>
                </a:solidFill>
              </a:rPr>
              <a:t>Anderson Bamberg</a:t>
            </a:r>
          </a:p>
          <a:p>
            <a:pPr algn="l" rtl="0">
              <a:spcAft>
                <a:spcPts val="600"/>
              </a:spcAft>
            </a:pPr>
            <a:r>
              <a:rPr lang="pt-BR" sz="1200" dirty="0">
                <a:solidFill>
                  <a:schemeClr val="tx1"/>
                </a:solidFill>
              </a:rPr>
              <a:t>Fernanda Ribeiro de Magalhães</a:t>
            </a:r>
          </a:p>
          <a:p>
            <a:pPr algn="l" rtl="0">
              <a:spcAft>
                <a:spcPts val="600"/>
              </a:spcAft>
            </a:pPr>
            <a:r>
              <a:rPr lang="pt-BR" sz="1200" dirty="0">
                <a:solidFill>
                  <a:schemeClr val="tx1"/>
                </a:solidFill>
              </a:rPr>
              <a:t>Heloisa Meister</a:t>
            </a:r>
          </a:p>
          <a:p>
            <a:pPr algn="l" rtl="0">
              <a:spcAft>
                <a:spcPts val="600"/>
              </a:spcAft>
            </a:pPr>
            <a:r>
              <a:rPr lang="pt-BR" sz="1200" dirty="0">
                <a:solidFill>
                  <a:schemeClr val="tx1"/>
                </a:solidFill>
              </a:rPr>
              <a:t>Lucas Ramalho</a:t>
            </a:r>
          </a:p>
          <a:p>
            <a:pPr algn="l" rtl="0">
              <a:spcAft>
                <a:spcPts val="600"/>
              </a:spcAft>
            </a:pPr>
            <a:r>
              <a:rPr lang="pt-BR" sz="1200" dirty="0">
                <a:solidFill>
                  <a:schemeClr val="tx1"/>
                </a:solidFill>
              </a:rPr>
              <a:t>Matheus de Almeida Sobrinho</a:t>
            </a:r>
          </a:p>
          <a:p>
            <a:pPr algn="l" rtl="0">
              <a:spcAft>
                <a:spcPts val="600"/>
              </a:spcAft>
            </a:pPr>
            <a:endParaRPr lang="pt-BR" sz="1200" dirty="0">
              <a:solidFill>
                <a:schemeClr val="tx1"/>
              </a:solidFill>
            </a:endParaRPr>
          </a:p>
          <a:p>
            <a:pPr algn="l" rtl="0">
              <a:spcAft>
                <a:spcPts val="600"/>
              </a:spcAft>
            </a:pPr>
            <a:endParaRPr lang="pt-BR" sz="1400" dirty="0">
              <a:solidFill>
                <a:schemeClr val="tx1"/>
              </a:solidFill>
            </a:endParaRPr>
          </a:p>
          <a:p>
            <a:pPr rtl="0">
              <a:spcAft>
                <a:spcPts val="600"/>
              </a:spcAft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454D8-D8BA-4066-92FC-01B03EF6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5C0EC1-2628-4A0B-8895-2176ABDF4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62A449-21FE-42FB-9353-07AEB9B7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02/09/2021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2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pt-br" dirty="0">
                <a:solidFill>
                  <a:srgbClr val="00B0F0"/>
                </a:solidFill>
              </a:rPr>
              <a:t>PROJETO DAS GALÁXIAS-ARQUITETURA DE COMPUTADOR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363872"/>
              </p:ext>
            </p:extLst>
          </p:nvPr>
        </p:nvGraphicFramePr>
        <p:xfrm>
          <a:off x="1066800" y="1837189"/>
          <a:ext cx="10058400" cy="4198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2B633-5241-4FE4-88D5-019A2054A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pt-BR"/>
              <a:t>ARQUITETURA DE COMPUTADOR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31C07-332F-48E5-8FD1-08B1955A1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pPr>
              <a:spcAft>
                <a:spcPts val="700"/>
              </a:spcAft>
            </a:pPr>
            <a:endParaRPr lang="pt-BR" altLang="pt-BR"/>
          </a:p>
          <a:p>
            <a:pPr marL="548640" lvl="2" indent="0">
              <a:spcAft>
                <a:spcPts val="700"/>
              </a:spcAft>
              <a:buNone/>
            </a:pPr>
            <a:r>
              <a:rPr lang="pt-BR" altLang="pt-BR" sz="1800"/>
              <a:t>Todo comportamento funcional de um computador do ponto de vista do programador. São os atributos do sistema que são visíveis a este:</a:t>
            </a:r>
          </a:p>
          <a:p>
            <a:pPr lvl="3">
              <a:spcAft>
                <a:spcPts val="700"/>
              </a:spcAft>
            </a:pPr>
            <a:r>
              <a:rPr lang="pt-BR" altLang="pt-BR" sz="1800"/>
              <a:t>Conjunto de instruções, número de bits usados para representação de dados, mecanismos de E/S, técnicas de endereçamento, etc.</a:t>
            </a:r>
          </a:p>
          <a:p>
            <a:pPr marL="0" indent="0">
              <a:buNone/>
            </a:pPr>
            <a:endParaRPr lang="pt-BR" sz="1700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8A272439-8218-4784-B71A-C35319356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0" y="2732031"/>
            <a:ext cx="4663440" cy="2491218"/>
          </a:xfrm>
          <a:prstGeom prst="rect">
            <a:avLst/>
          </a:prstGeom>
          <a:noFill/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35A5BA-0E6F-4A5A-B78B-D1D38C68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D48C737E-092E-4203-A347-8410086932C6}" type="datetime1">
              <a:rPr lang="pt-BR" smtClean="0"/>
              <a:pPr rtl="0">
                <a:spcAft>
                  <a:spcPts val="600"/>
                </a:spcAft>
              </a:pPr>
              <a:t>02/09/2021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4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9B0F9-BD31-4C3B-83B0-53D9F5DFF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1071190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00B0F0"/>
                </a:solidFill>
              </a:rPr>
              <a:t>Organização do Computador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0E38D3-3775-4424-AE0B-D3068E870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839" y="1610686"/>
            <a:ext cx="11333526" cy="4342058"/>
          </a:xfrm>
        </p:spPr>
        <p:txBody>
          <a:bodyPr/>
          <a:lstStyle/>
          <a:p>
            <a:pPr lvl="2" algn="just">
              <a:lnSpc>
                <a:spcPts val="2338"/>
              </a:lnSpc>
              <a:spcAft>
                <a:spcPts val="700"/>
              </a:spcAft>
            </a:pPr>
            <a:r>
              <a:rPr lang="pt-BR" altLang="pt-BR" sz="1800" dirty="0"/>
              <a:t>Trata dos aspectos que são transparentes ao programador. Refere-se às unidades operacionais e suas interconexões que implementam sua arquitetura:</a:t>
            </a:r>
          </a:p>
          <a:p>
            <a:pPr lvl="3" algn="just">
              <a:lnSpc>
                <a:spcPts val="2338"/>
              </a:lnSpc>
              <a:spcAft>
                <a:spcPts val="700"/>
              </a:spcAft>
            </a:pPr>
            <a:r>
              <a:rPr lang="pt-BR" altLang="pt-BR" sz="1600" dirty="0"/>
              <a:t>Sinais de controle, interfaces entre o computador e os periféricos, tecnologia de memória, tamanho da memória física, frequência de </a:t>
            </a:r>
            <a:r>
              <a:rPr lang="pt-BR" altLang="pt-BR" sz="1600" dirty="0" err="1"/>
              <a:t>clock</a:t>
            </a:r>
            <a:r>
              <a:rPr lang="pt-BR" altLang="pt-BR" sz="1600" dirty="0"/>
              <a:t>, etc.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0DB115-8775-4BF9-85FE-5771A3F8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02/09/2021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9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40AA9-EDE5-436D-883A-A2C30D68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TIPICO DE COMPUTADOR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0E852B-410A-4D04-8EA2-90A5C657B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155284-C3AF-4B86-BE8F-8F323613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02/09/2021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118F48-872F-439D-B93E-81C8CD62B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83557" y="2014194"/>
            <a:ext cx="4541643" cy="402084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219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37290-4C22-49A7-B423-92F6B9E1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2AFCB7-45E4-4280-8BF5-D08A6CD22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1600" dirty="0"/>
              <a:t>Placa Mãe 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675ABF-8A4D-41F7-815F-D022FEEF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02/09/2021</a:t>
            </a:fld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9F9CB01-1CA7-45DF-A57C-048EBDEF8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94282" y="2132356"/>
            <a:ext cx="4497388" cy="40830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" name="Imagem 24" descr="Câmera fotográfica preta em fundo branco&#10;&#10;Descrição gerada automaticamente com confiança média">
            <a:extLst>
              <a:ext uri="{FF2B5EF4-FFF2-40B4-BE49-F238E27FC236}">
                <a16:creationId xmlns:a16="http://schemas.microsoft.com/office/drawing/2014/main" id="{27B23E8D-DCBE-430B-A341-BB002D5B6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40" y="22943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0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C7237-B36C-423F-9EF8-005766A7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2D42A6-657F-40D0-A3AC-2079C5516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FONTE DE ALIMENTAÇÃO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D78B99-E476-4424-8710-D60BD057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02/09/2021</a:t>
            </a:fld>
            <a:endParaRPr lang="en-US"/>
          </a:p>
        </p:txBody>
      </p:sp>
      <p:pic>
        <p:nvPicPr>
          <p:cNvPr id="6" name="Imagem 5" descr="Uma imagem contendo computador&#10;&#10;Descrição gerada automaticamente">
            <a:extLst>
              <a:ext uri="{FF2B5EF4-FFF2-40B4-BE49-F238E27FC236}">
                <a16:creationId xmlns:a16="http://schemas.microsoft.com/office/drawing/2014/main" id="{3FAF3DCD-5554-411D-AEBA-815A0F182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14" y="2315183"/>
            <a:ext cx="4220386" cy="32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2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54274-C6B6-4375-A66B-9E0292DF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635C8A-F597-48E9-B61D-BD3CC6D01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DISPOSITIVOS DE ENTRADA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A8F3AC-B801-4C24-BC97-ACA99EA3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02/09/2021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4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20439-1D62-4D0F-A315-744284D6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D1E43B-D94A-4276-994D-63063BA43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DISPOSITIVOS DE SAÍDA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D7B6B7-FE0C-4CB2-9121-9B8E34EE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02/09/2021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04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{D1207802-0837-4A67-8CBB-DC5AA271C323}tf78438558_win32</Template>
  <TotalTime>98</TotalTime>
  <Words>170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Garamond</vt:lpstr>
      <vt:lpstr>SavonVTI</vt:lpstr>
      <vt:lpstr>PROJETO DE ARQUITETURA DE COMPUTADOR</vt:lpstr>
      <vt:lpstr>PROJETO DAS GALÁXIAS-ARQUITETURA DE COMPUTADOR</vt:lpstr>
      <vt:lpstr>ARQUITETURA DE COMPUTADOR</vt:lpstr>
      <vt:lpstr>Organização do Computador</vt:lpstr>
      <vt:lpstr>SISTEMA TIPICO DE COMPUTADOR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ARQUITETURA DE COMPUTADOR</dc:title>
  <dc:creator>fernanda magalhaes</dc:creator>
  <cp:lastModifiedBy>fernanda magalhaes</cp:lastModifiedBy>
  <cp:revision>2</cp:revision>
  <dcterms:created xsi:type="dcterms:W3CDTF">2021-09-02T19:09:19Z</dcterms:created>
  <dcterms:modified xsi:type="dcterms:W3CDTF">2021-09-02T23:47:46Z</dcterms:modified>
</cp:coreProperties>
</file>