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Cargo que exerce</a:t>
            </a:r>
          </a:p>
        </c:rich>
      </c:tx>
      <c:layout>
        <c:manualLayout>
          <c:xMode val="edge"/>
          <c:yMode val="edge"/>
          <c:x val="8.0061487641147656E-3"/>
          <c:y val="2.51968462278138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3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Quantidade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Planilha1!$A$2:$A$8</c:f>
              <c:strCache>
                <c:ptCount val="7"/>
                <c:pt idx="0">
                  <c:v>Gerente</c:v>
                </c:pt>
                <c:pt idx="1">
                  <c:v>Sócio</c:v>
                </c:pt>
                <c:pt idx="2">
                  <c:v>Auxiliar</c:v>
                </c:pt>
                <c:pt idx="3">
                  <c:v>Analista</c:v>
                </c:pt>
                <c:pt idx="4">
                  <c:v>Chefe Executiva</c:v>
                </c:pt>
                <c:pt idx="5">
                  <c:v>Diretor</c:v>
                </c:pt>
                <c:pt idx="6">
                  <c:v>Colaboradora</c:v>
                </c:pt>
              </c:strCache>
            </c:strRef>
          </c:cat>
          <c:val>
            <c:numRef>
              <c:f>Planilha1!$B$2:$B$8</c:f>
              <c:numCache>
                <c:formatCode>General</c:formatCode>
                <c:ptCount val="7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AC-41A2-96DF-ECEA57E2221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676362880"/>
        <c:axId val="1675801632"/>
      </c:barChart>
      <c:catAx>
        <c:axId val="1676362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75801632"/>
        <c:crosses val="autoZero"/>
        <c:auto val="1"/>
        <c:lblAlgn val="ctr"/>
        <c:lblOffset val="100"/>
        <c:noMultiLvlLbl val="0"/>
      </c:catAx>
      <c:valAx>
        <c:axId val="167580163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76362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>
                <a:solidFill>
                  <a:sysClr val="windowText" lastClr="000000"/>
                </a:solidFill>
              </a:rPr>
              <a:t>Empresa em que atua</a:t>
            </a:r>
          </a:p>
        </c:rich>
      </c:tx>
      <c:layout>
        <c:manualLayout>
          <c:xMode val="edge"/>
          <c:yMode val="edge"/>
          <c:x val="7.7113866967305454E-3"/>
          <c:y val="1.50093838194902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Planilha1!$B$14</c:f>
              <c:strCache>
                <c:ptCount val="1"/>
                <c:pt idx="0">
                  <c:v>Quantidade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B-4CD6-B236-875B5FF30B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B-4CD6-B236-875B5FF30B1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B-4CD6-B236-875B5FF30B1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D9B-4CD6-B236-875B5FF30B1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D9B-4CD6-B236-875B5FF30B1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D9B-4CD6-B236-875B5FF30B1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Planilha1!$A$15:$A$20</c:f>
              <c:strCache>
                <c:ptCount val="6"/>
                <c:pt idx="0">
                  <c:v>Kasa Imóveis</c:v>
                </c:pt>
                <c:pt idx="1">
                  <c:v>Stone Co.</c:v>
                </c:pt>
                <c:pt idx="2">
                  <c:v>Abreu e Rocha Soc. De Advogados</c:v>
                </c:pt>
                <c:pt idx="3">
                  <c:v>Banco Pine</c:v>
                </c:pt>
                <c:pt idx="4">
                  <c:v>Proethic</c:v>
                </c:pt>
                <c:pt idx="5">
                  <c:v>PJA Accountant</c:v>
                </c:pt>
              </c:strCache>
            </c:strRef>
          </c:cat>
          <c:val>
            <c:numRef>
              <c:f>Planilha1!$B$15:$B$20</c:f>
              <c:numCache>
                <c:formatCode>General</c:formatCode>
                <c:ptCount val="6"/>
                <c:pt idx="0">
                  <c:v>4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D9B-4CD6-B236-875B5FF30B1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F955C-7858-4F08-BC9A-B0AA28626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2A215D-B0C2-4F4E-B317-AB2A4EA42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CAC739-6376-40EF-A2B1-3D49B394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B76C-76DE-4713-A118-82D9E5D3C51E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2A1864-0887-4A41-B349-E2CF908C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CEA822-BF25-467E-93A0-A392210D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B5F1-FA59-46B5-83D7-5EB2C5B372F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8FAF13F-7699-4428-A363-BAD7A51B76FC}"/>
              </a:ext>
            </a:extLst>
          </p:cNvPr>
          <p:cNvSpPr/>
          <p:nvPr userDrawn="1"/>
        </p:nvSpPr>
        <p:spPr>
          <a:xfrm>
            <a:off x="0" y="0"/>
            <a:ext cx="12192000" cy="500332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B3810B8-CE64-40DF-A6CF-98200E7CC2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567" y="0"/>
            <a:ext cx="14573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5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EBE9F-AFB0-4F9D-8329-F33025DA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7E5A48-A725-487A-A14F-800BCD511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C1BF64-C06C-432C-8B6A-7C241D6E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B76C-76DE-4713-A118-82D9E5D3C51E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F775C4-E310-4A3F-BAC2-54146A050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DCBAAD-4D89-4E53-BFE9-3AA8EA09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B5F1-FA59-46B5-83D7-5EB2C5B372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26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59F0A2-47E9-4A37-AD6D-13A5D32F2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D0E976-E909-4430-BBFB-762735315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F4D8A5-2389-4251-844F-1A8A6E13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B76C-76DE-4713-A118-82D9E5D3C51E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150FF3-BB11-4ACB-AB77-1AAAB451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8B0BB6-B783-44F9-A497-AEF748C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B5F1-FA59-46B5-83D7-5EB2C5B372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60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78A09-B20D-4F7C-B2A3-DED71573E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3DECF-B954-4150-899E-1C56287D2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894161-C11F-4306-AB8A-E643445A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B76C-76DE-4713-A118-82D9E5D3C51E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4A08A2-65D4-4A35-818D-FA7E920D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C7CB61-81A7-4FA8-AD28-A6738FBF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B5F1-FA59-46B5-83D7-5EB2C5B372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37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34F1D-DFDC-4437-9F06-7214DFBCC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D751B4-7056-4B21-9C15-5D8E04632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3B1B79-00DE-4350-ADA1-9E84D389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B76C-76DE-4713-A118-82D9E5D3C51E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292A59-5132-4136-BA43-A04B836A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D717E7-7400-44A0-B04D-BD780DEC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B5F1-FA59-46B5-83D7-5EB2C5B372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42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A9D57-741E-4563-9625-3DDE51FD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E7757B-BBE7-44CE-9FD8-9A00E01A8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C0B545-3186-4C8C-9376-79A2A1EE8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B450C5-530F-4611-86DF-4CF9FD3D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B76C-76DE-4713-A118-82D9E5D3C51E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B780DE-A1CD-4BD7-8E26-E40DDC57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604A28-1DA2-45C8-ABCC-E30D1C32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B5F1-FA59-46B5-83D7-5EB2C5B372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75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54B41-32E3-42DC-8E02-2CDC8CFF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490E61-FA22-4B51-9A3B-C946AAB20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86484C-5A43-473E-9017-77323D76F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4CB66D-3DF0-4A18-8316-ED825401A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90E8BD-24C2-4029-89C3-0CB290015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B7554EC-59EF-4542-B1A8-B069B996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B76C-76DE-4713-A118-82D9E5D3C51E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02AEEFC-70B2-442E-A136-F65A000B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39B6D26-DAF8-4B21-8246-DCD3E656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B5F1-FA59-46B5-83D7-5EB2C5B372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35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C93DF-F48E-4802-BB58-B6D78AA3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C85782-2349-4996-881B-42B08E38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B76C-76DE-4713-A118-82D9E5D3C51E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306F488-5BFF-496A-ADEA-49FC8114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88BD15-5B12-4CE2-897B-6606EB40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B5F1-FA59-46B5-83D7-5EB2C5B372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98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CB61B63-C5B7-4678-84DD-B87FCCC6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B76C-76DE-4713-A118-82D9E5D3C51E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5BF0449-D23F-4D4E-BC43-7A0EDFF4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998B3C-5544-427B-8DA9-5A41D704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B5F1-FA59-46B5-83D7-5EB2C5B372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24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1E2AB-2286-4BA1-962E-CE218A79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31155D-0DC1-4816-AAC7-2A08D114B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D1BE3F-373E-436E-A289-249C263BE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6D00BF-9C8C-4153-A90A-F225841A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B76C-76DE-4713-A118-82D9E5D3C51E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8412F2-6FD5-45B3-A808-EE8C0892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13425D-D3CA-4177-8258-D579AD02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B5F1-FA59-46B5-83D7-5EB2C5B372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24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CFD1E-3364-442F-A524-9C576C88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A3D8833-B079-4EA6-BC86-72E302DC2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760E1E-198A-4A67-9742-A5DC024AF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EC840F-8F7D-489D-AC04-8B89F352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B76C-76DE-4713-A118-82D9E5D3C51E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2A9911-B8E3-418F-8E8B-2401168E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4C6954-E564-448D-9BDE-7500CD61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B5F1-FA59-46B5-83D7-5EB2C5B372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69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18C0A1C-AA4F-4C15-A5F3-0F65DD91A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57B2DD-660D-463D-BCA8-E5D474B5B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85EA20-2BB1-49ED-B185-380E171AA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2B76C-76DE-4713-A118-82D9E5D3C51E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05D726-035A-4C48-BEF3-30E1DB034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581C61-E865-4F2F-B4A7-F7039446A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CB5F1-FA59-46B5-83D7-5EB2C5B372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58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593ABD6F-172F-4347-8A7A-5B9AB5F478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3415793"/>
              </p:ext>
            </p:extLst>
          </p:nvPr>
        </p:nvGraphicFramePr>
        <p:xfrm>
          <a:off x="1917057" y="1523999"/>
          <a:ext cx="8827143" cy="4516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6072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Gráfico&#10;&#10;Descrição gerada automaticamente">
            <a:extLst>
              <a:ext uri="{FF2B5EF4-FFF2-40B4-BE49-F238E27FC236}">
                <a16:creationId xmlns:a16="http://schemas.microsoft.com/office/drawing/2014/main" id="{E0F49DBD-5354-4CB6-8DE9-DF8547590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940" y="1876424"/>
            <a:ext cx="6427876" cy="34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27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2FBD51A-360C-4E19-9207-C287D33D67AC}"/>
              </a:ext>
            </a:extLst>
          </p:cNvPr>
          <p:cNvSpPr/>
          <p:nvPr/>
        </p:nvSpPr>
        <p:spPr>
          <a:xfrm>
            <a:off x="2471178" y="583659"/>
            <a:ext cx="7249642" cy="5587123"/>
          </a:xfrm>
          <a:prstGeom prst="roundRect">
            <a:avLst>
              <a:gd name="adj" fmla="val 18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EA7BDBD-E681-4BD8-8866-854F6C30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687218"/>
            <a:ext cx="6924675" cy="47053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B60E1C8-755B-4207-A079-6D11F240A8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3"/>
          <a:stretch/>
        </p:blipFill>
        <p:spPr>
          <a:xfrm>
            <a:off x="2575294" y="5335788"/>
            <a:ext cx="6983043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81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2FBD51A-360C-4E19-9207-C287D33D67AC}"/>
              </a:ext>
            </a:extLst>
          </p:cNvPr>
          <p:cNvSpPr/>
          <p:nvPr/>
        </p:nvSpPr>
        <p:spPr>
          <a:xfrm>
            <a:off x="2471178" y="583659"/>
            <a:ext cx="7249642" cy="5587123"/>
          </a:xfrm>
          <a:prstGeom prst="roundRect">
            <a:avLst>
              <a:gd name="adj" fmla="val 18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647FEAC-4D26-4B8B-AB80-931945B0C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6" y="687218"/>
            <a:ext cx="6981825" cy="44958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CD57D94-A1BF-4A66-BEB1-59B630365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611" y="5189707"/>
            <a:ext cx="69723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7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2FBD51A-360C-4E19-9207-C287D33D67AC}"/>
              </a:ext>
            </a:extLst>
          </p:cNvPr>
          <p:cNvSpPr/>
          <p:nvPr/>
        </p:nvSpPr>
        <p:spPr>
          <a:xfrm>
            <a:off x="2471178" y="583659"/>
            <a:ext cx="7249642" cy="5587123"/>
          </a:xfrm>
          <a:prstGeom prst="roundRect">
            <a:avLst>
              <a:gd name="adj" fmla="val 18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1888157-BAB4-4E13-AAE8-155AFE172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49" y="583659"/>
            <a:ext cx="71247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95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2FBD51A-360C-4E19-9207-C287D33D67AC}"/>
              </a:ext>
            </a:extLst>
          </p:cNvPr>
          <p:cNvSpPr/>
          <p:nvPr/>
        </p:nvSpPr>
        <p:spPr>
          <a:xfrm>
            <a:off x="2471178" y="583659"/>
            <a:ext cx="7249642" cy="5587123"/>
          </a:xfrm>
          <a:prstGeom prst="roundRect">
            <a:avLst>
              <a:gd name="adj" fmla="val 18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D45E56-581B-4C00-8250-D826F3964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49" y="583659"/>
            <a:ext cx="6972300" cy="48577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CE9986C-3B35-43FE-B4B2-64C2040F30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902"/>
          <a:stretch/>
        </p:blipFill>
        <p:spPr>
          <a:xfrm>
            <a:off x="2686243" y="5460071"/>
            <a:ext cx="6886575" cy="53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18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2FBD51A-360C-4E19-9207-C287D33D67AC}"/>
              </a:ext>
            </a:extLst>
          </p:cNvPr>
          <p:cNvSpPr/>
          <p:nvPr/>
        </p:nvSpPr>
        <p:spPr>
          <a:xfrm>
            <a:off x="2471178" y="583659"/>
            <a:ext cx="7249642" cy="5587123"/>
          </a:xfrm>
          <a:prstGeom prst="roundRect">
            <a:avLst>
              <a:gd name="adj" fmla="val 18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0EEC3EE-BBAB-4D73-A0BF-0B76920F4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49" y="655057"/>
            <a:ext cx="6972300" cy="44958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1F90D57-2B1F-4936-A44E-8A4361F41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086" y="5085540"/>
            <a:ext cx="69818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62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2FBD51A-360C-4E19-9207-C287D33D67AC}"/>
              </a:ext>
            </a:extLst>
          </p:cNvPr>
          <p:cNvSpPr/>
          <p:nvPr/>
        </p:nvSpPr>
        <p:spPr>
          <a:xfrm>
            <a:off x="2471178" y="583659"/>
            <a:ext cx="7249642" cy="5587123"/>
          </a:xfrm>
          <a:prstGeom prst="roundRect">
            <a:avLst>
              <a:gd name="adj" fmla="val 18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B192B0-B3BB-4AC8-AFA6-E1C14EE39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899" y="583659"/>
            <a:ext cx="6934200" cy="46386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A41DA86-D880-4305-BA3E-8D7ED2518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099" y="5203672"/>
            <a:ext cx="68580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20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2FBD51A-360C-4E19-9207-C287D33D67AC}"/>
              </a:ext>
            </a:extLst>
          </p:cNvPr>
          <p:cNvSpPr/>
          <p:nvPr/>
        </p:nvSpPr>
        <p:spPr>
          <a:xfrm>
            <a:off x="2471178" y="583659"/>
            <a:ext cx="7249642" cy="5587123"/>
          </a:xfrm>
          <a:prstGeom prst="roundRect">
            <a:avLst>
              <a:gd name="adj" fmla="val 18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DBF8B1A-08C0-4953-8038-8CBC55EBD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4" y="583659"/>
            <a:ext cx="6991350" cy="46767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32DC54B-F9ED-4059-A90D-966B46DEF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393" y="5163158"/>
            <a:ext cx="68389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88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2FBD51A-360C-4E19-9207-C287D33D67AC}"/>
              </a:ext>
            </a:extLst>
          </p:cNvPr>
          <p:cNvSpPr/>
          <p:nvPr/>
        </p:nvSpPr>
        <p:spPr>
          <a:xfrm>
            <a:off x="2471178" y="583659"/>
            <a:ext cx="7249642" cy="5587123"/>
          </a:xfrm>
          <a:prstGeom prst="roundRect">
            <a:avLst>
              <a:gd name="adj" fmla="val 18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2EF011E-2F54-4034-AB02-60548F6C8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6" y="583659"/>
            <a:ext cx="6943725" cy="47053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B39FCA7-F9EC-49EF-A6CC-A2CDD5DC1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580" y="5258990"/>
            <a:ext cx="68389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2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2FBD51A-360C-4E19-9207-C287D33D67AC}"/>
              </a:ext>
            </a:extLst>
          </p:cNvPr>
          <p:cNvSpPr/>
          <p:nvPr/>
        </p:nvSpPr>
        <p:spPr>
          <a:xfrm>
            <a:off x="2471178" y="583659"/>
            <a:ext cx="7249642" cy="5587123"/>
          </a:xfrm>
          <a:prstGeom prst="roundRect">
            <a:avLst>
              <a:gd name="adj" fmla="val 18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EA1FEF8-6BC3-472E-853A-5FFC0DD57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305" y="583659"/>
            <a:ext cx="6896100" cy="46386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1EFC669-1A1F-4CD7-86CF-3F766855C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595" y="5154969"/>
            <a:ext cx="67913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8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3650055B-4978-46CA-9414-FB69FE6D55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596380"/>
              </p:ext>
            </p:extLst>
          </p:nvPr>
        </p:nvGraphicFramePr>
        <p:xfrm>
          <a:off x="2290762" y="1771650"/>
          <a:ext cx="7853363" cy="4271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100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2FBD51A-360C-4E19-9207-C287D33D67AC}"/>
              </a:ext>
            </a:extLst>
          </p:cNvPr>
          <p:cNvSpPr/>
          <p:nvPr/>
        </p:nvSpPr>
        <p:spPr>
          <a:xfrm>
            <a:off x="2471178" y="546335"/>
            <a:ext cx="7249642" cy="6311665"/>
          </a:xfrm>
          <a:prstGeom prst="roundRect">
            <a:avLst>
              <a:gd name="adj" fmla="val 18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745BD41-2D23-4E84-A4BC-B34D638B0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4" y="564997"/>
            <a:ext cx="6953250" cy="46196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398B9CE-4F7A-43C7-84A0-C86810542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49" y="5203284"/>
            <a:ext cx="68484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73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2FBD51A-360C-4E19-9207-C287D33D67AC}"/>
              </a:ext>
            </a:extLst>
          </p:cNvPr>
          <p:cNvSpPr/>
          <p:nvPr/>
        </p:nvSpPr>
        <p:spPr>
          <a:xfrm>
            <a:off x="2471178" y="546335"/>
            <a:ext cx="7249642" cy="6311665"/>
          </a:xfrm>
          <a:prstGeom prst="roundRect">
            <a:avLst>
              <a:gd name="adj" fmla="val 18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745BD41-2D23-4E84-A4BC-B34D638B0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4" y="564997"/>
            <a:ext cx="6953250" cy="46196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398B9CE-4F7A-43C7-84A0-C86810542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49" y="5203284"/>
            <a:ext cx="68484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44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2FBD51A-360C-4E19-9207-C287D33D67AC}"/>
              </a:ext>
            </a:extLst>
          </p:cNvPr>
          <p:cNvSpPr/>
          <p:nvPr/>
        </p:nvSpPr>
        <p:spPr>
          <a:xfrm>
            <a:off x="2471178" y="546336"/>
            <a:ext cx="7249642" cy="6078400"/>
          </a:xfrm>
          <a:prstGeom prst="roundRect">
            <a:avLst>
              <a:gd name="adj" fmla="val 18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A1A550D-8E08-45D2-9114-0073223D0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4" y="546335"/>
            <a:ext cx="6991350" cy="47053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A34E87B-4964-45B4-82E8-A632510EF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779" y="5214361"/>
            <a:ext cx="68484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5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2FBD51A-360C-4E19-9207-C287D33D67AC}"/>
              </a:ext>
            </a:extLst>
          </p:cNvPr>
          <p:cNvSpPr/>
          <p:nvPr/>
        </p:nvSpPr>
        <p:spPr>
          <a:xfrm>
            <a:off x="2471178" y="546336"/>
            <a:ext cx="7249642" cy="6078400"/>
          </a:xfrm>
          <a:prstGeom prst="roundRect">
            <a:avLst>
              <a:gd name="adj" fmla="val 18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CF147C2-BE83-4DE7-9378-5ECC862C0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924" y="546336"/>
            <a:ext cx="6934200" cy="47053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F8255BE-4953-412D-999A-33BEE88B0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3186112"/>
            <a:ext cx="6781800" cy="4857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31F0EA8-856D-47C4-8FEB-1EBBC9A10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574" y="4948387"/>
            <a:ext cx="68008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98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2FBD51A-360C-4E19-9207-C287D33D67AC}"/>
              </a:ext>
            </a:extLst>
          </p:cNvPr>
          <p:cNvSpPr/>
          <p:nvPr/>
        </p:nvSpPr>
        <p:spPr>
          <a:xfrm>
            <a:off x="2471178" y="546336"/>
            <a:ext cx="7249642" cy="6078400"/>
          </a:xfrm>
          <a:prstGeom prst="roundRect">
            <a:avLst>
              <a:gd name="adj" fmla="val 18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27D02F4-1F3F-445D-B038-AB0F136F6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1" y="546336"/>
            <a:ext cx="6924675" cy="47720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2FE6A67-EA24-4D27-820B-353CE8E9D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5" y="3224212"/>
            <a:ext cx="6762750" cy="4095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CC457D1-B6DB-48A0-92A8-E957CBC21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00" y="4955040"/>
            <a:ext cx="66960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8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2FBD51A-360C-4E19-9207-C287D33D67AC}"/>
              </a:ext>
            </a:extLst>
          </p:cNvPr>
          <p:cNvSpPr/>
          <p:nvPr/>
        </p:nvSpPr>
        <p:spPr>
          <a:xfrm>
            <a:off x="179559" y="816923"/>
            <a:ext cx="11931575" cy="5910447"/>
          </a:xfrm>
          <a:prstGeom prst="roundRect">
            <a:avLst>
              <a:gd name="adj" fmla="val 18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98A49E-DFE5-41FC-A6C0-33DDDABFC8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64" b="1433"/>
          <a:stretch/>
        </p:blipFill>
        <p:spPr>
          <a:xfrm>
            <a:off x="206925" y="816924"/>
            <a:ext cx="5762556" cy="37177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9305511-2BA9-4018-9DA6-0822E625F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19" y="3869842"/>
            <a:ext cx="6052290" cy="275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22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2FBD51A-360C-4E19-9207-C287D33D67AC}"/>
              </a:ext>
            </a:extLst>
          </p:cNvPr>
          <p:cNvSpPr/>
          <p:nvPr/>
        </p:nvSpPr>
        <p:spPr>
          <a:xfrm>
            <a:off x="2471178" y="546336"/>
            <a:ext cx="7249642" cy="6078400"/>
          </a:xfrm>
          <a:prstGeom prst="roundRect">
            <a:avLst>
              <a:gd name="adj" fmla="val 18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FD354C-0941-49C3-8D34-30167D01F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49" y="546336"/>
            <a:ext cx="6972300" cy="42576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B72BA36-E92B-4138-8948-B7140C1C0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724" y="4776018"/>
            <a:ext cx="68294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1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2FBD51A-360C-4E19-9207-C287D33D67AC}"/>
              </a:ext>
            </a:extLst>
          </p:cNvPr>
          <p:cNvSpPr/>
          <p:nvPr/>
        </p:nvSpPr>
        <p:spPr>
          <a:xfrm>
            <a:off x="2471178" y="546336"/>
            <a:ext cx="7249642" cy="6078400"/>
          </a:xfrm>
          <a:prstGeom prst="roundRect">
            <a:avLst>
              <a:gd name="adj" fmla="val 18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C826F56-1BC2-4355-924B-12954E180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4" y="546336"/>
            <a:ext cx="6953250" cy="46386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34A02F0-0421-43D2-8FBD-15567933C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4" y="5185011"/>
            <a:ext cx="6858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65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2FBD51A-360C-4E19-9207-C287D33D67AC}"/>
              </a:ext>
            </a:extLst>
          </p:cNvPr>
          <p:cNvSpPr/>
          <p:nvPr/>
        </p:nvSpPr>
        <p:spPr>
          <a:xfrm>
            <a:off x="2471178" y="546336"/>
            <a:ext cx="7249642" cy="6078400"/>
          </a:xfrm>
          <a:prstGeom prst="roundRect">
            <a:avLst>
              <a:gd name="adj" fmla="val 18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D867AAF-E41E-4052-8B20-ACDAEB092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1" y="546336"/>
            <a:ext cx="6924675" cy="47148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B4DE68E-3140-4AEF-88CC-52A1549399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46"/>
          <a:stretch/>
        </p:blipFill>
        <p:spPr>
          <a:xfrm>
            <a:off x="2738436" y="5234472"/>
            <a:ext cx="6819900" cy="4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2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Gráfico, Gráfico de barras&#10;&#10;Descrição gerada automaticamente">
            <a:extLst>
              <a:ext uri="{FF2B5EF4-FFF2-40B4-BE49-F238E27FC236}">
                <a16:creationId xmlns:a16="http://schemas.microsoft.com/office/drawing/2014/main" id="{F9BA27B6-9D46-479A-9066-2B0C29277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87" y="1752600"/>
            <a:ext cx="72866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6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&#10;&#10;Descrição gerada automaticamente">
            <a:extLst>
              <a:ext uri="{FF2B5EF4-FFF2-40B4-BE49-F238E27FC236}">
                <a16:creationId xmlns:a16="http://schemas.microsoft.com/office/drawing/2014/main" id="{784CA7F1-0DB1-4EBE-A7EE-54E837B80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212" y="1743075"/>
            <a:ext cx="72675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2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Gráfico, Gráfico de pizza&#10;&#10;Descrição gerada automaticamente">
            <a:extLst>
              <a:ext uri="{FF2B5EF4-FFF2-40B4-BE49-F238E27FC236}">
                <a16:creationId xmlns:a16="http://schemas.microsoft.com/office/drawing/2014/main" id="{95AB3D1B-3CC0-42C8-AB6A-BE84DB5F5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87" y="1933575"/>
            <a:ext cx="72485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0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abela&#10;&#10;Descrição gerada automaticamente">
            <a:extLst>
              <a:ext uri="{FF2B5EF4-FFF2-40B4-BE49-F238E27FC236}">
                <a16:creationId xmlns:a16="http://schemas.microsoft.com/office/drawing/2014/main" id="{B7042384-FDE7-4B46-8F6B-B3D10D892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212" y="1762125"/>
            <a:ext cx="72675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3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Gráfico&#10;&#10;Descrição gerada automaticamente">
            <a:extLst>
              <a:ext uri="{FF2B5EF4-FFF2-40B4-BE49-F238E27FC236}">
                <a16:creationId xmlns:a16="http://schemas.microsoft.com/office/drawing/2014/main" id="{CADD22ED-B6E6-4251-A025-3F04072BF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1743075"/>
            <a:ext cx="72771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9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E243104-2FFC-4989-9483-E154A591A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1795462"/>
            <a:ext cx="71913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85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&#10;&#10;Descrição gerada automaticamente">
            <a:extLst>
              <a:ext uri="{FF2B5EF4-FFF2-40B4-BE49-F238E27FC236}">
                <a16:creationId xmlns:a16="http://schemas.microsoft.com/office/drawing/2014/main" id="{35520027-30F7-4007-9A2F-0779E8BD9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5" y="1885949"/>
            <a:ext cx="6265680" cy="333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036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</Words>
  <Application>Microsoft Office PowerPoint</Application>
  <PresentationFormat>Widescreen</PresentationFormat>
  <Paragraphs>2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Edson Igari</dc:creator>
  <cp:lastModifiedBy>Edson Igari</cp:lastModifiedBy>
  <cp:revision>10</cp:revision>
  <dcterms:created xsi:type="dcterms:W3CDTF">2021-11-03T13:08:25Z</dcterms:created>
  <dcterms:modified xsi:type="dcterms:W3CDTF">2021-11-03T15:06:31Z</dcterms:modified>
</cp:coreProperties>
</file>