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40" d="100"/>
          <a:sy n="40" d="100"/>
        </p:scale>
        <p:origin x="44" y="5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E9C76-6F5C-48E1-846A-5CE02614E1D7}" type="datetimeFigureOut">
              <a:rPr lang="es-ES" smtClean="0"/>
              <a:t>15/06/2025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34DC-779C-4988-9FE1-00DBB811E1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383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E9C76-6F5C-48E1-846A-5CE02614E1D7}" type="datetimeFigureOut">
              <a:rPr lang="es-ES" smtClean="0"/>
              <a:t>15/06/2025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34DC-779C-4988-9FE1-00DBB811E1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5394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E9C76-6F5C-48E1-846A-5CE02614E1D7}" type="datetimeFigureOut">
              <a:rPr lang="es-ES" smtClean="0"/>
              <a:t>15/06/2025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34DC-779C-4988-9FE1-00DBB811E120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0876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E9C76-6F5C-48E1-846A-5CE02614E1D7}" type="datetimeFigureOut">
              <a:rPr lang="es-ES" smtClean="0"/>
              <a:t>15/06/2025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34DC-779C-4988-9FE1-00DBB811E1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24404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E9C76-6F5C-48E1-846A-5CE02614E1D7}" type="datetimeFigureOut">
              <a:rPr lang="es-ES" smtClean="0"/>
              <a:t>15/06/2025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34DC-779C-4988-9FE1-00DBB811E120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58236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E9C76-6F5C-48E1-846A-5CE02614E1D7}" type="datetimeFigureOut">
              <a:rPr lang="es-ES" smtClean="0"/>
              <a:t>15/06/2025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34DC-779C-4988-9FE1-00DBB811E1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6666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E9C76-6F5C-48E1-846A-5CE02614E1D7}" type="datetimeFigureOut">
              <a:rPr lang="es-ES" smtClean="0"/>
              <a:t>15/06/2025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34DC-779C-4988-9FE1-00DBB811E1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42309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E9C76-6F5C-48E1-846A-5CE02614E1D7}" type="datetimeFigureOut">
              <a:rPr lang="es-ES" smtClean="0"/>
              <a:t>15/06/2025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34DC-779C-4988-9FE1-00DBB811E1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3021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E9C76-6F5C-48E1-846A-5CE02614E1D7}" type="datetimeFigureOut">
              <a:rPr lang="es-ES" smtClean="0"/>
              <a:t>15/06/2025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34DC-779C-4988-9FE1-00DBB811E1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0355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E9C76-6F5C-48E1-846A-5CE02614E1D7}" type="datetimeFigureOut">
              <a:rPr lang="es-ES" smtClean="0"/>
              <a:t>15/06/2025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34DC-779C-4988-9FE1-00DBB811E1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8224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E9C76-6F5C-48E1-846A-5CE02614E1D7}" type="datetimeFigureOut">
              <a:rPr lang="es-ES" smtClean="0"/>
              <a:t>15/06/2025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34DC-779C-4988-9FE1-00DBB811E1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202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E9C76-6F5C-48E1-846A-5CE02614E1D7}" type="datetimeFigureOut">
              <a:rPr lang="es-ES" smtClean="0"/>
              <a:t>15/06/2025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34DC-779C-4988-9FE1-00DBB811E1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9938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E9C76-6F5C-48E1-846A-5CE02614E1D7}" type="datetimeFigureOut">
              <a:rPr lang="es-ES" smtClean="0"/>
              <a:t>15/06/2025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34DC-779C-4988-9FE1-00DBB811E1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74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E9C76-6F5C-48E1-846A-5CE02614E1D7}" type="datetimeFigureOut">
              <a:rPr lang="es-ES" smtClean="0"/>
              <a:t>15/06/2025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34DC-779C-4988-9FE1-00DBB811E1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4655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E9C76-6F5C-48E1-846A-5CE02614E1D7}" type="datetimeFigureOut">
              <a:rPr lang="es-ES" smtClean="0"/>
              <a:t>15/06/2025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34DC-779C-4988-9FE1-00DBB811E1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2332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34DC-779C-4988-9FE1-00DBB811E120}" type="slidenum">
              <a:rPr lang="es-ES" smtClean="0"/>
              <a:t>‹Nº›</a:t>
            </a:fld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E9C76-6F5C-48E1-846A-5CE02614E1D7}" type="datetimeFigureOut">
              <a:rPr lang="es-ES" smtClean="0"/>
              <a:t>15/06/2025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930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E9C76-6F5C-48E1-846A-5CE02614E1D7}" type="datetimeFigureOut">
              <a:rPr lang="es-ES" smtClean="0"/>
              <a:t>15/06/2025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D6234DC-779C-4988-9FE1-00DBB811E1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2729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E1A19A-250B-4F2F-9428-473B2B9A78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379621"/>
            <a:ext cx="8005902" cy="2671215"/>
          </a:xfrm>
        </p:spPr>
        <p:txBody>
          <a:bodyPr/>
          <a:lstStyle/>
          <a:p>
            <a:pPr algn="just"/>
            <a:r>
              <a:rPr lang="es-ES" sz="4000" b="1" cap="all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Tarea Final de Proyecto de Investigación y Desarrollo (PID)</a:t>
            </a:r>
            <a:br>
              <a:rPr lang="es-E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ES" sz="4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03C689-EB82-4993-8543-06C7FAECA1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00036" y="3502386"/>
            <a:ext cx="5952512" cy="1096899"/>
          </a:xfrm>
        </p:spPr>
        <p:txBody>
          <a:bodyPr/>
          <a:lstStyle/>
          <a:p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Desarrollo y Análisis del Formulario Web para Captura de Personas Jurídicas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745777A-1E11-437D-B6B3-B506023D9D4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099" y="202522"/>
            <a:ext cx="1857375" cy="125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0E0695D1-A373-4793-89F7-34008B8B9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474" y="571640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800" b="0" i="0" u="none" strike="noStrike" cap="none" normalizeH="0" baseline="0">
                <a:ln>
                  <a:noFill/>
                </a:ln>
                <a:solidFill>
                  <a:srgbClr val="4472C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AUTOR</a:t>
            </a:r>
            <a:endParaRPr kumimoji="0" lang="es-ES" altLang="es-E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Mar</a:t>
            </a:r>
            <a:r>
              <a:rPr kumimoji="0" lang="es-ES" altLang="es-E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í</a:t>
            </a:r>
            <a:r>
              <a:rPr kumimoji="0" lang="es-ES" altLang="es-E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Fernanda Saumell Mart</a:t>
            </a:r>
            <a:r>
              <a:rPr kumimoji="0" lang="es-ES" altLang="es-E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í</a:t>
            </a:r>
            <a:r>
              <a:rPr kumimoji="0" lang="es-ES" altLang="es-E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nez</a:t>
            </a:r>
            <a:r>
              <a:rPr kumimoji="0" lang="es-ES" altLang="es-E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s-ES" altLang="es-E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FIO 320</a:t>
            </a:r>
            <a:br>
              <a:rPr kumimoji="0" lang="es-ES" altLang="es-E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kumimoji="0" lang="es-ES" altLang="es-E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550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1A550D-D723-46DF-BB8A-4E26A9344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77516"/>
          </a:xfrm>
        </p:spPr>
        <p:txBody>
          <a:bodyPr>
            <a:noAutofit/>
          </a:bodyPr>
          <a:lstStyle/>
          <a:p>
            <a:r>
              <a:rPr lang="es-ES" sz="4000" b="1" dirty="0">
                <a:solidFill>
                  <a:srgbClr val="26262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Resumen</a:t>
            </a:r>
            <a:endParaRPr lang="es-ES" sz="40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A8BF61-CC1B-4706-894E-F06AFC557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1410"/>
            <a:ext cx="8596668" cy="3880773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sz="2800" dirty="0">
                <a:solidFill>
                  <a:srgbClr val="26262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Este proyecto implementa un formulario responsive para el registro de datos generales de personas jurídicas, utilizando React.js como </a:t>
            </a:r>
            <a:r>
              <a:rPr lang="es-ES" sz="2800" dirty="0" err="1">
                <a:solidFill>
                  <a:srgbClr val="26262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framework</a:t>
            </a:r>
            <a:r>
              <a:rPr lang="es-ES" sz="2800" dirty="0">
                <a:solidFill>
                  <a:srgbClr val="26262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principal. La solución incluye validaciones en tiempo real, gestión de estados y componentes reutilizables, siguiendo un prototipo predefinido. Se emplearon tecnologías modernas como </a:t>
            </a:r>
            <a:r>
              <a:rPr lang="es-ES" sz="2800" dirty="0" err="1">
                <a:solidFill>
                  <a:srgbClr val="26262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Tailwind</a:t>
            </a:r>
            <a:r>
              <a:rPr lang="es-ES" sz="2800" dirty="0">
                <a:solidFill>
                  <a:srgbClr val="26262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CSS para estilos y Babel para compatibilidad.</a:t>
            </a:r>
            <a:endParaRPr lang="es-E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9915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1A550D-D723-46DF-BB8A-4E26A9344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77516"/>
          </a:xfrm>
        </p:spPr>
        <p:txBody>
          <a:bodyPr>
            <a:noAutofit/>
          </a:bodyPr>
          <a:lstStyle/>
          <a:p>
            <a:r>
              <a:rPr lang="es-ES" sz="1800" b="1" dirty="0">
                <a:solidFill>
                  <a:srgbClr val="26262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s-ES" sz="4000" b="1" dirty="0">
                <a:solidFill>
                  <a:srgbClr val="26262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Tecnologías Empleadas</a:t>
            </a:r>
            <a:endParaRPr lang="es-ES" sz="4000" dirty="0"/>
          </a:p>
        </p:txBody>
      </p:sp>
      <p:pic>
        <p:nvPicPr>
          <p:cNvPr id="13" name="Marcador de contenido 12">
            <a:extLst>
              <a:ext uri="{FF2B5EF4-FFF2-40B4-BE49-F238E27FC236}">
                <a16:creationId xmlns:a16="http://schemas.microsoft.com/office/drawing/2014/main" id="{5C8AB43C-DAEA-40F4-A121-934712C2A1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25" t="24984" r="3195" b="26151"/>
          <a:stretch/>
        </p:blipFill>
        <p:spPr>
          <a:xfrm>
            <a:off x="286439" y="1965641"/>
            <a:ext cx="8987563" cy="3172858"/>
          </a:xfrm>
        </p:spPr>
      </p:pic>
    </p:spTree>
    <p:extLst>
      <p:ext uri="{BB962C8B-B14F-4D97-AF65-F5344CB8AC3E}">
        <p14:creationId xmlns:p14="http://schemas.microsoft.com/office/powerpoint/2010/main" val="268953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1A550D-D723-46DF-BB8A-4E26A9344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49179"/>
            <a:ext cx="8596668" cy="577516"/>
          </a:xfrm>
        </p:spPr>
        <p:txBody>
          <a:bodyPr>
            <a:noAutofit/>
          </a:bodyPr>
          <a:lstStyle/>
          <a:p>
            <a:r>
              <a:rPr lang="es-ES" sz="1800" b="1" dirty="0">
                <a:solidFill>
                  <a:srgbClr val="26262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s-ES" sz="4000" b="1" dirty="0">
                <a:solidFill>
                  <a:srgbClr val="26262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Prototipo en </a:t>
            </a:r>
            <a:r>
              <a:rPr lang="es-ES" sz="4000" b="1" dirty="0" err="1">
                <a:solidFill>
                  <a:srgbClr val="26262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Figma</a:t>
            </a:r>
            <a:endParaRPr lang="es-ES" sz="40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1B3E59A-17B6-4055-B300-BE48AA46BD1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042" y="1242328"/>
            <a:ext cx="5400040" cy="54000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3491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1A550D-D723-46DF-BB8A-4E26A9344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49179"/>
            <a:ext cx="8596668" cy="577516"/>
          </a:xfrm>
        </p:spPr>
        <p:txBody>
          <a:bodyPr>
            <a:noAutofit/>
          </a:bodyPr>
          <a:lstStyle/>
          <a:p>
            <a:r>
              <a:rPr lang="es-ES" sz="4000" b="1" dirty="0">
                <a:solidFill>
                  <a:srgbClr val="26262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Implementación Realizada</a:t>
            </a:r>
            <a:endParaRPr lang="es-ES" sz="40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272FED1-3AAA-45B0-8AAB-FF775B8626F4}"/>
              </a:ext>
            </a:extLst>
          </p:cNvPr>
          <p:cNvPicPr/>
          <p:nvPr/>
        </p:nvPicPr>
        <p:blipFill rotWithShape="1">
          <a:blip r:embed="rId2"/>
          <a:srcRect l="15071" t="12325" r="15184" b="6619"/>
          <a:stretch/>
        </p:blipFill>
        <p:spPr bwMode="auto">
          <a:xfrm>
            <a:off x="1306323" y="1323658"/>
            <a:ext cx="7967679" cy="492474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89904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1A550D-D723-46DF-BB8A-4E26A9344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49179"/>
            <a:ext cx="8596668" cy="577516"/>
          </a:xfrm>
        </p:spPr>
        <p:txBody>
          <a:bodyPr>
            <a:noAutofit/>
          </a:bodyPr>
          <a:lstStyle/>
          <a:p>
            <a:r>
              <a:rPr lang="es-ES" sz="4000" b="1" dirty="0">
                <a:solidFill>
                  <a:srgbClr val="26262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Validaciones Implementadas</a:t>
            </a:r>
            <a:endParaRPr lang="es-ES" sz="4000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5D4CA743-4554-4A2B-9247-57FB83762292}"/>
              </a:ext>
            </a:extLst>
          </p:cNvPr>
          <p:cNvSpPr txBox="1">
            <a:spLocks/>
          </p:cNvSpPr>
          <p:nvPr/>
        </p:nvSpPr>
        <p:spPr>
          <a:xfrm>
            <a:off x="436702" y="1363579"/>
            <a:ext cx="8596668" cy="5775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s-ES" sz="4000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03E03C50-B9B8-4A99-8CD1-3B7DE4FF9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295" y="1652337"/>
            <a:ext cx="8351757" cy="3477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s-ES" altLang="es-ES" sz="2800" b="1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-apple-system"/>
              </a:rPr>
              <a:t>Validación de Campos Obligatorios</a:t>
            </a:r>
            <a:r>
              <a:rPr kumimoji="0" lang="es-ES" altLang="es-ES" sz="28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-apple-system"/>
              </a:rPr>
              <a:t> (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ui-monospace"/>
              </a:rPr>
              <a:t>required</a:t>
            </a:r>
            <a:r>
              <a:rPr kumimoji="0" lang="es-ES" altLang="es-ES" sz="28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-apple-system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s-ES" altLang="es-ES" sz="2800" b="1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-apple-system"/>
              </a:rPr>
              <a:t>Validación por Patrón (</a:t>
            </a:r>
            <a:r>
              <a:rPr kumimoji="0" lang="es-ES" altLang="es-ES" sz="2800" b="1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-apple-system"/>
              </a:rPr>
              <a:t>Regex</a:t>
            </a:r>
            <a:r>
              <a:rPr kumimoji="0" lang="es-ES" altLang="es-ES" sz="2800" b="1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-apple-system"/>
              </a:rPr>
              <a:t>)</a:t>
            </a:r>
            <a:r>
              <a:rPr kumimoji="0" lang="es-ES" altLang="es-ES" sz="28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-apple-system"/>
              </a:rPr>
              <a:t> (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ui-monospace"/>
              </a:rPr>
              <a:t>pattern</a:t>
            </a:r>
            <a:r>
              <a:rPr kumimoji="0" lang="es-ES" altLang="es-ES" sz="28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-apple-system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s-ES" altLang="es-ES" sz="2800" b="1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-apple-system"/>
              </a:rPr>
              <a:t>Validación de Formato de Email</a:t>
            </a:r>
            <a:r>
              <a:rPr kumimoji="0" lang="es-ES" altLang="es-ES" sz="28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-apple-system"/>
              </a:rPr>
              <a:t> (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ui-monospace"/>
              </a:rPr>
              <a:t>type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ui-monospace"/>
              </a:rPr>
              <a:t>="email"</a:t>
            </a:r>
            <a:r>
              <a:rPr kumimoji="0" lang="es-ES" altLang="es-ES" sz="28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-apple-system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s-ES" altLang="es-ES" sz="2800" b="1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-apple-system"/>
              </a:rPr>
              <a:t>Validación de Confirmación de Envío</a:t>
            </a:r>
            <a:r>
              <a:rPr kumimoji="0" lang="es-ES" altLang="es-ES" sz="28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-apple-system"/>
              </a:rPr>
              <a:t> (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ui-monospace"/>
              </a:rPr>
              <a:t>window.confirm</a:t>
            </a:r>
            <a:r>
              <a:rPr kumimoji="0" lang="es-ES" altLang="es-ES" sz="28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-apple-system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s-ES" altLang="es-ES" sz="2800" b="1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-apple-system"/>
              </a:rPr>
              <a:t>Validación de Retroalimentación Visual</a:t>
            </a:r>
            <a:r>
              <a:rPr kumimoji="0" lang="es-ES" altLang="es-ES" sz="28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-apple-system"/>
              </a:rPr>
              <a:t> (</a:t>
            </a:r>
            <a:r>
              <a:rPr kumimoji="0" lang="es-ES" altLang="es-ES" sz="28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-apple-system"/>
              </a:rPr>
              <a:t>Toast</a:t>
            </a:r>
            <a:r>
              <a:rPr kumimoji="0" lang="es-ES" altLang="es-ES" sz="28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-apple-system"/>
              </a:rPr>
              <a:t> con mensajes de error/éxito).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141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1A550D-D723-46DF-BB8A-4E26A9344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77516"/>
          </a:xfrm>
        </p:spPr>
        <p:txBody>
          <a:bodyPr>
            <a:noAutofit/>
          </a:bodyPr>
          <a:lstStyle/>
          <a:p>
            <a:r>
              <a:rPr lang="es-ES" sz="4000" b="1" dirty="0">
                <a:solidFill>
                  <a:srgbClr val="26262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Conclusiones</a:t>
            </a:r>
            <a:endParaRPr lang="es-ES" sz="40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62BBEC0-7081-4D48-8E5E-EAF38BA76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576" y="1730350"/>
            <a:ext cx="9609221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 uso de </a:t>
            </a:r>
            <a:r>
              <a:rPr kumimoji="0" lang="es-ES" altLang="es-E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React</a:t>
            </a:r>
            <a:r>
              <a:rPr kumimoji="0" lang="es-ES" altLang="es-E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permitió desarrollar una solución modular y escalable.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implementación de validaciones asegura la integridad de los datos y reduce errores durante la captura de información.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 empleo de </a:t>
            </a:r>
            <a:r>
              <a:rPr kumimoji="0" lang="es-ES" altLang="es-E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Tailwind</a:t>
            </a:r>
            <a:r>
              <a:rPr kumimoji="0" lang="es-ES" altLang="es-E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CSS contribuyó a lograr un diseño responsive y visualmente coherente.</a:t>
            </a:r>
          </a:p>
        </p:txBody>
      </p:sp>
    </p:spTree>
    <p:extLst>
      <p:ext uri="{BB962C8B-B14F-4D97-AF65-F5344CB8AC3E}">
        <p14:creationId xmlns:p14="http://schemas.microsoft.com/office/powerpoint/2010/main" val="101066274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</TotalTime>
  <Words>198</Words>
  <Application>Microsoft Office PowerPoint</Application>
  <PresentationFormat>Panorámica</PresentationFormat>
  <Paragraphs>20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5" baseType="lpstr">
      <vt:lpstr>-apple-system</vt:lpstr>
      <vt:lpstr>Arial</vt:lpstr>
      <vt:lpstr>Calibri</vt:lpstr>
      <vt:lpstr>Times New Roman</vt:lpstr>
      <vt:lpstr>Trebuchet MS</vt:lpstr>
      <vt:lpstr>ui-monospace</vt:lpstr>
      <vt:lpstr>Wingdings 3</vt:lpstr>
      <vt:lpstr>Faceta</vt:lpstr>
      <vt:lpstr>Tarea Final de Proyecto de Investigación y Desarrollo (PID) </vt:lpstr>
      <vt:lpstr>Resumen</vt:lpstr>
      <vt:lpstr> Tecnologías Empleadas</vt:lpstr>
      <vt:lpstr> Prototipo en Figma</vt:lpstr>
      <vt:lpstr>Implementación Realizada</vt:lpstr>
      <vt:lpstr>Validaciones Implementadas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Tarea Final de Proyecto de Investigación y Desarrollo (PID)</dc:title>
  <dc:creator>Administrador</dc:creator>
  <cp:lastModifiedBy>Administrador</cp:lastModifiedBy>
  <cp:revision>5</cp:revision>
  <dcterms:created xsi:type="dcterms:W3CDTF">2025-06-16T01:57:16Z</dcterms:created>
  <dcterms:modified xsi:type="dcterms:W3CDTF">2025-06-16T02:37:52Z</dcterms:modified>
</cp:coreProperties>
</file>