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1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5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7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094" y="1871131"/>
            <a:ext cx="7639940" cy="1515533"/>
          </a:xfrm>
        </p:spPr>
        <p:txBody>
          <a:bodyPr/>
          <a:lstStyle/>
          <a:p>
            <a:r>
              <a:rPr lang="en-US" dirty="0" smtClean="0"/>
              <a:t>Supply Chain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Bahnschrift" panose="020B0502040204020203" pitchFamily="34" charset="0"/>
              </a:rPr>
              <a:t>Machine Learning Project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51" y="2556932"/>
            <a:ext cx="10972800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Scenario: A Fast Moving Consumer Goods (FMCG) </a:t>
            </a:r>
            <a:r>
              <a:rPr lang="en-US" dirty="0"/>
              <a:t>company has entered into the instant noodles business two years back. Their higher management has notices that there is a miss match in the demand and supply. Where the demand is high, supply is pretty low </a:t>
            </a:r>
            <a:r>
              <a:rPr lang="en-US" dirty="0" smtClean="0"/>
              <a:t>and vice-versa which as a result as a loss in </a:t>
            </a:r>
            <a:r>
              <a:rPr lang="en-US" dirty="0"/>
              <a:t>inventory cost </a:t>
            </a:r>
            <a:r>
              <a:rPr lang="en-US" dirty="0" smtClean="0"/>
              <a:t>and ultimately loss to </a:t>
            </a:r>
            <a:r>
              <a:rPr lang="en-US" dirty="0"/>
              <a:t>the </a:t>
            </a:r>
            <a:r>
              <a:rPr lang="en-US" dirty="0" smtClean="0"/>
              <a:t>company. </a:t>
            </a:r>
            <a:r>
              <a:rPr lang="en-US" dirty="0"/>
              <a:t>H</a:t>
            </a:r>
            <a:r>
              <a:rPr lang="en-US" dirty="0" smtClean="0"/>
              <a:t>ence</a:t>
            </a:r>
            <a:r>
              <a:rPr lang="en-US" dirty="0"/>
              <a:t>, the higher management wants to optimize the supply quantity in each and every warehouse in entire </a:t>
            </a:r>
            <a:r>
              <a:rPr lang="en-US" dirty="0" smtClean="0"/>
              <a:t>country.</a:t>
            </a:r>
          </a:p>
          <a:p>
            <a:pPr marL="0" indent="0">
              <a:buNone/>
            </a:pPr>
            <a:r>
              <a:rPr lang="en-US" dirty="0" smtClean="0"/>
              <a:t>Goal </a:t>
            </a:r>
            <a:r>
              <a:rPr lang="en-US" dirty="0"/>
              <a:t>&amp; Objective: The objective </a:t>
            </a:r>
            <a:r>
              <a:rPr lang="en-US" dirty="0" smtClean="0"/>
              <a:t>of this </a:t>
            </a:r>
            <a:r>
              <a:rPr lang="en-US" dirty="0"/>
              <a:t>exercise is to build a model, using historical data that will determine an optimum weight of the product to be shipped each time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respective warehouse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3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76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Warehouse_Id</a:t>
            </a:r>
            <a:r>
              <a:rPr lang="en-US" dirty="0" smtClean="0"/>
              <a:t>: Unique Warehouse id where product is prepared for dispatch.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dtype</a:t>
            </a:r>
            <a:r>
              <a:rPr lang="en-US" dirty="0" smtClean="0"/>
              <a:t>: Object</a:t>
            </a:r>
          </a:p>
          <a:p>
            <a:r>
              <a:rPr lang="en-US" dirty="0" err="1" smtClean="0"/>
              <a:t>WH_Manager_Id</a:t>
            </a:r>
            <a:r>
              <a:rPr lang="en-US" dirty="0" smtClean="0"/>
              <a:t>: Manager Id present in the warehouse, </a:t>
            </a:r>
            <a:r>
              <a:rPr lang="en-US" dirty="0" err="1" smtClean="0"/>
              <a:t>dtype</a:t>
            </a:r>
            <a:r>
              <a:rPr lang="en-US" dirty="0" smtClean="0"/>
              <a:t>: Object.</a:t>
            </a:r>
          </a:p>
          <a:p>
            <a:r>
              <a:rPr lang="en-US" dirty="0" err="1" smtClean="0"/>
              <a:t>Location_type</a:t>
            </a:r>
            <a:r>
              <a:rPr lang="en-US" dirty="0" smtClean="0"/>
              <a:t>: Location of the Warehouse, </a:t>
            </a:r>
            <a:r>
              <a:rPr lang="en-US" dirty="0" err="1" smtClean="0"/>
              <a:t>dtype</a:t>
            </a:r>
            <a:r>
              <a:rPr lang="en-US" dirty="0" smtClean="0"/>
              <a:t>: Object.</a:t>
            </a:r>
          </a:p>
          <a:p>
            <a:r>
              <a:rPr lang="en-US" dirty="0" err="1" smtClean="0"/>
              <a:t>WH_capacity_size</a:t>
            </a:r>
            <a:r>
              <a:rPr lang="en-US" dirty="0" smtClean="0"/>
              <a:t>: Capacity of the warehouse for production of product.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err="1" smtClean="0"/>
              <a:t>dtype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Zone: Zone of the Warehouse, </a:t>
            </a:r>
            <a:r>
              <a:rPr lang="en-US" dirty="0" err="1" smtClean="0"/>
              <a:t>dtype</a:t>
            </a:r>
            <a:r>
              <a:rPr lang="en-US" dirty="0" smtClean="0"/>
              <a:t>: String`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42" y="794759"/>
            <a:ext cx="10921525" cy="52385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WH_regional_Zone</a:t>
            </a:r>
            <a:r>
              <a:rPr lang="en-US" dirty="0" smtClean="0"/>
              <a:t>: Regional Zone of the warehouse, </a:t>
            </a:r>
            <a:r>
              <a:rPr lang="en-US" dirty="0" err="1" smtClean="0"/>
              <a:t>dtype</a:t>
            </a:r>
            <a:r>
              <a:rPr lang="en-US" dirty="0" smtClean="0"/>
              <a:t>: Object</a:t>
            </a:r>
          </a:p>
          <a:p>
            <a:r>
              <a:rPr lang="en-US" dirty="0" smtClean="0"/>
              <a:t>Num_refill_req_l3m: Refilling request received by the warehouse in last 3 months,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smtClean="0"/>
              <a:t>Transport_issue_l1y: No. of transport issued for warehouse in last 1 year,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smtClean="0"/>
              <a:t>Competitor in market: No. of competitor inn the market,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Retail_shop_number</a:t>
            </a:r>
            <a:r>
              <a:rPr lang="en-US" dirty="0" smtClean="0"/>
              <a:t>: Number of retail shop who sell noodles produced by the warehouse,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Warehouse_owner_type</a:t>
            </a:r>
            <a:r>
              <a:rPr lang="en-US" dirty="0" smtClean="0"/>
              <a:t>: The warehouse is owned by the company or it is on rent, </a:t>
            </a:r>
            <a:r>
              <a:rPr lang="en-US" dirty="0" err="1" smtClean="0"/>
              <a:t>dtype</a:t>
            </a:r>
            <a:r>
              <a:rPr lang="en-US" dirty="0" smtClean="0"/>
              <a:t>: String.</a:t>
            </a:r>
          </a:p>
          <a:p>
            <a:r>
              <a:rPr lang="en-US" dirty="0" err="1" smtClean="0"/>
              <a:t>Distuributer_num</a:t>
            </a:r>
            <a:r>
              <a:rPr lang="en-US" dirty="0" smtClean="0"/>
              <a:t>: No. of distributor who works between warehouse and retail shops,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Flood_impacted</a:t>
            </a:r>
            <a:r>
              <a:rPr lang="en-US" dirty="0" smtClean="0"/>
              <a:t>: Is warehouse is in flood impacted area or not,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Flood_proof</a:t>
            </a:r>
            <a:r>
              <a:rPr lang="en-US" dirty="0" smtClean="0"/>
              <a:t>: Warehouse is having flood proof indicator,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26" y="803305"/>
            <a:ext cx="10853159" cy="507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Electric_supply</a:t>
            </a:r>
            <a:r>
              <a:rPr lang="en-US" dirty="0" smtClean="0"/>
              <a:t>: Does the warehouse having proper electric supply along with some power backup,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Dist_from_hub</a:t>
            </a:r>
            <a:r>
              <a:rPr lang="en-US" dirty="0" smtClean="0"/>
              <a:t>: distance from the warehouse to production hub,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Workers_num</a:t>
            </a:r>
            <a:r>
              <a:rPr lang="en-US" dirty="0" smtClean="0"/>
              <a:t>: no. workers in the warehouse,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Wh_est_year</a:t>
            </a:r>
            <a:r>
              <a:rPr lang="en-US" dirty="0" smtClean="0"/>
              <a:t>: warehouse establishment year,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smtClean="0"/>
              <a:t>Storage_issue_reported_l3m: storage issues reported by warehouse in last 3months.</a:t>
            </a:r>
          </a:p>
          <a:p>
            <a:r>
              <a:rPr lang="en-US" dirty="0" err="1" smtClean="0"/>
              <a:t>Temp_reg_mach</a:t>
            </a:r>
            <a:r>
              <a:rPr lang="en-US" dirty="0" smtClean="0"/>
              <a:t>: warehouse having temperature regulating machine indicator or not,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Approved_wh_govt_certificate</a:t>
            </a:r>
            <a:r>
              <a:rPr lang="en-US" dirty="0" smtClean="0"/>
              <a:t>: Type of approval warehouse having issued by government, </a:t>
            </a:r>
            <a:r>
              <a:rPr lang="en-US" dirty="0" err="1" smtClean="0"/>
              <a:t>dtype</a:t>
            </a:r>
            <a:r>
              <a:rPr lang="en-US" dirty="0" smtClean="0"/>
              <a:t>: Object.</a:t>
            </a:r>
          </a:p>
          <a:p>
            <a:r>
              <a:rPr lang="en-US" dirty="0" smtClean="0"/>
              <a:t>Wh_breakdown_l3m: Number of times warehouse faces the breakdown in last 3 months,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  <a:p>
            <a:r>
              <a:rPr lang="en-US" dirty="0" err="1" smtClean="0"/>
              <a:t>Product_wg_tons</a:t>
            </a:r>
            <a:r>
              <a:rPr lang="en-US" dirty="0" smtClean="0"/>
              <a:t>: </a:t>
            </a:r>
            <a:r>
              <a:rPr lang="en-US" smtClean="0"/>
              <a:t>Product </a:t>
            </a:r>
            <a:r>
              <a:rPr lang="en-US" smtClean="0"/>
              <a:t>weight, </a:t>
            </a:r>
            <a:r>
              <a:rPr lang="en-US" dirty="0" err="1" smtClean="0"/>
              <a:t>dtype</a:t>
            </a:r>
            <a:r>
              <a:rPr lang="en-US" dirty="0" smtClean="0"/>
              <a:t>: integer.</a:t>
            </a:r>
          </a:p>
        </p:txBody>
      </p:sp>
    </p:spTree>
    <p:extLst>
      <p:ext uri="{BB962C8B-B14F-4D97-AF65-F5344CB8AC3E}">
        <p14:creationId xmlns:p14="http://schemas.microsoft.com/office/powerpoint/2010/main" val="11631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</TotalTime>
  <Words>472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</vt:lpstr>
      <vt:lpstr>Garamond</vt:lpstr>
      <vt:lpstr>Organic</vt:lpstr>
      <vt:lpstr>Supply Chain Management</vt:lpstr>
      <vt:lpstr>Scenario &amp; Objective</vt:lpstr>
      <vt:lpstr>Data Dictionary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Microsoft account</dc:creator>
  <cp:lastModifiedBy>Microsoft account</cp:lastModifiedBy>
  <cp:revision>16</cp:revision>
  <dcterms:created xsi:type="dcterms:W3CDTF">2022-09-08T06:42:29Z</dcterms:created>
  <dcterms:modified xsi:type="dcterms:W3CDTF">2023-05-30T10:23:07Z</dcterms:modified>
</cp:coreProperties>
</file>