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23A0-DEED-FD4B-8049-428904CE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367" y="-153299"/>
            <a:ext cx="8792940" cy="4947027"/>
          </a:xfrm>
        </p:spPr>
        <p:txBody>
          <a:bodyPr/>
          <a:lstStyle/>
          <a:p>
            <a:r>
              <a:rPr lang="en-GB"/>
              <a:t>Easy access to quality education</a:t>
            </a:r>
            <a:br>
              <a:rPr lang="en-GB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CCA6-144D-1C46-8768-B7748EE2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IDEATION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A36B-543C-7E40-A9F2-5D6DF34B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GB"/>
              <a:t>Age : 16+</a:t>
            </a:r>
          </a:p>
          <a:p>
            <a:r>
              <a:rPr lang="en-GB"/>
              <a:t>Region : Globe</a:t>
            </a:r>
          </a:p>
          <a:p>
            <a:r>
              <a:rPr lang="en-GB"/>
              <a:t>Technical knowledge : beginner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3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B3F8-6952-2140-B123-E488793C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Education for all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111C-5D06-5043-B331-916ED5DB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/>
              <a:t>Mobile application : iOS and Android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5070-E7B7-4C4A-B2A8-4E95CBF2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Education for all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486D-64EC-D14E-8855-73398621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/>
              <a:t>Features</a:t>
            </a:r>
          </a:p>
          <a:p>
            <a:r>
              <a:rPr lang="en-GB"/>
              <a:t>Splash screen </a:t>
            </a:r>
          </a:p>
          <a:p>
            <a:r>
              <a:rPr lang="en-GB"/>
              <a:t>Language </a:t>
            </a:r>
          </a:p>
          <a:p>
            <a:r>
              <a:rPr lang="en-GB"/>
              <a:t>Hardness Level</a:t>
            </a:r>
          </a:p>
          <a:p>
            <a:r>
              <a:rPr lang="en-GB"/>
              <a:t>Modules</a:t>
            </a:r>
          </a:p>
          <a:p>
            <a:r>
              <a:rPr lang="en-GB"/>
              <a:t>Sign up</a:t>
            </a:r>
          </a:p>
          <a:p>
            <a:r>
              <a:rPr lang="en-GB"/>
              <a:t>Online/download</a:t>
            </a:r>
          </a:p>
          <a:p>
            <a:pPr marL="0" indent="0">
              <a:buNone/>
            </a:pPr>
            <a:r>
              <a:rPr lang="en-GB"/>
              <a:t>      </a:t>
            </a:r>
          </a:p>
          <a:p>
            <a:pPr marL="0" indent="0">
              <a:buNone/>
            </a:pPr>
            <a:r>
              <a:rPr lang="en-GB"/>
              <a:t>        Menu- language -Signin-level-watch-done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0652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TF10001025</vt:lpstr>
      <vt:lpstr>Easy access to quality education </vt:lpstr>
      <vt:lpstr>IDEATION</vt:lpstr>
      <vt:lpstr>Education for all</vt:lpstr>
      <vt:lpstr>Education for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access to quality education </dc:title>
  <dc:creator>Issac Daniel</dc:creator>
  <cp:lastModifiedBy>Issac Daniel</cp:lastModifiedBy>
  <cp:revision>6</cp:revision>
  <dcterms:created xsi:type="dcterms:W3CDTF">2020-05-27T13:20:47Z</dcterms:created>
  <dcterms:modified xsi:type="dcterms:W3CDTF">2020-05-27T13:43:01Z</dcterms:modified>
</cp:coreProperties>
</file>