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916ff9b7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916ff9b7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7916ff9b7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7916ff9b7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916ff9b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916ff9b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23750" y="389450"/>
            <a:ext cx="8205300" cy="25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PUBLIC TRANSPORTATION DURING PANDEMIC</a:t>
            </a:r>
            <a:endParaRPr b="1" sz="4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858700" y="3413146"/>
            <a:ext cx="58365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Navaneeth R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819150" y="845600"/>
            <a:ext cx="75057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Public transit app</a:t>
            </a:r>
            <a:endParaRPr b="1" sz="34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819150" y="2189000"/>
            <a:ext cx="75057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Age : </a:t>
            </a:r>
            <a:r>
              <a:rPr lang="en"/>
              <a:t>Depends on govt. Imposed restrictions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Region : India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</a:t>
            </a:r>
            <a:r>
              <a:rPr lang="en"/>
              <a:t> </a:t>
            </a:r>
            <a:r>
              <a:rPr lang="en"/>
              <a:t>Knowledge</a:t>
            </a:r>
            <a:r>
              <a:rPr lang="en"/>
              <a:t> : Beginner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19150" y="845600"/>
            <a:ext cx="7601100" cy="13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Public transit app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19150" y="2309875"/>
            <a:ext cx="7505700" cy="21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Platforms :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Mobile Application : Android and ios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819150" y="845600"/>
            <a:ext cx="75057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Public transit app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819150" y="1947275"/>
            <a:ext cx="7505700" cy="24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 sz="2000"/>
              <a:t>Features :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Splash Screen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Home </a:t>
            </a:r>
            <a:r>
              <a:rPr lang="en"/>
              <a:t>Page - Mode of transit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Nearby Stations , Destination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Timings and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- time,cost,routes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delays and traffic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