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Safety App prototype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Gopika Murali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Age: Above 5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Region: Globe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knowledge: Beginner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Mobile application: Android/ios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75"/>
            <a:ext cx="7668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Splash screen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Sign up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Access to contacts, location and camera.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Direct SOS help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Settings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691" y="1367843"/>
            <a:ext cx="85206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First time users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Open app-&gt;splash screen-&gt;enter phone number-&gt;access to contacts, location and camera-&gt;set emergency contacts - &gt;done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next time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Open app-&gt;SOS button-&gt;done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Open app-&gt;Safe button-&gt;done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