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07375d4dbc12f3b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07375d4dbc12f3b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07375d4dbc12f3b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07375d4dbc12f3b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07375d4dbc12f3b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07375d4dbc12f3b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17200" y="731825"/>
            <a:ext cx="5412600" cy="18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 Solution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- Market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17200" y="2997875"/>
            <a:ext cx="6489900" cy="19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 all in one e - Market app that connects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local stores, shops and supply and helps in providing quality products at your doorstep.</a:t>
            </a:r>
            <a:endParaRPr sz="2400"/>
          </a:p>
        </p:txBody>
      </p:sp>
      <p:sp>
        <p:nvSpPr>
          <p:cNvPr id="279" name="Google Shape;279;p13"/>
          <p:cNvSpPr txBox="1"/>
          <p:nvPr/>
        </p:nvSpPr>
        <p:spPr>
          <a:xfrm>
            <a:off x="517200" y="4343375"/>
            <a:ext cx="21891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</a:rPr>
              <a:t>Sidharth S</a:t>
            </a:r>
            <a:endParaRPr b="1" sz="1900">
              <a:solidFill>
                <a:srgbClr val="FFFFF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ctrTitle"/>
          </p:nvPr>
        </p:nvSpPr>
        <p:spPr>
          <a:xfrm>
            <a:off x="473025" y="581900"/>
            <a:ext cx="3573900" cy="150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285" name="Google Shape;285;p14"/>
          <p:cNvSpPr txBox="1"/>
          <p:nvPr>
            <p:ph idx="1" type="subTitle"/>
          </p:nvPr>
        </p:nvSpPr>
        <p:spPr>
          <a:xfrm>
            <a:off x="473025" y="2033500"/>
            <a:ext cx="6823800" cy="27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Region : India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Technical Knowledge : Beginner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Age group : Any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UID Aadhar/Mobile Number/</a:t>
            </a:r>
            <a:r>
              <a:rPr b="1" lang="en" sz="2800"/>
              <a:t>eMail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Active Internet connection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Volunteering support systems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ctrTitle"/>
          </p:nvPr>
        </p:nvSpPr>
        <p:spPr>
          <a:xfrm>
            <a:off x="473025" y="581900"/>
            <a:ext cx="3573900" cy="150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Platforms</a:t>
            </a:r>
            <a:endParaRPr/>
          </a:p>
        </p:txBody>
      </p:sp>
      <p:sp>
        <p:nvSpPr>
          <p:cNvPr id="291" name="Google Shape;291;p15"/>
          <p:cNvSpPr txBox="1"/>
          <p:nvPr>
            <p:ph idx="1" type="subTitle"/>
          </p:nvPr>
        </p:nvSpPr>
        <p:spPr>
          <a:xfrm>
            <a:off x="473025" y="2340851"/>
            <a:ext cx="6823800" cy="11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 sz="2800"/>
              <a:t>iOS</a:t>
            </a:r>
            <a:endParaRPr b="1"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 sz="2800"/>
              <a:t>Android</a:t>
            </a:r>
            <a:endParaRPr b="1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ctrTitle"/>
          </p:nvPr>
        </p:nvSpPr>
        <p:spPr>
          <a:xfrm>
            <a:off x="473025" y="581900"/>
            <a:ext cx="3573900" cy="150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297" name="Google Shape;297;p16"/>
          <p:cNvSpPr txBox="1"/>
          <p:nvPr>
            <p:ph idx="1" type="subTitle"/>
          </p:nvPr>
        </p:nvSpPr>
        <p:spPr>
          <a:xfrm>
            <a:off x="473025" y="2087300"/>
            <a:ext cx="7895100" cy="24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 sz="2800"/>
              <a:t>Users are able to sign up</a:t>
            </a:r>
            <a:endParaRPr b="1"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 sz="2800"/>
              <a:t>Buy and Sell products</a:t>
            </a:r>
            <a:endParaRPr b="1"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 sz="2800"/>
              <a:t>Making available all necessities etc</a:t>
            </a:r>
            <a:endParaRPr b="1"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 sz="2800"/>
              <a:t>Quality first service ensured</a:t>
            </a:r>
            <a:endParaRPr b="1"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" sz="2800"/>
              <a:t>Different languages</a:t>
            </a:r>
            <a:endParaRPr b="1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