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f869d27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f869d27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f869d27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f869d27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f869d27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f869d27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22455" y="310925"/>
            <a:ext cx="31050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Instant Access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 Health Care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22450" y="1307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D4FCCD"/>
                </a:solidFill>
                <a:latin typeface="Comic Sans MS"/>
                <a:ea typeface="Comic Sans MS"/>
                <a:cs typeface="Comic Sans MS"/>
                <a:sym typeface="Comic Sans MS"/>
              </a:rPr>
              <a:t>H for Health</a:t>
            </a:r>
            <a:endParaRPr b="1" sz="3400">
              <a:solidFill>
                <a:srgbClr val="D4FCC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863400" y="4585750"/>
            <a:ext cx="2280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4A86E8"/>
                </a:solidFill>
                <a:latin typeface="Average"/>
                <a:ea typeface="Average"/>
                <a:cs typeface="Average"/>
                <a:sym typeface="Average"/>
              </a:rPr>
              <a:t>Ashwin Girish</a:t>
            </a:r>
            <a:endParaRPr b="1" sz="1900">
              <a:solidFill>
                <a:srgbClr val="4A86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222450" y="1875925"/>
            <a:ext cx="5193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 integrated platform, where people can access services offered by health professionals through video conferencing, IRC service and thereby ensuring proper health facilities. Direct appointments can also be made if necessary.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People can choose from homeopathy, ayurveda and alopathy also.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Routine monitoring and emergency alerting system is also provided.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Health tips, information regarding the usage of medicines and news feed from renowned health professionals are also included.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607350" y="740800"/>
            <a:ext cx="3399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Requirements</a:t>
            </a:r>
            <a:endParaRPr sz="2800"/>
          </a:p>
        </p:txBody>
      </p:sp>
      <p:sp>
        <p:nvSpPr>
          <p:cNvPr id="143" name="Google Shape;143;p14"/>
          <p:cNvSpPr txBox="1"/>
          <p:nvPr/>
        </p:nvSpPr>
        <p:spPr>
          <a:xfrm>
            <a:off x="1607350" y="1722775"/>
            <a:ext cx="54657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Region                                 : India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Technical Knowledge : Beginner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 Group                         :Any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Mobile Number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9420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Platforms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7065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Android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iOS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669300" y="38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Features</a:t>
            </a:r>
            <a:endParaRPr b="1" sz="32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Users can sign up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Quality Service Ensured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Different Languages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Location Access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Emergency SOS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Routine Mapping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Daily News Feed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