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95D1-6310-4E2F-8237-45CF94544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Easy access to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414707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04F8-3867-490B-95D5-E399B658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Ideation:</a:t>
            </a:r>
            <a:br>
              <a:rPr lang="en-IN" dirty="0"/>
            </a:br>
            <a:r>
              <a:rPr lang="en-IN" dirty="0"/>
              <a:t>best of electronics </a:t>
            </a:r>
            <a:r>
              <a:rPr lang="en-IN" dirty="0" err="1"/>
              <a:t>resourses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3390-DEDC-4D9C-BAFA-E40710A3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Age: 17 and above</a:t>
            </a:r>
          </a:p>
          <a:p>
            <a:r>
              <a:rPr lang="en-IN" dirty="0"/>
              <a:t>Region: Globe</a:t>
            </a:r>
          </a:p>
          <a:p>
            <a:r>
              <a:rPr lang="en-IN" dirty="0"/>
              <a:t>Technical Knowledge: Beginner</a:t>
            </a:r>
          </a:p>
        </p:txBody>
      </p:sp>
    </p:spTree>
    <p:extLst>
      <p:ext uri="{BB962C8B-B14F-4D97-AF65-F5344CB8AC3E}">
        <p14:creationId xmlns:p14="http://schemas.microsoft.com/office/powerpoint/2010/main" val="8241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2A99-95F5-44D7-9636-C832FA9D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of electronics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C4F3-AEBB-4A49-BCC9-C1E07C742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Moblie</a:t>
            </a:r>
            <a:r>
              <a:rPr lang="en-IN" dirty="0"/>
              <a:t> application: Android</a:t>
            </a:r>
          </a:p>
        </p:txBody>
      </p:sp>
    </p:spTree>
    <p:extLst>
      <p:ext uri="{BB962C8B-B14F-4D97-AF65-F5344CB8AC3E}">
        <p14:creationId xmlns:p14="http://schemas.microsoft.com/office/powerpoint/2010/main" val="38880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7E3D-5428-4B25-8DA1-54908873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0761-20EF-47A2-BA8F-CC717AED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Splash screen</a:t>
            </a:r>
          </a:p>
          <a:p>
            <a:r>
              <a:rPr lang="en-IN" dirty="0"/>
              <a:t>Language</a:t>
            </a:r>
          </a:p>
          <a:p>
            <a:r>
              <a:rPr lang="en-IN" dirty="0"/>
              <a:t>Hardness level</a:t>
            </a:r>
          </a:p>
          <a:p>
            <a:r>
              <a:rPr lang="en-IN" dirty="0"/>
              <a:t>Course subject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Related projects</a:t>
            </a:r>
          </a:p>
          <a:p>
            <a:r>
              <a:rPr lang="en-IN" dirty="0" err="1"/>
              <a:t>SignUp</a:t>
            </a:r>
            <a:endParaRPr lang="en-IN" dirty="0"/>
          </a:p>
          <a:p>
            <a:r>
              <a:rPr lang="en-IN" dirty="0"/>
              <a:t>Online/Download</a:t>
            </a:r>
          </a:p>
        </p:txBody>
      </p:sp>
    </p:spTree>
    <p:extLst>
      <p:ext uri="{BB962C8B-B14F-4D97-AF65-F5344CB8AC3E}">
        <p14:creationId xmlns:p14="http://schemas.microsoft.com/office/powerpoint/2010/main" val="59570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0EE9-1F4D-49BA-B274-C6BE2EEC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BD01-AF8E-4E96-8ED9-D0778C51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time users</a:t>
            </a:r>
          </a:p>
          <a:p>
            <a:pPr marL="0" indent="0">
              <a:buNone/>
            </a:pPr>
            <a:r>
              <a:rPr lang="en-IN" dirty="0"/>
              <a:t>   Open app</a:t>
            </a:r>
            <a:r>
              <a:rPr lang="en-IN" dirty="0">
                <a:sym typeface="Wingdings" panose="05000000000000000000" pitchFamily="2" charset="2"/>
              </a:rPr>
              <a:t> --- Splash screen ---select language ---sign up ---login credentials , year of study---done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After signing in:</a:t>
            </a:r>
          </a:p>
          <a:p>
            <a:pPr marL="0" indent="0">
              <a:buNone/>
            </a:pPr>
            <a:r>
              <a:rPr lang="en-IN" dirty="0"/>
              <a:t>  Open app --- Splash screen ---course contents---check progress ---notes---select course --- watch --- done</a:t>
            </a:r>
          </a:p>
        </p:txBody>
      </p:sp>
    </p:spTree>
    <p:extLst>
      <p:ext uri="{BB962C8B-B14F-4D97-AF65-F5344CB8AC3E}">
        <p14:creationId xmlns:p14="http://schemas.microsoft.com/office/powerpoint/2010/main" val="24899207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</TotalTime>
  <Words>97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Easy access to quality education</vt:lpstr>
      <vt:lpstr>Ideation: best of electronics resourses</vt:lpstr>
      <vt:lpstr>Best of electronics resources</vt:lpstr>
      <vt:lpstr>features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access to quality education</dc:title>
  <dc:creator>dhiya maria</dc:creator>
  <cp:lastModifiedBy>dhiya maria</cp:lastModifiedBy>
  <cp:revision>3</cp:revision>
  <dcterms:created xsi:type="dcterms:W3CDTF">2020-05-27T14:11:21Z</dcterms:created>
  <dcterms:modified xsi:type="dcterms:W3CDTF">2020-05-27T14:36:40Z</dcterms:modified>
</cp:coreProperties>
</file>