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13"/>
  </p:notesMasterIdLst>
  <p:handoutMasterIdLst>
    <p:handoutMasterId r:id="rId14"/>
  </p:handoutMasterIdLst>
  <p:sldIdLst>
    <p:sldId id="307" r:id="rId2"/>
    <p:sldId id="313" r:id="rId3"/>
    <p:sldId id="353" r:id="rId4"/>
    <p:sldId id="354" r:id="rId5"/>
    <p:sldId id="355" r:id="rId6"/>
    <p:sldId id="356" r:id="rId7"/>
    <p:sldId id="352" r:id="rId8"/>
    <p:sldId id="348" r:id="rId9"/>
    <p:sldId id="349" r:id="rId10"/>
    <p:sldId id="351" r:id="rId11"/>
    <p:sldId id="357"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Futura Bk" pitchFamily="34" charset="0"/>
        <a:ea typeface="+mn-ea"/>
        <a:cs typeface="+mn-cs"/>
      </a:defRPr>
    </a:lvl1pPr>
    <a:lvl2pPr marL="457200" algn="l" rtl="0" fontAlgn="base">
      <a:spcBef>
        <a:spcPct val="0"/>
      </a:spcBef>
      <a:spcAft>
        <a:spcPct val="0"/>
      </a:spcAft>
      <a:defRPr kern="1200">
        <a:solidFill>
          <a:schemeClr val="tx1"/>
        </a:solidFill>
        <a:latin typeface="Futura Bk" pitchFamily="34" charset="0"/>
        <a:ea typeface="+mn-ea"/>
        <a:cs typeface="+mn-cs"/>
      </a:defRPr>
    </a:lvl2pPr>
    <a:lvl3pPr marL="914400" algn="l" rtl="0" fontAlgn="base">
      <a:spcBef>
        <a:spcPct val="0"/>
      </a:spcBef>
      <a:spcAft>
        <a:spcPct val="0"/>
      </a:spcAft>
      <a:defRPr kern="1200">
        <a:solidFill>
          <a:schemeClr val="tx1"/>
        </a:solidFill>
        <a:latin typeface="Futura Bk" pitchFamily="34" charset="0"/>
        <a:ea typeface="+mn-ea"/>
        <a:cs typeface="+mn-cs"/>
      </a:defRPr>
    </a:lvl3pPr>
    <a:lvl4pPr marL="1371600" algn="l" rtl="0" fontAlgn="base">
      <a:spcBef>
        <a:spcPct val="0"/>
      </a:spcBef>
      <a:spcAft>
        <a:spcPct val="0"/>
      </a:spcAft>
      <a:defRPr kern="1200">
        <a:solidFill>
          <a:schemeClr val="tx1"/>
        </a:solidFill>
        <a:latin typeface="Futura Bk" pitchFamily="34" charset="0"/>
        <a:ea typeface="+mn-ea"/>
        <a:cs typeface="+mn-cs"/>
      </a:defRPr>
    </a:lvl4pPr>
    <a:lvl5pPr marL="1828800" algn="l" rtl="0" fontAlgn="base">
      <a:spcBef>
        <a:spcPct val="0"/>
      </a:spcBef>
      <a:spcAft>
        <a:spcPct val="0"/>
      </a:spcAft>
      <a:defRPr kern="1200">
        <a:solidFill>
          <a:schemeClr val="tx1"/>
        </a:solidFill>
        <a:latin typeface="Futura Bk" pitchFamily="34" charset="0"/>
        <a:ea typeface="+mn-ea"/>
        <a:cs typeface="+mn-cs"/>
      </a:defRPr>
    </a:lvl5pPr>
    <a:lvl6pPr marL="2286000" algn="l" defTabSz="914400" rtl="0" eaLnBrk="1" latinLnBrk="0" hangingPunct="1">
      <a:defRPr kern="1200">
        <a:solidFill>
          <a:schemeClr val="tx1"/>
        </a:solidFill>
        <a:latin typeface="Futura Bk" pitchFamily="34" charset="0"/>
        <a:ea typeface="+mn-ea"/>
        <a:cs typeface="+mn-cs"/>
      </a:defRPr>
    </a:lvl6pPr>
    <a:lvl7pPr marL="2743200" algn="l" defTabSz="914400" rtl="0" eaLnBrk="1" latinLnBrk="0" hangingPunct="1">
      <a:defRPr kern="1200">
        <a:solidFill>
          <a:schemeClr val="tx1"/>
        </a:solidFill>
        <a:latin typeface="Futura Bk" pitchFamily="34" charset="0"/>
        <a:ea typeface="+mn-ea"/>
        <a:cs typeface="+mn-cs"/>
      </a:defRPr>
    </a:lvl7pPr>
    <a:lvl8pPr marL="3200400" algn="l" defTabSz="914400" rtl="0" eaLnBrk="1" latinLnBrk="0" hangingPunct="1">
      <a:defRPr kern="1200">
        <a:solidFill>
          <a:schemeClr val="tx1"/>
        </a:solidFill>
        <a:latin typeface="Futura Bk" pitchFamily="34" charset="0"/>
        <a:ea typeface="+mn-ea"/>
        <a:cs typeface="+mn-cs"/>
      </a:defRPr>
    </a:lvl8pPr>
    <a:lvl9pPr marL="3657600" algn="l" defTabSz="914400" rtl="0" eaLnBrk="1" latinLnBrk="0" hangingPunct="1">
      <a:defRPr kern="1200">
        <a:solidFill>
          <a:schemeClr val="tx1"/>
        </a:solidFill>
        <a:latin typeface="Futura Bk"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58E"/>
    <a:srgbClr val="0071B5"/>
    <a:srgbClr val="66FF33"/>
    <a:srgbClr val="0000CC"/>
    <a:srgbClr val="000000"/>
    <a:srgbClr val="2990CA"/>
    <a:srgbClr val="51AEDD"/>
    <a:srgbClr val="79C1E5"/>
    <a:srgbClr val="6E6F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94" autoAdjust="0"/>
    <p:restoredTop sz="94660"/>
  </p:normalViewPr>
  <p:slideViewPr>
    <p:cSldViewPr snapToGrid="0">
      <p:cViewPr varScale="1">
        <p:scale>
          <a:sx n="98" d="100"/>
          <a:sy n="98" d="100"/>
        </p:scale>
        <p:origin x="-61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35" d="100"/>
          <a:sy n="35" d="100"/>
        </p:scale>
        <p:origin x="-154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8" name="Rectangle 6"/>
          <p:cNvSpPr>
            <a:spLocks noGrp="1" noChangeArrowheads="1"/>
          </p:cNvSpPr>
          <p:nvPr>
            <p:ph type="hdr" sz="quarter"/>
          </p:nvPr>
        </p:nvSpPr>
        <p:spPr bwMode="auto">
          <a:xfrm>
            <a:off x="282575" y="44450"/>
            <a:ext cx="45704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Futura Hv" pitchFamily="34" charset="0"/>
              </a:defRPr>
            </a:lvl1pPr>
          </a:lstStyle>
          <a:p>
            <a:pPr>
              <a:defRPr/>
            </a:pPr>
            <a:r>
              <a:rPr lang="en-US"/>
              <a:t>Presentation Title</a:t>
            </a:r>
          </a:p>
        </p:txBody>
      </p:sp>
      <p:sp>
        <p:nvSpPr>
          <p:cNvPr id="43011" name="Line 7"/>
          <p:cNvSpPr>
            <a:spLocks noChangeShapeType="1"/>
          </p:cNvSpPr>
          <p:nvPr/>
        </p:nvSpPr>
        <p:spPr bwMode="auto">
          <a:xfrm>
            <a:off x="363538" y="8958263"/>
            <a:ext cx="615315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880" name="Rectangle 8"/>
          <p:cNvSpPr>
            <a:spLocks noGrp="1" noChangeArrowheads="1"/>
          </p:cNvSpPr>
          <p:nvPr>
            <p:ph type="sldNum" sz="quarter" idx="3"/>
          </p:nvPr>
        </p:nvSpPr>
        <p:spPr bwMode="auto">
          <a:xfrm>
            <a:off x="6215063" y="8939213"/>
            <a:ext cx="384175" cy="214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pPr>
              <a:defRPr/>
            </a:pPr>
            <a:fld id="{330206E8-4937-4675-BC2F-A51B81DE7240}" type="slidenum">
              <a:rPr lang="en-US"/>
              <a:pPr>
                <a:defRPr/>
              </a:pPr>
              <a:t>‹#›</a:t>
            </a:fld>
            <a:endParaRPr lang="en-US"/>
          </a:p>
        </p:txBody>
      </p:sp>
      <p:sp>
        <p:nvSpPr>
          <p:cNvPr id="79881" name="Rectangle 9"/>
          <p:cNvSpPr>
            <a:spLocks noGrp="1" noChangeArrowheads="1"/>
          </p:cNvSpPr>
          <p:nvPr>
            <p:ph type="ftr" sz="quarter" idx="2"/>
          </p:nvPr>
        </p:nvSpPr>
        <p:spPr bwMode="auto">
          <a:xfrm>
            <a:off x="273050" y="8939213"/>
            <a:ext cx="5803900" cy="214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atin typeface="Futura Hv" pitchFamily="34" charset="0"/>
              </a:defRPr>
            </a:lvl1pPr>
          </a:lstStyle>
          <a:p>
            <a:pPr>
              <a:defRPr/>
            </a:pPr>
            <a:endParaRPr lang="en-US"/>
          </a:p>
        </p:txBody>
      </p:sp>
    </p:spTree>
    <p:extLst>
      <p:ext uri="{BB962C8B-B14F-4D97-AF65-F5344CB8AC3E}">
        <p14:creationId xmlns:p14="http://schemas.microsoft.com/office/powerpoint/2010/main" val="31870410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4"/>
          <p:cNvSpPr>
            <a:spLocks noGrp="1" noRot="1" noChangeAspect="1" noChangeArrowheads="1" noTextEdit="1"/>
          </p:cNvSpPr>
          <p:nvPr>
            <p:ph type="sldImg" idx="2"/>
          </p:nvPr>
        </p:nvSpPr>
        <p:spPr bwMode="auto">
          <a:xfrm>
            <a:off x="2906713" y="225425"/>
            <a:ext cx="3644900" cy="27336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72" name="Rectangle 8"/>
          <p:cNvSpPr>
            <a:spLocks noGrp="1" noChangeArrowheads="1"/>
          </p:cNvSpPr>
          <p:nvPr>
            <p:ph type="hdr" sz="quarter"/>
          </p:nvPr>
        </p:nvSpPr>
        <p:spPr bwMode="auto">
          <a:xfrm>
            <a:off x="284163" y="227013"/>
            <a:ext cx="2535237"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Futura Hv" pitchFamily="34" charset="0"/>
              </a:defRPr>
            </a:lvl1pPr>
          </a:lstStyle>
          <a:p>
            <a:pPr>
              <a:defRPr/>
            </a:pPr>
            <a:r>
              <a:rPr lang="en-US"/>
              <a:t>Presentation Title</a:t>
            </a:r>
          </a:p>
        </p:txBody>
      </p:sp>
      <p:sp>
        <p:nvSpPr>
          <p:cNvPr id="11273" name="Rectangle 9"/>
          <p:cNvSpPr>
            <a:spLocks noGrp="1" noChangeArrowheads="1"/>
          </p:cNvSpPr>
          <p:nvPr>
            <p:ph type="body" sz="quarter" idx="3"/>
          </p:nvPr>
        </p:nvSpPr>
        <p:spPr bwMode="auto">
          <a:xfrm>
            <a:off x="250825" y="3200400"/>
            <a:ext cx="6292850" cy="5622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4" name="Rectangle 10"/>
          <p:cNvSpPr>
            <a:spLocks noGrp="1" noChangeArrowheads="1"/>
          </p:cNvSpPr>
          <p:nvPr>
            <p:ph type="ftr" sz="quarter" idx="4"/>
          </p:nvPr>
        </p:nvSpPr>
        <p:spPr bwMode="auto">
          <a:xfrm>
            <a:off x="276225" y="8918575"/>
            <a:ext cx="5807075" cy="225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atin typeface="Futura Hv" pitchFamily="34" charset="0"/>
              </a:defRPr>
            </a:lvl1pPr>
          </a:lstStyle>
          <a:p>
            <a:pPr>
              <a:defRPr/>
            </a:pPr>
            <a:endParaRPr lang="en-US"/>
          </a:p>
        </p:txBody>
      </p:sp>
      <p:sp>
        <p:nvSpPr>
          <p:cNvPr id="11275" name="Rectangle 11"/>
          <p:cNvSpPr>
            <a:spLocks noGrp="1" noChangeArrowheads="1"/>
          </p:cNvSpPr>
          <p:nvPr>
            <p:ph type="sldNum" sz="quarter" idx="5"/>
          </p:nvPr>
        </p:nvSpPr>
        <p:spPr bwMode="auto">
          <a:xfrm>
            <a:off x="6207125" y="8929688"/>
            <a:ext cx="382588" cy="214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pPr>
              <a:defRPr/>
            </a:pPr>
            <a:fld id="{C89855C5-3D26-4794-BCD1-F976664E95E1}" type="slidenum">
              <a:rPr lang="en-US"/>
              <a:pPr>
                <a:defRPr/>
              </a:pPr>
              <a:t>‹#›</a:t>
            </a:fld>
            <a:endParaRPr lang="en-US"/>
          </a:p>
        </p:txBody>
      </p:sp>
    </p:spTree>
    <p:extLst>
      <p:ext uri="{BB962C8B-B14F-4D97-AF65-F5344CB8AC3E}">
        <p14:creationId xmlns:p14="http://schemas.microsoft.com/office/powerpoint/2010/main" val="1609242334"/>
      </p:ext>
    </p:extLst>
  </p:cSld>
  <p:clrMap bg1="lt1" tx1="dk1" bg2="lt2" tx2="dk2" accent1="accent1" accent2="accent2" accent3="accent3" accent4="accent4" accent5="accent5" accent6="accent6" hlink="hlink" folHlink="folHlink"/>
  <p:hf ftr="0" dt="0"/>
  <p:notesStyle>
    <a:lvl1pPr marL="119063" indent="-119063" algn="l" rtl="0" eaLnBrk="0" fontAlgn="base" hangingPunct="0">
      <a:spcBef>
        <a:spcPct val="30000"/>
      </a:spcBef>
      <a:spcAft>
        <a:spcPct val="0"/>
      </a:spcAft>
      <a:buChar char="•"/>
      <a:defRPr sz="1200" kern="1200">
        <a:solidFill>
          <a:schemeClr val="tx1"/>
        </a:solidFill>
        <a:latin typeface="Futura Bk" pitchFamily="34" charset="0"/>
        <a:ea typeface="+mn-ea"/>
        <a:cs typeface="+mn-cs"/>
      </a:defRPr>
    </a:lvl1pPr>
    <a:lvl2pPr marL="344488" indent="-111125" algn="l" rtl="0" eaLnBrk="0" fontAlgn="base" hangingPunct="0">
      <a:spcBef>
        <a:spcPct val="30000"/>
      </a:spcBef>
      <a:spcAft>
        <a:spcPct val="0"/>
      </a:spcAft>
      <a:buChar char="•"/>
      <a:defRPr sz="1000" kern="1200">
        <a:solidFill>
          <a:schemeClr val="tx1"/>
        </a:solidFill>
        <a:latin typeface="Futura Bk" pitchFamily="34" charset="0"/>
        <a:ea typeface="+mn-ea"/>
        <a:cs typeface="+mn-cs"/>
      </a:defRPr>
    </a:lvl2pPr>
    <a:lvl3pPr marL="569913" indent="-106363" algn="l" rtl="0" eaLnBrk="0" fontAlgn="base" hangingPunct="0">
      <a:spcBef>
        <a:spcPct val="30000"/>
      </a:spcBef>
      <a:spcAft>
        <a:spcPct val="0"/>
      </a:spcAft>
      <a:buChar char="•"/>
      <a:defRPr sz="900" kern="1200">
        <a:solidFill>
          <a:schemeClr val="tx1"/>
        </a:solidFill>
        <a:latin typeface="Futura Bk" pitchFamily="34" charset="0"/>
        <a:ea typeface="+mn-ea"/>
        <a:cs typeface="+mn-cs"/>
      </a:defRPr>
    </a:lvl3pPr>
    <a:lvl4pPr marL="795338" indent="-106363" algn="l" rtl="0" eaLnBrk="0" fontAlgn="base" hangingPunct="0">
      <a:spcBef>
        <a:spcPct val="30000"/>
      </a:spcBef>
      <a:spcAft>
        <a:spcPct val="0"/>
      </a:spcAft>
      <a:buChar char="•"/>
      <a:defRPr sz="900" kern="1200">
        <a:solidFill>
          <a:schemeClr val="tx1"/>
        </a:solidFill>
        <a:latin typeface="Futura Bk" pitchFamily="34" charset="0"/>
        <a:ea typeface="+mn-ea"/>
        <a:cs typeface="+mn-cs"/>
      </a:defRPr>
    </a:lvl4pPr>
    <a:lvl5pPr marL="1033463" indent="-119063" algn="l" rtl="0" eaLnBrk="0" fontAlgn="base" hangingPunct="0">
      <a:spcBef>
        <a:spcPct val="30000"/>
      </a:spcBef>
      <a:spcAft>
        <a:spcPct val="0"/>
      </a:spcAft>
      <a:buChar char="•"/>
      <a:defRPr sz="900" kern="1200">
        <a:solidFill>
          <a:schemeClr val="tx1"/>
        </a:solidFill>
        <a:latin typeface="Futura Bk"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pPr eaLnBrk="1" hangingPunct="1"/>
            <a:r>
              <a:rPr lang="en-US" smtClean="0">
                <a:latin typeface="Futura Hv" pitchFamily="34" charset="0"/>
              </a:rPr>
              <a:t>Presentation Title</a:t>
            </a:r>
          </a:p>
        </p:txBody>
      </p:sp>
      <p:sp>
        <p:nvSpPr>
          <p:cNvPr id="2560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pPr eaLnBrk="1" hangingPunct="1"/>
            <a:fld id="{4FB6A710-5A50-4B1A-AD14-5279B11C6583}" type="slidenum">
              <a:rPr lang="en-US" smtClean="0"/>
              <a:pPr eaLnBrk="1" hangingPunct="1"/>
              <a:t>1</a:t>
            </a:fld>
            <a:endParaRPr lang="en-US" smtClean="0"/>
          </a:p>
        </p:txBody>
      </p:sp>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pPr eaLnBrk="1" hangingPunct="1"/>
            <a:r>
              <a:rPr lang="en-US" smtClean="0">
                <a:latin typeface="Futura Hv" pitchFamily="34" charset="0"/>
              </a:rPr>
              <a:t>Presentation Title</a:t>
            </a:r>
          </a:p>
        </p:txBody>
      </p:sp>
      <p:sp>
        <p:nvSpPr>
          <p:cNvPr id="2867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pPr eaLnBrk="1" hangingPunct="1"/>
            <a:fld id="{0E465C8A-978E-4A01-B881-F5A3C8714CB8}" type="slidenum">
              <a:rPr lang="en-US" smtClean="0"/>
              <a:pPr eaLnBrk="1" hangingPunct="1"/>
              <a:t>10</a:t>
            </a:fld>
            <a:endParaRPr lang="en-US" smtClean="0"/>
          </a:p>
        </p:txBody>
      </p:sp>
      <p:sp>
        <p:nvSpPr>
          <p:cNvPr id="28676" name="Rectangle 2"/>
          <p:cNvSpPr>
            <a:spLocks noGrp="1" noRot="1" noChangeAspect="1" noChangeArrowheads="1" noTextEdit="1"/>
          </p:cNvSpPr>
          <p:nvPr>
            <p:ph type="sldImg"/>
          </p:nvPr>
        </p:nvSpPr>
        <p:spPr>
          <a:xfrm>
            <a:off x="1143000" y="685800"/>
            <a:ext cx="4572000" cy="3429000"/>
          </a:xfrm>
          <a:ln/>
        </p:spPr>
      </p:sp>
      <p:sp>
        <p:nvSpPr>
          <p:cNvPr id="2867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pPr eaLnBrk="1" hangingPunct="1"/>
            <a:r>
              <a:rPr lang="en-US" smtClean="0">
                <a:latin typeface="Futura Hv" pitchFamily="34" charset="0"/>
              </a:rPr>
              <a:t>Presentation Title</a:t>
            </a:r>
          </a:p>
        </p:txBody>
      </p:sp>
      <p:sp>
        <p:nvSpPr>
          <p:cNvPr id="2867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pPr eaLnBrk="1" hangingPunct="1"/>
            <a:fld id="{0E465C8A-978E-4A01-B881-F5A3C8714CB8}" type="slidenum">
              <a:rPr lang="en-US" smtClean="0"/>
              <a:pPr eaLnBrk="1" hangingPunct="1"/>
              <a:t>11</a:t>
            </a:fld>
            <a:endParaRPr lang="en-US" smtClean="0"/>
          </a:p>
        </p:txBody>
      </p:sp>
      <p:sp>
        <p:nvSpPr>
          <p:cNvPr id="28676" name="Rectangle 2"/>
          <p:cNvSpPr>
            <a:spLocks noGrp="1" noRot="1" noChangeAspect="1" noChangeArrowheads="1" noTextEdit="1"/>
          </p:cNvSpPr>
          <p:nvPr>
            <p:ph type="sldImg"/>
          </p:nvPr>
        </p:nvSpPr>
        <p:spPr>
          <a:xfrm>
            <a:off x="1143000" y="685800"/>
            <a:ext cx="4572000" cy="3429000"/>
          </a:xfrm>
          <a:ln/>
        </p:spPr>
      </p:sp>
      <p:sp>
        <p:nvSpPr>
          <p:cNvPr id="2867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pPr eaLnBrk="1" hangingPunct="1"/>
            <a:r>
              <a:rPr lang="en-US" smtClean="0">
                <a:latin typeface="Futura Hv" pitchFamily="34" charset="0"/>
              </a:rPr>
              <a:t>Presentation Title</a:t>
            </a:r>
          </a:p>
        </p:txBody>
      </p:sp>
      <p:sp>
        <p:nvSpPr>
          <p:cNvPr id="2867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pPr eaLnBrk="1" hangingPunct="1"/>
            <a:fld id="{0E465C8A-978E-4A01-B881-F5A3C8714CB8}" type="slidenum">
              <a:rPr lang="en-US" smtClean="0"/>
              <a:pPr eaLnBrk="1" hangingPunct="1"/>
              <a:t>2</a:t>
            </a:fld>
            <a:endParaRPr lang="en-US" smtClean="0"/>
          </a:p>
        </p:txBody>
      </p:sp>
      <p:sp>
        <p:nvSpPr>
          <p:cNvPr id="28676" name="Rectangle 2"/>
          <p:cNvSpPr>
            <a:spLocks noGrp="1" noRot="1" noChangeAspect="1" noChangeArrowheads="1" noTextEdit="1"/>
          </p:cNvSpPr>
          <p:nvPr>
            <p:ph type="sldImg"/>
          </p:nvPr>
        </p:nvSpPr>
        <p:spPr>
          <a:xfrm>
            <a:off x="1143000" y="685800"/>
            <a:ext cx="4572000" cy="3429000"/>
          </a:xfrm>
          <a:ln/>
        </p:spPr>
      </p:sp>
      <p:sp>
        <p:nvSpPr>
          <p:cNvPr id="2867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pPr eaLnBrk="1" hangingPunct="1"/>
            <a:r>
              <a:rPr lang="en-US" smtClean="0">
                <a:latin typeface="Futura Hv" pitchFamily="34" charset="0"/>
              </a:rPr>
              <a:t>Presentation Title</a:t>
            </a:r>
          </a:p>
        </p:txBody>
      </p:sp>
      <p:sp>
        <p:nvSpPr>
          <p:cNvPr id="2867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pPr eaLnBrk="1" hangingPunct="1"/>
            <a:fld id="{0E465C8A-978E-4A01-B881-F5A3C8714CB8}" type="slidenum">
              <a:rPr lang="en-US" smtClean="0"/>
              <a:pPr eaLnBrk="1" hangingPunct="1"/>
              <a:t>3</a:t>
            </a:fld>
            <a:endParaRPr lang="en-US" smtClean="0"/>
          </a:p>
        </p:txBody>
      </p:sp>
      <p:sp>
        <p:nvSpPr>
          <p:cNvPr id="28676" name="Rectangle 2"/>
          <p:cNvSpPr>
            <a:spLocks noGrp="1" noRot="1" noChangeAspect="1" noChangeArrowheads="1" noTextEdit="1"/>
          </p:cNvSpPr>
          <p:nvPr>
            <p:ph type="sldImg"/>
          </p:nvPr>
        </p:nvSpPr>
        <p:spPr>
          <a:xfrm>
            <a:off x="1143000" y="685800"/>
            <a:ext cx="4572000" cy="3429000"/>
          </a:xfrm>
          <a:ln/>
        </p:spPr>
      </p:sp>
      <p:sp>
        <p:nvSpPr>
          <p:cNvPr id="2867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pPr eaLnBrk="1" hangingPunct="1"/>
            <a:r>
              <a:rPr lang="en-US" smtClean="0">
                <a:latin typeface="Futura Hv" pitchFamily="34" charset="0"/>
              </a:rPr>
              <a:t>Presentation Title</a:t>
            </a:r>
          </a:p>
        </p:txBody>
      </p:sp>
      <p:sp>
        <p:nvSpPr>
          <p:cNvPr id="2867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pPr eaLnBrk="1" hangingPunct="1"/>
            <a:fld id="{0E465C8A-978E-4A01-B881-F5A3C8714CB8}" type="slidenum">
              <a:rPr lang="en-US" smtClean="0"/>
              <a:pPr eaLnBrk="1" hangingPunct="1"/>
              <a:t>4</a:t>
            </a:fld>
            <a:endParaRPr lang="en-US" smtClean="0"/>
          </a:p>
        </p:txBody>
      </p:sp>
      <p:sp>
        <p:nvSpPr>
          <p:cNvPr id="28676" name="Rectangle 2"/>
          <p:cNvSpPr>
            <a:spLocks noGrp="1" noRot="1" noChangeAspect="1" noChangeArrowheads="1" noTextEdit="1"/>
          </p:cNvSpPr>
          <p:nvPr>
            <p:ph type="sldImg"/>
          </p:nvPr>
        </p:nvSpPr>
        <p:spPr>
          <a:xfrm>
            <a:off x="1143000" y="685800"/>
            <a:ext cx="4572000" cy="3429000"/>
          </a:xfrm>
          <a:ln/>
        </p:spPr>
      </p:sp>
      <p:sp>
        <p:nvSpPr>
          <p:cNvPr id="2867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pPr eaLnBrk="1" hangingPunct="1"/>
            <a:r>
              <a:rPr lang="en-US" smtClean="0">
                <a:latin typeface="Futura Hv" pitchFamily="34" charset="0"/>
              </a:rPr>
              <a:t>Presentation Title</a:t>
            </a:r>
          </a:p>
        </p:txBody>
      </p:sp>
      <p:sp>
        <p:nvSpPr>
          <p:cNvPr id="2867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pPr eaLnBrk="1" hangingPunct="1"/>
            <a:fld id="{0E465C8A-978E-4A01-B881-F5A3C8714CB8}" type="slidenum">
              <a:rPr lang="en-US" smtClean="0"/>
              <a:pPr eaLnBrk="1" hangingPunct="1"/>
              <a:t>5</a:t>
            </a:fld>
            <a:endParaRPr lang="en-US" smtClean="0"/>
          </a:p>
        </p:txBody>
      </p:sp>
      <p:sp>
        <p:nvSpPr>
          <p:cNvPr id="28676" name="Rectangle 2"/>
          <p:cNvSpPr>
            <a:spLocks noGrp="1" noRot="1" noChangeAspect="1" noChangeArrowheads="1" noTextEdit="1"/>
          </p:cNvSpPr>
          <p:nvPr>
            <p:ph type="sldImg"/>
          </p:nvPr>
        </p:nvSpPr>
        <p:spPr>
          <a:xfrm>
            <a:off x="1143000" y="685800"/>
            <a:ext cx="4572000" cy="3429000"/>
          </a:xfrm>
          <a:ln/>
        </p:spPr>
      </p:sp>
      <p:sp>
        <p:nvSpPr>
          <p:cNvPr id="2867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pPr eaLnBrk="1" hangingPunct="1"/>
            <a:r>
              <a:rPr lang="en-US" smtClean="0">
                <a:latin typeface="Futura Hv" pitchFamily="34" charset="0"/>
              </a:rPr>
              <a:t>Presentation Title</a:t>
            </a:r>
          </a:p>
        </p:txBody>
      </p:sp>
      <p:sp>
        <p:nvSpPr>
          <p:cNvPr id="2867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pPr eaLnBrk="1" hangingPunct="1"/>
            <a:fld id="{0E465C8A-978E-4A01-B881-F5A3C8714CB8}" type="slidenum">
              <a:rPr lang="en-US" smtClean="0"/>
              <a:pPr eaLnBrk="1" hangingPunct="1"/>
              <a:t>6</a:t>
            </a:fld>
            <a:endParaRPr lang="en-US" smtClean="0"/>
          </a:p>
        </p:txBody>
      </p:sp>
      <p:sp>
        <p:nvSpPr>
          <p:cNvPr id="28676" name="Rectangle 2"/>
          <p:cNvSpPr>
            <a:spLocks noGrp="1" noRot="1" noChangeAspect="1" noChangeArrowheads="1" noTextEdit="1"/>
          </p:cNvSpPr>
          <p:nvPr>
            <p:ph type="sldImg"/>
          </p:nvPr>
        </p:nvSpPr>
        <p:spPr>
          <a:xfrm>
            <a:off x="1143000" y="685800"/>
            <a:ext cx="4572000" cy="3429000"/>
          </a:xfrm>
          <a:ln/>
        </p:spPr>
      </p:sp>
      <p:sp>
        <p:nvSpPr>
          <p:cNvPr id="2867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pPr eaLnBrk="1" hangingPunct="1"/>
            <a:r>
              <a:rPr lang="en-US" smtClean="0">
                <a:latin typeface="Futura Hv" pitchFamily="34" charset="0"/>
              </a:rPr>
              <a:t>Presentation Title</a:t>
            </a:r>
          </a:p>
        </p:txBody>
      </p:sp>
      <p:sp>
        <p:nvSpPr>
          <p:cNvPr id="2867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pPr eaLnBrk="1" hangingPunct="1"/>
            <a:fld id="{0E465C8A-978E-4A01-B881-F5A3C8714CB8}" type="slidenum">
              <a:rPr lang="en-US" smtClean="0"/>
              <a:pPr eaLnBrk="1" hangingPunct="1"/>
              <a:t>7</a:t>
            </a:fld>
            <a:endParaRPr lang="en-US" smtClean="0"/>
          </a:p>
        </p:txBody>
      </p:sp>
      <p:sp>
        <p:nvSpPr>
          <p:cNvPr id="28676" name="Rectangle 2"/>
          <p:cNvSpPr>
            <a:spLocks noGrp="1" noRot="1" noChangeAspect="1" noChangeArrowheads="1" noTextEdit="1"/>
          </p:cNvSpPr>
          <p:nvPr>
            <p:ph type="sldImg"/>
          </p:nvPr>
        </p:nvSpPr>
        <p:spPr>
          <a:xfrm>
            <a:off x="1143000" y="685800"/>
            <a:ext cx="4572000" cy="3429000"/>
          </a:xfrm>
          <a:ln/>
        </p:spPr>
      </p:sp>
      <p:sp>
        <p:nvSpPr>
          <p:cNvPr id="2867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pPr eaLnBrk="1" hangingPunct="1"/>
            <a:r>
              <a:rPr lang="en-US" smtClean="0">
                <a:latin typeface="Futura Hv" pitchFamily="34" charset="0"/>
              </a:rPr>
              <a:t>Presentation Title</a:t>
            </a:r>
          </a:p>
        </p:txBody>
      </p:sp>
      <p:sp>
        <p:nvSpPr>
          <p:cNvPr id="2867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pPr eaLnBrk="1" hangingPunct="1"/>
            <a:fld id="{0E465C8A-978E-4A01-B881-F5A3C8714CB8}" type="slidenum">
              <a:rPr lang="en-US" smtClean="0"/>
              <a:pPr eaLnBrk="1" hangingPunct="1"/>
              <a:t>8</a:t>
            </a:fld>
            <a:endParaRPr lang="en-US" smtClean="0"/>
          </a:p>
        </p:txBody>
      </p:sp>
      <p:sp>
        <p:nvSpPr>
          <p:cNvPr id="28676" name="Rectangle 2"/>
          <p:cNvSpPr>
            <a:spLocks noGrp="1" noRot="1" noChangeAspect="1" noChangeArrowheads="1" noTextEdit="1"/>
          </p:cNvSpPr>
          <p:nvPr>
            <p:ph type="sldImg"/>
          </p:nvPr>
        </p:nvSpPr>
        <p:spPr>
          <a:xfrm>
            <a:off x="1143000" y="685800"/>
            <a:ext cx="4572000" cy="3429000"/>
          </a:xfrm>
          <a:ln/>
        </p:spPr>
      </p:sp>
      <p:sp>
        <p:nvSpPr>
          <p:cNvPr id="2867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pPr eaLnBrk="1" hangingPunct="1"/>
            <a:r>
              <a:rPr lang="en-US" smtClean="0">
                <a:latin typeface="Futura Hv" pitchFamily="34" charset="0"/>
              </a:rPr>
              <a:t>Presentation Title</a:t>
            </a:r>
          </a:p>
        </p:txBody>
      </p:sp>
      <p:sp>
        <p:nvSpPr>
          <p:cNvPr id="2867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pPr eaLnBrk="1" hangingPunct="1"/>
            <a:fld id="{0E465C8A-978E-4A01-B881-F5A3C8714CB8}" type="slidenum">
              <a:rPr lang="en-US" smtClean="0"/>
              <a:pPr eaLnBrk="1" hangingPunct="1"/>
              <a:t>9</a:t>
            </a:fld>
            <a:endParaRPr lang="en-US" smtClean="0"/>
          </a:p>
        </p:txBody>
      </p:sp>
      <p:sp>
        <p:nvSpPr>
          <p:cNvPr id="28676" name="Rectangle 2"/>
          <p:cNvSpPr>
            <a:spLocks noGrp="1" noRot="1" noChangeAspect="1" noChangeArrowheads="1" noTextEdit="1"/>
          </p:cNvSpPr>
          <p:nvPr>
            <p:ph type="sldImg"/>
          </p:nvPr>
        </p:nvSpPr>
        <p:spPr>
          <a:xfrm>
            <a:off x="1143000" y="685800"/>
            <a:ext cx="4572000" cy="3429000"/>
          </a:xfrm>
          <a:ln/>
        </p:spPr>
      </p:sp>
      <p:sp>
        <p:nvSpPr>
          <p:cNvPr id="2867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6426200" y="0"/>
            <a:ext cx="27178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5" name="Picture 3" descr="blue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369050"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465138" y="6399213"/>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pPr eaLnBrk="1" hangingPunct="1">
              <a:spcBef>
                <a:spcPct val="50000"/>
              </a:spcBef>
            </a:pPr>
            <a:r>
              <a:rPr lang="en-US" sz="900">
                <a:solidFill>
                  <a:srgbClr val="000000"/>
                </a:solidFill>
              </a:rPr>
              <a:t>© 2004 Hewlett-Packard Development Company, L.P.</a:t>
            </a:r>
            <a:br>
              <a:rPr lang="en-US" sz="900">
                <a:solidFill>
                  <a:srgbClr val="000000"/>
                </a:solidFill>
              </a:rPr>
            </a:br>
            <a:r>
              <a:rPr lang="en-US" sz="900">
                <a:solidFill>
                  <a:srgbClr val="000000"/>
                </a:solidFill>
              </a:rPr>
              <a:t>The information contained herein is subject to change without notice </a:t>
            </a:r>
          </a:p>
        </p:txBody>
      </p:sp>
      <p:pic>
        <p:nvPicPr>
          <p:cNvPr id="7" name="Picture 8" descr="plush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9688" y="4097338"/>
            <a:ext cx="2486025" cy="191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9"/>
          <p:cNvSpPr>
            <a:spLocks noChangeShapeType="1"/>
          </p:cNvSpPr>
          <p:nvPr/>
        </p:nvSpPr>
        <p:spPr bwMode="hidden">
          <a:xfrm>
            <a:off x="6265863" y="4816475"/>
            <a:ext cx="17922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900" name="Rectangle 4"/>
          <p:cNvSpPr>
            <a:spLocks noGrp="1" noChangeArrowheads="1"/>
          </p:cNvSpPr>
          <p:nvPr>
            <p:ph type="subTitle" idx="1"/>
          </p:nvPr>
        </p:nvSpPr>
        <p:spPr>
          <a:xfrm>
            <a:off x="433388" y="5372100"/>
            <a:ext cx="4570412" cy="914400"/>
          </a:xfrm>
        </p:spPr>
        <p:txBody>
          <a:bodyPr/>
          <a:lstStyle>
            <a:lvl1pPr marL="0" indent="0">
              <a:spcBef>
                <a:spcPct val="10000"/>
              </a:spcBef>
              <a:buFontTx/>
              <a:buNone/>
              <a:defRPr sz="2000">
                <a:solidFill>
                  <a:srgbClr val="000000"/>
                </a:solidFill>
                <a:latin typeface="Futura Hv" pitchFamily="34" charset="0"/>
              </a:defRPr>
            </a:lvl1pPr>
          </a:lstStyle>
          <a:p>
            <a:r>
              <a:rPr lang="en-US"/>
              <a:t>Click to edit Master subtitle style</a:t>
            </a:r>
          </a:p>
        </p:txBody>
      </p:sp>
      <p:sp>
        <p:nvSpPr>
          <p:cNvPr id="208901" name="Rectangle 5"/>
          <p:cNvSpPr>
            <a:spLocks noGrp="1" noChangeArrowheads="1"/>
          </p:cNvSpPr>
          <p:nvPr>
            <p:ph type="ctrTitle"/>
          </p:nvPr>
        </p:nvSpPr>
        <p:spPr>
          <a:xfrm>
            <a:off x="441325" y="1063625"/>
            <a:ext cx="5651500" cy="3059113"/>
          </a:xfrm>
        </p:spPr>
        <p:txBody>
          <a:bodyPr/>
          <a:lstStyle>
            <a:lvl1pPr>
              <a:defRPr sz="4400">
                <a:solidFill>
                  <a:schemeClr val="tx1"/>
                </a:solidFill>
                <a:latin typeface="Futura Lt" pitchFamily="34" charset="0"/>
              </a:defRPr>
            </a:lvl1pPr>
          </a:lstStyle>
          <a:p>
            <a:r>
              <a:rPr lang="en-US"/>
              <a:t>Click to edit Master title style</a:t>
            </a:r>
          </a:p>
        </p:txBody>
      </p:sp>
    </p:spTree>
    <p:extLst>
      <p:ext uri="{BB962C8B-B14F-4D97-AF65-F5344CB8AC3E}">
        <p14:creationId xmlns:p14="http://schemas.microsoft.com/office/powerpoint/2010/main" val="1380339657"/>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0A3BAC93-FBBC-4797-95A4-4F7AAEF98442}" type="datetime4">
              <a:rPr lang="en-US"/>
              <a:pPr>
                <a:defRPr/>
              </a:pPr>
              <a:t>July 28, 2011</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r>
              <a:rPr lang="en-US"/>
              <a:t>HP Restricted</a:t>
            </a:r>
          </a:p>
        </p:txBody>
      </p:sp>
      <p:sp>
        <p:nvSpPr>
          <p:cNvPr id="6" name="Rectangle 4"/>
          <p:cNvSpPr>
            <a:spLocks noGrp="1" noChangeArrowheads="1"/>
          </p:cNvSpPr>
          <p:nvPr>
            <p:ph type="sldNum" sz="quarter" idx="12"/>
          </p:nvPr>
        </p:nvSpPr>
        <p:spPr>
          <a:ln/>
        </p:spPr>
        <p:txBody>
          <a:bodyPr/>
          <a:lstStyle>
            <a:lvl1pPr>
              <a:defRPr/>
            </a:lvl1pPr>
          </a:lstStyle>
          <a:p>
            <a:pPr>
              <a:defRPr/>
            </a:pPr>
            <a:fld id="{FFC566D6-3813-46BE-91C8-635F2409D452}" type="slidenum">
              <a:rPr lang="en-US"/>
              <a:pPr>
                <a:defRPr/>
              </a:pPr>
              <a:t>‹#›</a:t>
            </a:fld>
            <a:endParaRPr lang="en-US"/>
          </a:p>
        </p:txBody>
      </p:sp>
    </p:spTree>
    <p:extLst>
      <p:ext uri="{BB962C8B-B14F-4D97-AF65-F5344CB8AC3E}">
        <p14:creationId xmlns:p14="http://schemas.microsoft.com/office/powerpoint/2010/main" val="4244479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5588" y="114300"/>
            <a:ext cx="2066925" cy="63611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0050" y="114300"/>
            <a:ext cx="6053138" cy="6361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8E1A56C6-3AF6-487F-B6BF-CDE45B1ADCE9}" type="datetime4">
              <a:rPr lang="en-US"/>
              <a:pPr>
                <a:defRPr/>
              </a:pPr>
              <a:t>July 28, 2011</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r>
              <a:rPr lang="en-US"/>
              <a:t>HP Restricted</a:t>
            </a:r>
          </a:p>
        </p:txBody>
      </p:sp>
      <p:sp>
        <p:nvSpPr>
          <p:cNvPr id="6" name="Rectangle 4"/>
          <p:cNvSpPr>
            <a:spLocks noGrp="1" noChangeArrowheads="1"/>
          </p:cNvSpPr>
          <p:nvPr>
            <p:ph type="sldNum" sz="quarter" idx="12"/>
          </p:nvPr>
        </p:nvSpPr>
        <p:spPr>
          <a:ln/>
        </p:spPr>
        <p:txBody>
          <a:bodyPr/>
          <a:lstStyle>
            <a:lvl1pPr>
              <a:defRPr/>
            </a:lvl1pPr>
          </a:lstStyle>
          <a:p>
            <a:pPr>
              <a:defRPr/>
            </a:pPr>
            <a:fld id="{F97A8BAF-43F9-40D7-A558-57DEF0CBD402}" type="slidenum">
              <a:rPr lang="en-US"/>
              <a:pPr>
                <a:defRPr/>
              </a:pPr>
              <a:t>‹#›</a:t>
            </a:fld>
            <a:endParaRPr lang="en-US"/>
          </a:p>
        </p:txBody>
      </p:sp>
    </p:spTree>
    <p:extLst>
      <p:ext uri="{BB962C8B-B14F-4D97-AF65-F5344CB8AC3E}">
        <p14:creationId xmlns:p14="http://schemas.microsoft.com/office/powerpoint/2010/main" val="2298461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28625" y="114300"/>
            <a:ext cx="7629525" cy="812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00050" y="1447800"/>
            <a:ext cx="8272463" cy="5027613"/>
          </a:xfrm>
        </p:spPr>
        <p:txBody>
          <a:bodyPr/>
          <a:lstStyle/>
          <a:p>
            <a:pPr lvl="0"/>
            <a:endParaRPr lang="en-US" noProof="0" smtClean="0"/>
          </a:p>
        </p:txBody>
      </p:sp>
      <p:sp>
        <p:nvSpPr>
          <p:cNvPr id="4" name="Rectangle 2"/>
          <p:cNvSpPr>
            <a:spLocks noGrp="1" noChangeArrowheads="1"/>
          </p:cNvSpPr>
          <p:nvPr>
            <p:ph type="dt" sz="half" idx="10"/>
          </p:nvPr>
        </p:nvSpPr>
        <p:spPr>
          <a:ln/>
        </p:spPr>
        <p:txBody>
          <a:bodyPr/>
          <a:lstStyle>
            <a:lvl1pPr>
              <a:defRPr/>
            </a:lvl1pPr>
          </a:lstStyle>
          <a:p>
            <a:pPr>
              <a:defRPr/>
            </a:pPr>
            <a:fld id="{351DBCA9-597A-43BD-946E-952AD71FB876}" type="datetime4">
              <a:rPr lang="en-US"/>
              <a:pPr>
                <a:defRPr/>
              </a:pPr>
              <a:t>July 28, 2011</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r>
              <a:rPr lang="en-US"/>
              <a:t>HP Restricted</a:t>
            </a:r>
          </a:p>
        </p:txBody>
      </p:sp>
      <p:sp>
        <p:nvSpPr>
          <p:cNvPr id="6" name="Rectangle 4"/>
          <p:cNvSpPr>
            <a:spLocks noGrp="1" noChangeArrowheads="1"/>
          </p:cNvSpPr>
          <p:nvPr>
            <p:ph type="sldNum" sz="quarter" idx="12"/>
          </p:nvPr>
        </p:nvSpPr>
        <p:spPr>
          <a:ln/>
        </p:spPr>
        <p:txBody>
          <a:bodyPr/>
          <a:lstStyle>
            <a:lvl1pPr>
              <a:defRPr/>
            </a:lvl1pPr>
          </a:lstStyle>
          <a:p>
            <a:pPr>
              <a:defRPr/>
            </a:pPr>
            <a:fld id="{D790FED3-3A70-4A47-8A02-75E3C2E594A0}" type="slidenum">
              <a:rPr lang="en-US"/>
              <a:pPr>
                <a:defRPr/>
              </a:pPr>
              <a:t>‹#›</a:t>
            </a:fld>
            <a:endParaRPr lang="en-US"/>
          </a:p>
        </p:txBody>
      </p:sp>
    </p:spTree>
    <p:extLst>
      <p:ext uri="{BB962C8B-B14F-4D97-AF65-F5344CB8AC3E}">
        <p14:creationId xmlns:p14="http://schemas.microsoft.com/office/powerpoint/2010/main" val="914956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00050" y="114300"/>
            <a:ext cx="8272463" cy="6361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AC0382EB-F4C2-4CE5-9FC9-E36E21B66D1B}" type="datetime4">
              <a:rPr lang="en-US"/>
              <a:pPr>
                <a:defRPr/>
              </a:pPr>
              <a:t>July 28, 2011</a:t>
            </a:fld>
            <a:endParaRPr lang="en-US"/>
          </a:p>
        </p:txBody>
      </p:sp>
      <p:sp>
        <p:nvSpPr>
          <p:cNvPr id="4" name="Rectangle 3"/>
          <p:cNvSpPr>
            <a:spLocks noGrp="1" noChangeArrowheads="1"/>
          </p:cNvSpPr>
          <p:nvPr>
            <p:ph type="ftr" sz="quarter" idx="11"/>
          </p:nvPr>
        </p:nvSpPr>
        <p:spPr>
          <a:ln/>
        </p:spPr>
        <p:txBody>
          <a:bodyPr/>
          <a:lstStyle>
            <a:lvl1pPr>
              <a:defRPr/>
            </a:lvl1pPr>
          </a:lstStyle>
          <a:p>
            <a:pPr>
              <a:defRPr/>
            </a:pPr>
            <a:r>
              <a:rPr lang="en-US"/>
              <a:t>HP Restricted</a:t>
            </a:r>
          </a:p>
        </p:txBody>
      </p:sp>
      <p:sp>
        <p:nvSpPr>
          <p:cNvPr id="5" name="Rectangle 4"/>
          <p:cNvSpPr>
            <a:spLocks noGrp="1" noChangeArrowheads="1"/>
          </p:cNvSpPr>
          <p:nvPr>
            <p:ph type="sldNum" sz="quarter" idx="12"/>
          </p:nvPr>
        </p:nvSpPr>
        <p:spPr>
          <a:ln/>
        </p:spPr>
        <p:txBody>
          <a:bodyPr/>
          <a:lstStyle>
            <a:lvl1pPr>
              <a:defRPr/>
            </a:lvl1pPr>
          </a:lstStyle>
          <a:p>
            <a:pPr>
              <a:defRPr/>
            </a:pPr>
            <a:fld id="{D7063B13-D1EE-4C75-B216-BF6D5752F0A5}" type="slidenum">
              <a:rPr lang="en-US"/>
              <a:pPr>
                <a:defRPr/>
              </a:pPr>
              <a:t>‹#›</a:t>
            </a:fld>
            <a:endParaRPr lang="en-US"/>
          </a:p>
        </p:txBody>
      </p:sp>
    </p:spTree>
    <p:extLst>
      <p:ext uri="{BB962C8B-B14F-4D97-AF65-F5344CB8AC3E}">
        <p14:creationId xmlns:p14="http://schemas.microsoft.com/office/powerpoint/2010/main" val="1922325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BDC311BB-AA6F-4327-8AAA-02D5611A14DD}" type="datetime4">
              <a:rPr lang="en-US"/>
              <a:pPr>
                <a:defRPr/>
              </a:pPr>
              <a:t>July 28, 2011</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r>
              <a:rPr lang="en-US"/>
              <a:t>HP Restricted</a:t>
            </a:r>
          </a:p>
        </p:txBody>
      </p:sp>
      <p:sp>
        <p:nvSpPr>
          <p:cNvPr id="6" name="Rectangle 4"/>
          <p:cNvSpPr>
            <a:spLocks noGrp="1" noChangeArrowheads="1"/>
          </p:cNvSpPr>
          <p:nvPr>
            <p:ph type="sldNum" sz="quarter" idx="12"/>
          </p:nvPr>
        </p:nvSpPr>
        <p:spPr>
          <a:ln/>
        </p:spPr>
        <p:txBody>
          <a:bodyPr/>
          <a:lstStyle>
            <a:lvl1pPr>
              <a:defRPr/>
            </a:lvl1pPr>
          </a:lstStyle>
          <a:p>
            <a:pPr>
              <a:defRPr/>
            </a:pPr>
            <a:fld id="{414B5B3E-09C0-47AB-A187-BE15A011527A}" type="slidenum">
              <a:rPr lang="en-US"/>
              <a:pPr>
                <a:defRPr/>
              </a:pPr>
              <a:t>‹#›</a:t>
            </a:fld>
            <a:endParaRPr lang="en-US"/>
          </a:p>
        </p:txBody>
      </p:sp>
    </p:spTree>
    <p:extLst>
      <p:ext uri="{BB962C8B-B14F-4D97-AF65-F5344CB8AC3E}">
        <p14:creationId xmlns:p14="http://schemas.microsoft.com/office/powerpoint/2010/main" val="913911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B4239E3A-C145-467B-BACC-9930A7BC390B}" type="datetime4">
              <a:rPr lang="en-US"/>
              <a:pPr>
                <a:defRPr/>
              </a:pPr>
              <a:t>July 28, 2011</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r>
              <a:rPr lang="en-US"/>
              <a:t>HP Restricted</a:t>
            </a:r>
          </a:p>
        </p:txBody>
      </p:sp>
      <p:sp>
        <p:nvSpPr>
          <p:cNvPr id="6" name="Rectangle 4"/>
          <p:cNvSpPr>
            <a:spLocks noGrp="1" noChangeArrowheads="1"/>
          </p:cNvSpPr>
          <p:nvPr>
            <p:ph type="sldNum" sz="quarter" idx="12"/>
          </p:nvPr>
        </p:nvSpPr>
        <p:spPr>
          <a:ln/>
        </p:spPr>
        <p:txBody>
          <a:bodyPr/>
          <a:lstStyle>
            <a:lvl1pPr>
              <a:defRPr/>
            </a:lvl1pPr>
          </a:lstStyle>
          <a:p>
            <a:pPr>
              <a:defRPr/>
            </a:pPr>
            <a:fld id="{8241C062-B3CB-4833-B5D1-5015C03A9CB7}" type="slidenum">
              <a:rPr lang="en-US"/>
              <a:pPr>
                <a:defRPr/>
              </a:pPr>
              <a:t>‹#›</a:t>
            </a:fld>
            <a:endParaRPr lang="en-US"/>
          </a:p>
        </p:txBody>
      </p:sp>
    </p:spTree>
    <p:extLst>
      <p:ext uri="{BB962C8B-B14F-4D97-AF65-F5344CB8AC3E}">
        <p14:creationId xmlns:p14="http://schemas.microsoft.com/office/powerpoint/2010/main" val="89401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050" y="1447800"/>
            <a:ext cx="4059238"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1688" y="1447800"/>
            <a:ext cx="4060825"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F27BF14C-A1D4-41DB-9D88-F68694093F32}" type="datetime4">
              <a:rPr lang="en-US"/>
              <a:pPr>
                <a:defRPr/>
              </a:pPr>
              <a:t>July 28, 2011</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r>
              <a:rPr lang="en-US"/>
              <a:t>HP Restricted</a:t>
            </a:r>
          </a:p>
        </p:txBody>
      </p:sp>
      <p:sp>
        <p:nvSpPr>
          <p:cNvPr id="7" name="Rectangle 4"/>
          <p:cNvSpPr>
            <a:spLocks noGrp="1" noChangeArrowheads="1"/>
          </p:cNvSpPr>
          <p:nvPr>
            <p:ph type="sldNum" sz="quarter" idx="12"/>
          </p:nvPr>
        </p:nvSpPr>
        <p:spPr>
          <a:ln/>
        </p:spPr>
        <p:txBody>
          <a:bodyPr/>
          <a:lstStyle>
            <a:lvl1pPr>
              <a:defRPr/>
            </a:lvl1pPr>
          </a:lstStyle>
          <a:p>
            <a:pPr>
              <a:defRPr/>
            </a:pPr>
            <a:fld id="{3DEFA5DC-4E37-4ACE-9D61-8FFB517EC12B}" type="slidenum">
              <a:rPr lang="en-US"/>
              <a:pPr>
                <a:defRPr/>
              </a:pPr>
              <a:t>‹#›</a:t>
            </a:fld>
            <a:endParaRPr lang="en-US"/>
          </a:p>
        </p:txBody>
      </p:sp>
    </p:spTree>
    <p:extLst>
      <p:ext uri="{BB962C8B-B14F-4D97-AF65-F5344CB8AC3E}">
        <p14:creationId xmlns:p14="http://schemas.microsoft.com/office/powerpoint/2010/main" val="334664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4E0074F2-E246-49E3-8BEF-E69174E429F7}" type="datetime4">
              <a:rPr lang="en-US"/>
              <a:pPr>
                <a:defRPr/>
              </a:pPr>
              <a:t>July 28, 2011</a:t>
            </a:fld>
            <a:endParaRPr lang="en-US"/>
          </a:p>
        </p:txBody>
      </p:sp>
      <p:sp>
        <p:nvSpPr>
          <p:cNvPr id="8" name="Rectangle 3"/>
          <p:cNvSpPr>
            <a:spLocks noGrp="1" noChangeArrowheads="1"/>
          </p:cNvSpPr>
          <p:nvPr>
            <p:ph type="ftr" sz="quarter" idx="11"/>
          </p:nvPr>
        </p:nvSpPr>
        <p:spPr>
          <a:ln/>
        </p:spPr>
        <p:txBody>
          <a:bodyPr/>
          <a:lstStyle>
            <a:lvl1pPr>
              <a:defRPr/>
            </a:lvl1pPr>
          </a:lstStyle>
          <a:p>
            <a:pPr>
              <a:defRPr/>
            </a:pPr>
            <a:r>
              <a:rPr lang="en-US"/>
              <a:t>HP Restricted</a:t>
            </a:r>
          </a:p>
        </p:txBody>
      </p:sp>
      <p:sp>
        <p:nvSpPr>
          <p:cNvPr id="9" name="Rectangle 4"/>
          <p:cNvSpPr>
            <a:spLocks noGrp="1" noChangeArrowheads="1"/>
          </p:cNvSpPr>
          <p:nvPr>
            <p:ph type="sldNum" sz="quarter" idx="12"/>
          </p:nvPr>
        </p:nvSpPr>
        <p:spPr>
          <a:ln/>
        </p:spPr>
        <p:txBody>
          <a:bodyPr/>
          <a:lstStyle>
            <a:lvl1pPr>
              <a:defRPr/>
            </a:lvl1pPr>
          </a:lstStyle>
          <a:p>
            <a:pPr>
              <a:defRPr/>
            </a:pPr>
            <a:fld id="{BEA09B19-03AB-4CF0-8011-03BDC7EAA982}" type="slidenum">
              <a:rPr lang="en-US"/>
              <a:pPr>
                <a:defRPr/>
              </a:pPr>
              <a:t>‹#›</a:t>
            </a:fld>
            <a:endParaRPr lang="en-US"/>
          </a:p>
        </p:txBody>
      </p:sp>
    </p:spTree>
    <p:extLst>
      <p:ext uri="{BB962C8B-B14F-4D97-AF65-F5344CB8AC3E}">
        <p14:creationId xmlns:p14="http://schemas.microsoft.com/office/powerpoint/2010/main" val="141763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A31717F0-7057-4018-B74A-16FB236AD492}" type="datetime4">
              <a:rPr lang="en-US"/>
              <a:pPr>
                <a:defRPr/>
              </a:pPr>
              <a:t>July 28, 2011</a:t>
            </a:fld>
            <a:endParaRPr lang="en-US"/>
          </a:p>
        </p:txBody>
      </p:sp>
      <p:sp>
        <p:nvSpPr>
          <p:cNvPr id="4" name="Rectangle 3"/>
          <p:cNvSpPr>
            <a:spLocks noGrp="1" noChangeArrowheads="1"/>
          </p:cNvSpPr>
          <p:nvPr>
            <p:ph type="ftr" sz="quarter" idx="11"/>
          </p:nvPr>
        </p:nvSpPr>
        <p:spPr>
          <a:ln/>
        </p:spPr>
        <p:txBody>
          <a:bodyPr/>
          <a:lstStyle>
            <a:lvl1pPr>
              <a:defRPr/>
            </a:lvl1pPr>
          </a:lstStyle>
          <a:p>
            <a:pPr>
              <a:defRPr/>
            </a:pPr>
            <a:r>
              <a:rPr lang="en-US"/>
              <a:t>HP Restricted</a:t>
            </a:r>
          </a:p>
        </p:txBody>
      </p:sp>
      <p:sp>
        <p:nvSpPr>
          <p:cNvPr id="5" name="Rectangle 4"/>
          <p:cNvSpPr>
            <a:spLocks noGrp="1" noChangeArrowheads="1"/>
          </p:cNvSpPr>
          <p:nvPr>
            <p:ph type="sldNum" sz="quarter" idx="12"/>
          </p:nvPr>
        </p:nvSpPr>
        <p:spPr>
          <a:ln/>
        </p:spPr>
        <p:txBody>
          <a:bodyPr/>
          <a:lstStyle>
            <a:lvl1pPr>
              <a:defRPr/>
            </a:lvl1pPr>
          </a:lstStyle>
          <a:p>
            <a:pPr>
              <a:defRPr/>
            </a:pPr>
            <a:fld id="{8299D7D9-CE6E-43F8-899A-C330533A48F6}" type="slidenum">
              <a:rPr lang="en-US"/>
              <a:pPr>
                <a:defRPr/>
              </a:pPr>
              <a:t>‹#›</a:t>
            </a:fld>
            <a:endParaRPr lang="en-US"/>
          </a:p>
        </p:txBody>
      </p:sp>
    </p:spTree>
    <p:extLst>
      <p:ext uri="{BB962C8B-B14F-4D97-AF65-F5344CB8AC3E}">
        <p14:creationId xmlns:p14="http://schemas.microsoft.com/office/powerpoint/2010/main" val="2133368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BD3A15C1-E9AD-4053-B50E-9CF747132306}" type="datetime4">
              <a:rPr lang="en-US"/>
              <a:pPr>
                <a:defRPr/>
              </a:pPr>
              <a:t>July 28, 2011</a:t>
            </a:fld>
            <a:endParaRPr lang="en-US"/>
          </a:p>
        </p:txBody>
      </p:sp>
      <p:sp>
        <p:nvSpPr>
          <p:cNvPr id="3" name="Rectangle 3"/>
          <p:cNvSpPr>
            <a:spLocks noGrp="1" noChangeArrowheads="1"/>
          </p:cNvSpPr>
          <p:nvPr>
            <p:ph type="ftr" sz="quarter" idx="11"/>
          </p:nvPr>
        </p:nvSpPr>
        <p:spPr>
          <a:ln/>
        </p:spPr>
        <p:txBody>
          <a:bodyPr/>
          <a:lstStyle>
            <a:lvl1pPr>
              <a:defRPr/>
            </a:lvl1pPr>
          </a:lstStyle>
          <a:p>
            <a:pPr>
              <a:defRPr/>
            </a:pPr>
            <a:r>
              <a:rPr lang="en-US"/>
              <a:t>HP Restricted</a:t>
            </a:r>
          </a:p>
        </p:txBody>
      </p:sp>
      <p:sp>
        <p:nvSpPr>
          <p:cNvPr id="4" name="Rectangle 4"/>
          <p:cNvSpPr>
            <a:spLocks noGrp="1" noChangeArrowheads="1"/>
          </p:cNvSpPr>
          <p:nvPr>
            <p:ph type="sldNum" sz="quarter" idx="12"/>
          </p:nvPr>
        </p:nvSpPr>
        <p:spPr>
          <a:ln/>
        </p:spPr>
        <p:txBody>
          <a:bodyPr/>
          <a:lstStyle>
            <a:lvl1pPr>
              <a:defRPr/>
            </a:lvl1pPr>
          </a:lstStyle>
          <a:p>
            <a:pPr>
              <a:defRPr/>
            </a:pPr>
            <a:fld id="{F5A27B02-FD20-43F5-ABF2-168E0A4AD73A}" type="slidenum">
              <a:rPr lang="en-US"/>
              <a:pPr>
                <a:defRPr/>
              </a:pPr>
              <a:t>‹#›</a:t>
            </a:fld>
            <a:endParaRPr lang="en-US"/>
          </a:p>
        </p:txBody>
      </p:sp>
    </p:spTree>
    <p:extLst>
      <p:ext uri="{BB962C8B-B14F-4D97-AF65-F5344CB8AC3E}">
        <p14:creationId xmlns:p14="http://schemas.microsoft.com/office/powerpoint/2010/main" val="166842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6A925C8E-7462-487F-87A3-E72C7CF9052F}" type="datetime4">
              <a:rPr lang="en-US"/>
              <a:pPr>
                <a:defRPr/>
              </a:pPr>
              <a:t>July 28, 2011</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r>
              <a:rPr lang="en-US"/>
              <a:t>HP Restricted</a:t>
            </a:r>
          </a:p>
        </p:txBody>
      </p:sp>
      <p:sp>
        <p:nvSpPr>
          <p:cNvPr id="7" name="Rectangle 4"/>
          <p:cNvSpPr>
            <a:spLocks noGrp="1" noChangeArrowheads="1"/>
          </p:cNvSpPr>
          <p:nvPr>
            <p:ph type="sldNum" sz="quarter" idx="12"/>
          </p:nvPr>
        </p:nvSpPr>
        <p:spPr>
          <a:ln/>
        </p:spPr>
        <p:txBody>
          <a:bodyPr/>
          <a:lstStyle>
            <a:lvl1pPr>
              <a:defRPr/>
            </a:lvl1pPr>
          </a:lstStyle>
          <a:p>
            <a:pPr>
              <a:defRPr/>
            </a:pPr>
            <a:fld id="{C4D84BB1-63A3-407F-BE2D-DB8C3B503959}" type="slidenum">
              <a:rPr lang="en-US"/>
              <a:pPr>
                <a:defRPr/>
              </a:pPr>
              <a:t>‹#›</a:t>
            </a:fld>
            <a:endParaRPr lang="en-US"/>
          </a:p>
        </p:txBody>
      </p:sp>
    </p:spTree>
    <p:extLst>
      <p:ext uri="{BB962C8B-B14F-4D97-AF65-F5344CB8AC3E}">
        <p14:creationId xmlns:p14="http://schemas.microsoft.com/office/powerpoint/2010/main" val="4242069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214CAC63-14D4-4187-8ABE-9E3F0752E7B9}" type="datetime4">
              <a:rPr lang="en-US"/>
              <a:pPr>
                <a:defRPr/>
              </a:pPr>
              <a:t>July 28, 2011</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r>
              <a:rPr lang="en-US"/>
              <a:t>HP Restricted</a:t>
            </a:r>
          </a:p>
        </p:txBody>
      </p:sp>
      <p:sp>
        <p:nvSpPr>
          <p:cNvPr id="7" name="Rectangle 4"/>
          <p:cNvSpPr>
            <a:spLocks noGrp="1" noChangeArrowheads="1"/>
          </p:cNvSpPr>
          <p:nvPr>
            <p:ph type="sldNum" sz="quarter" idx="12"/>
          </p:nvPr>
        </p:nvSpPr>
        <p:spPr>
          <a:ln/>
        </p:spPr>
        <p:txBody>
          <a:bodyPr/>
          <a:lstStyle>
            <a:lvl1pPr>
              <a:defRPr/>
            </a:lvl1pPr>
          </a:lstStyle>
          <a:p>
            <a:pPr>
              <a:defRPr/>
            </a:pPr>
            <a:fld id="{A54C7BF9-7B57-4DBE-92F6-D57085922BFD}" type="slidenum">
              <a:rPr lang="en-US"/>
              <a:pPr>
                <a:defRPr/>
              </a:pPr>
              <a:t>‹#›</a:t>
            </a:fld>
            <a:endParaRPr lang="en-US"/>
          </a:p>
        </p:txBody>
      </p:sp>
    </p:spTree>
    <p:extLst>
      <p:ext uri="{BB962C8B-B14F-4D97-AF65-F5344CB8AC3E}">
        <p14:creationId xmlns:p14="http://schemas.microsoft.com/office/powerpoint/2010/main" val="1553538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874" name="Rectangle 2"/>
          <p:cNvSpPr>
            <a:spLocks noGrp="1" noChangeArrowheads="1"/>
          </p:cNvSpPr>
          <p:nvPr>
            <p:ph type="dt" sz="half" idx="2"/>
          </p:nvPr>
        </p:nvSpPr>
        <p:spPr bwMode="auto">
          <a:xfrm>
            <a:off x="593725" y="6629400"/>
            <a:ext cx="1463675" cy="219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900">
                <a:solidFill>
                  <a:srgbClr val="848589"/>
                </a:solidFill>
              </a:defRPr>
            </a:lvl1pPr>
          </a:lstStyle>
          <a:p>
            <a:pPr>
              <a:defRPr/>
            </a:pPr>
            <a:fld id="{377F9DCB-E213-4379-B5DD-A8EBBBE7A89F}" type="datetime4">
              <a:rPr lang="en-US"/>
              <a:pPr>
                <a:defRPr/>
              </a:pPr>
              <a:t>July 28, 2011</a:t>
            </a:fld>
            <a:endParaRPr lang="en-US"/>
          </a:p>
        </p:txBody>
      </p:sp>
      <p:sp>
        <p:nvSpPr>
          <p:cNvPr id="207875" name="Rectangle 3"/>
          <p:cNvSpPr>
            <a:spLocks noGrp="1" noChangeArrowheads="1"/>
          </p:cNvSpPr>
          <p:nvPr>
            <p:ph type="ftr" sz="quarter" idx="3"/>
          </p:nvPr>
        </p:nvSpPr>
        <p:spPr bwMode="auto">
          <a:xfrm>
            <a:off x="2133600" y="6629400"/>
            <a:ext cx="4876800" cy="219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900">
                <a:solidFill>
                  <a:srgbClr val="848589"/>
                </a:solidFill>
              </a:defRPr>
            </a:lvl1pPr>
          </a:lstStyle>
          <a:p>
            <a:pPr>
              <a:defRPr/>
            </a:pPr>
            <a:r>
              <a:rPr lang="en-US"/>
              <a:t>HP Restricted</a:t>
            </a:r>
          </a:p>
        </p:txBody>
      </p:sp>
      <p:sp>
        <p:nvSpPr>
          <p:cNvPr id="207876" name="Rectangle 4"/>
          <p:cNvSpPr>
            <a:spLocks noGrp="1" noChangeArrowheads="1"/>
          </p:cNvSpPr>
          <p:nvPr>
            <p:ph type="sldNum" sz="quarter" idx="4"/>
          </p:nvPr>
        </p:nvSpPr>
        <p:spPr bwMode="auto">
          <a:xfrm>
            <a:off x="8229600" y="6629400"/>
            <a:ext cx="762000" cy="219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900">
                <a:solidFill>
                  <a:srgbClr val="848589"/>
                </a:solidFill>
              </a:defRPr>
            </a:lvl1pPr>
          </a:lstStyle>
          <a:p>
            <a:pPr>
              <a:defRPr/>
            </a:pPr>
            <a:fld id="{6A62092C-5752-4AEB-9184-3639279F07F9}" type="slidenum">
              <a:rPr lang="en-US"/>
              <a:pPr>
                <a:defRPr/>
              </a:pPr>
              <a:t>‹#›</a:t>
            </a:fld>
            <a:endParaRPr lang="en-US"/>
          </a:p>
        </p:txBody>
      </p:sp>
      <p:sp>
        <p:nvSpPr>
          <p:cNvPr id="1029" name="Rectangle 5"/>
          <p:cNvSpPr>
            <a:spLocks noChangeArrowheads="1"/>
          </p:cNvSpPr>
          <p:nvPr/>
        </p:nvSpPr>
        <p:spPr bwMode="ltGray">
          <a:xfrm>
            <a:off x="0" y="1171575"/>
            <a:ext cx="257175" cy="5686425"/>
          </a:xfrm>
          <a:prstGeom prst="rect">
            <a:avLst/>
          </a:prstGeom>
          <a:solidFill>
            <a:srgbClr val="0071B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0" name="Rectangle 6"/>
          <p:cNvSpPr>
            <a:spLocks noChangeArrowheads="1"/>
          </p:cNvSpPr>
          <p:nvPr/>
        </p:nvSpPr>
        <p:spPr bwMode="ltGray">
          <a:xfrm>
            <a:off x="0" y="0"/>
            <a:ext cx="257175" cy="1114425"/>
          </a:xfrm>
          <a:prstGeom prst="rect">
            <a:avLst/>
          </a:prstGeom>
          <a:solidFill>
            <a:srgbClr val="0071B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1" name="Rectangle 7"/>
          <p:cNvSpPr>
            <a:spLocks noGrp="1" noChangeArrowheads="1"/>
          </p:cNvSpPr>
          <p:nvPr>
            <p:ph type="title"/>
          </p:nvPr>
        </p:nvSpPr>
        <p:spPr bwMode="auto">
          <a:xfrm>
            <a:off x="428625" y="114300"/>
            <a:ext cx="7629525"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2" name="Rectangle 8"/>
          <p:cNvSpPr>
            <a:spLocks noGrp="1" noChangeArrowheads="1"/>
          </p:cNvSpPr>
          <p:nvPr>
            <p:ph type="body" idx="1"/>
          </p:nvPr>
        </p:nvSpPr>
        <p:spPr bwMode="auto">
          <a:xfrm>
            <a:off x="400050" y="1447800"/>
            <a:ext cx="8272463" cy="502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3" name="Picture 10" descr="bulletlogo_black_0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29600" y="228600"/>
            <a:ext cx="7397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84"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Lst>
  <p:timing>
    <p:tnLst>
      <p:par>
        <p:cTn id="1" dur="indefinite" restart="never" nodeType="tmRoot"/>
      </p:par>
    </p:tnLst>
  </p:timing>
  <p:hf hdr="0"/>
  <p:txStyles>
    <p:titleStyle>
      <a:lvl1pPr algn="l" rtl="0" eaLnBrk="0" fontAlgn="base" hangingPunct="0">
        <a:lnSpc>
          <a:spcPct val="90000"/>
        </a:lnSpc>
        <a:spcBef>
          <a:spcPct val="0"/>
        </a:spcBef>
        <a:spcAft>
          <a:spcPct val="0"/>
        </a:spcAft>
        <a:defRPr sz="3600">
          <a:solidFill>
            <a:schemeClr val="tx2"/>
          </a:solidFill>
          <a:latin typeface="+mj-lt"/>
          <a:ea typeface="+mj-ea"/>
          <a:cs typeface="+mj-cs"/>
        </a:defRPr>
      </a:lvl1pPr>
      <a:lvl2pPr algn="l" rtl="0" eaLnBrk="0" fontAlgn="base" hangingPunct="0">
        <a:lnSpc>
          <a:spcPct val="90000"/>
        </a:lnSpc>
        <a:spcBef>
          <a:spcPct val="0"/>
        </a:spcBef>
        <a:spcAft>
          <a:spcPct val="0"/>
        </a:spcAft>
        <a:defRPr sz="3600">
          <a:solidFill>
            <a:schemeClr val="tx2"/>
          </a:solidFill>
          <a:latin typeface="Futura Bk" pitchFamily="34" charset="0"/>
        </a:defRPr>
      </a:lvl2pPr>
      <a:lvl3pPr algn="l" rtl="0" eaLnBrk="0" fontAlgn="base" hangingPunct="0">
        <a:lnSpc>
          <a:spcPct val="90000"/>
        </a:lnSpc>
        <a:spcBef>
          <a:spcPct val="0"/>
        </a:spcBef>
        <a:spcAft>
          <a:spcPct val="0"/>
        </a:spcAft>
        <a:defRPr sz="3600">
          <a:solidFill>
            <a:schemeClr val="tx2"/>
          </a:solidFill>
          <a:latin typeface="Futura Bk" pitchFamily="34" charset="0"/>
        </a:defRPr>
      </a:lvl3pPr>
      <a:lvl4pPr algn="l" rtl="0" eaLnBrk="0" fontAlgn="base" hangingPunct="0">
        <a:lnSpc>
          <a:spcPct val="90000"/>
        </a:lnSpc>
        <a:spcBef>
          <a:spcPct val="0"/>
        </a:spcBef>
        <a:spcAft>
          <a:spcPct val="0"/>
        </a:spcAft>
        <a:defRPr sz="3600">
          <a:solidFill>
            <a:schemeClr val="tx2"/>
          </a:solidFill>
          <a:latin typeface="Futura Bk" pitchFamily="34" charset="0"/>
        </a:defRPr>
      </a:lvl4pPr>
      <a:lvl5pPr algn="l" rtl="0" eaLnBrk="0" fontAlgn="base" hangingPunct="0">
        <a:lnSpc>
          <a:spcPct val="90000"/>
        </a:lnSpc>
        <a:spcBef>
          <a:spcPct val="0"/>
        </a:spcBef>
        <a:spcAft>
          <a:spcPct val="0"/>
        </a:spcAft>
        <a:defRPr sz="3600">
          <a:solidFill>
            <a:schemeClr val="tx2"/>
          </a:solidFill>
          <a:latin typeface="Futura Bk" pitchFamily="34" charset="0"/>
        </a:defRPr>
      </a:lvl5pPr>
      <a:lvl6pPr marL="457200" algn="l" rtl="0" fontAlgn="base">
        <a:lnSpc>
          <a:spcPct val="90000"/>
        </a:lnSpc>
        <a:spcBef>
          <a:spcPct val="0"/>
        </a:spcBef>
        <a:spcAft>
          <a:spcPct val="0"/>
        </a:spcAft>
        <a:defRPr sz="3600">
          <a:solidFill>
            <a:schemeClr val="tx2"/>
          </a:solidFill>
          <a:latin typeface="Futura Bk" pitchFamily="34" charset="0"/>
        </a:defRPr>
      </a:lvl6pPr>
      <a:lvl7pPr marL="914400" algn="l" rtl="0" fontAlgn="base">
        <a:lnSpc>
          <a:spcPct val="90000"/>
        </a:lnSpc>
        <a:spcBef>
          <a:spcPct val="0"/>
        </a:spcBef>
        <a:spcAft>
          <a:spcPct val="0"/>
        </a:spcAft>
        <a:defRPr sz="3600">
          <a:solidFill>
            <a:schemeClr val="tx2"/>
          </a:solidFill>
          <a:latin typeface="Futura Bk" pitchFamily="34" charset="0"/>
        </a:defRPr>
      </a:lvl7pPr>
      <a:lvl8pPr marL="1371600" algn="l" rtl="0" fontAlgn="base">
        <a:lnSpc>
          <a:spcPct val="90000"/>
        </a:lnSpc>
        <a:spcBef>
          <a:spcPct val="0"/>
        </a:spcBef>
        <a:spcAft>
          <a:spcPct val="0"/>
        </a:spcAft>
        <a:defRPr sz="3600">
          <a:solidFill>
            <a:schemeClr val="tx2"/>
          </a:solidFill>
          <a:latin typeface="Futura Bk" pitchFamily="34" charset="0"/>
        </a:defRPr>
      </a:lvl8pPr>
      <a:lvl9pPr marL="1828800" algn="l" rtl="0" fontAlgn="base">
        <a:lnSpc>
          <a:spcPct val="90000"/>
        </a:lnSpc>
        <a:spcBef>
          <a:spcPct val="0"/>
        </a:spcBef>
        <a:spcAft>
          <a:spcPct val="0"/>
        </a:spcAft>
        <a:defRPr sz="3600">
          <a:solidFill>
            <a:schemeClr val="tx2"/>
          </a:solidFill>
          <a:latin typeface="Futura Bk" pitchFamily="34" charset="0"/>
        </a:defRPr>
      </a:lvl9pPr>
    </p:titleStyle>
    <p:bodyStyle>
      <a:lvl1pPr marL="228600" indent="-228600" algn="l" rtl="0" eaLnBrk="0" fontAlgn="base" hangingPunct="0">
        <a:lnSpc>
          <a:spcPct val="90000"/>
        </a:lnSpc>
        <a:spcBef>
          <a:spcPct val="30000"/>
        </a:spcBef>
        <a:spcAft>
          <a:spcPct val="10000"/>
        </a:spcAft>
        <a:buClr>
          <a:srgbClr val="B2B3B5"/>
        </a:buClr>
        <a:buSzPct val="75000"/>
        <a:buChar char="•"/>
        <a:defRPr sz="2800">
          <a:solidFill>
            <a:schemeClr val="tx1"/>
          </a:solidFill>
          <a:latin typeface="+mn-lt"/>
          <a:ea typeface="+mn-ea"/>
          <a:cs typeface="+mn-cs"/>
        </a:defRPr>
      </a:lvl1pPr>
      <a:lvl2pPr marL="571500" indent="-228600" algn="l" rtl="0" eaLnBrk="0" fontAlgn="base" hangingPunct="0">
        <a:lnSpc>
          <a:spcPct val="90000"/>
        </a:lnSpc>
        <a:spcBef>
          <a:spcPct val="10000"/>
        </a:spcBef>
        <a:spcAft>
          <a:spcPct val="10000"/>
        </a:spcAft>
        <a:buClr>
          <a:srgbClr val="B2B3B5"/>
        </a:buClr>
        <a:buFont typeface="Arial" charset="0"/>
        <a:buChar char="−"/>
        <a:defRPr sz="2400">
          <a:solidFill>
            <a:schemeClr val="tx1"/>
          </a:solidFill>
          <a:latin typeface="+mn-lt"/>
        </a:defRPr>
      </a:lvl2pPr>
      <a:lvl3pPr marL="914400" indent="-228600" algn="l" rtl="0" eaLnBrk="0" fontAlgn="base" hangingPunct="0">
        <a:lnSpc>
          <a:spcPct val="90000"/>
        </a:lnSpc>
        <a:spcBef>
          <a:spcPct val="10000"/>
        </a:spcBef>
        <a:spcAft>
          <a:spcPct val="10000"/>
        </a:spcAft>
        <a:buClr>
          <a:srgbClr val="B2B3B5"/>
        </a:buClr>
        <a:buChar char="•"/>
        <a:defRPr sz="2000">
          <a:solidFill>
            <a:schemeClr val="tx1"/>
          </a:solidFill>
          <a:latin typeface="+mn-lt"/>
        </a:defRPr>
      </a:lvl3pPr>
      <a:lvl4pPr marL="1257300" indent="-228600" algn="l" rtl="0" eaLnBrk="0" fontAlgn="base" hangingPunct="0">
        <a:lnSpc>
          <a:spcPct val="90000"/>
        </a:lnSpc>
        <a:spcBef>
          <a:spcPct val="10000"/>
        </a:spcBef>
        <a:spcAft>
          <a:spcPct val="10000"/>
        </a:spcAft>
        <a:buClr>
          <a:srgbClr val="B2B3B5"/>
        </a:buClr>
        <a:buFont typeface="Arial" charset="0"/>
        <a:buChar char="−"/>
        <a:defRPr sz="2000">
          <a:solidFill>
            <a:schemeClr val="tx1"/>
          </a:solidFill>
          <a:latin typeface="+mn-lt"/>
        </a:defRPr>
      </a:lvl4pPr>
      <a:lvl5pPr marL="1600200" indent="-228600" algn="l" rtl="0" eaLnBrk="0" fontAlgn="base" hangingPunct="0">
        <a:lnSpc>
          <a:spcPct val="90000"/>
        </a:lnSpc>
        <a:spcBef>
          <a:spcPct val="10000"/>
        </a:spcBef>
        <a:spcAft>
          <a:spcPct val="10000"/>
        </a:spcAft>
        <a:buClr>
          <a:srgbClr val="B2B3B5"/>
        </a:buClr>
        <a:buChar char="•"/>
        <a:defRPr sz="2000">
          <a:solidFill>
            <a:schemeClr val="tx1"/>
          </a:solidFill>
          <a:latin typeface="+mn-lt"/>
        </a:defRPr>
      </a:lvl5pPr>
      <a:lvl6pPr marL="2057400" indent="-228600" algn="l" rtl="0" fontAlgn="base">
        <a:lnSpc>
          <a:spcPct val="90000"/>
        </a:lnSpc>
        <a:spcBef>
          <a:spcPct val="10000"/>
        </a:spcBef>
        <a:spcAft>
          <a:spcPct val="10000"/>
        </a:spcAft>
        <a:buClr>
          <a:srgbClr val="B2B3B5"/>
        </a:buClr>
        <a:buChar char="•"/>
        <a:defRPr sz="2000">
          <a:solidFill>
            <a:schemeClr val="tx1"/>
          </a:solidFill>
          <a:latin typeface="+mn-lt"/>
        </a:defRPr>
      </a:lvl6pPr>
      <a:lvl7pPr marL="2514600" indent="-228600" algn="l" rtl="0" fontAlgn="base">
        <a:lnSpc>
          <a:spcPct val="90000"/>
        </a:lnSpc>
        <a:spcBef>
          <a:spcPct val="10000"/>
        </a:spcBef>
        <a:spcAft>
          <a:spcPct val="10000"/>
        </a:spcAft>
        <a:buClr>
          <a:srgbClr val="B2B3B5"/>
        </a:buClr>
        <a:buChar char="•"/>
        <a:defRPr sz="2000">
          <a:solidFill>
            <a:schemeClr val="tx1"/>
          </a:solidFill>
          <a:latin typeface="+mn-lt"/>
        </a:defRPr>
      </a:lvl7pPr>
      <a:lvl8pPr marL="2971800" indent="-228600" algn="l" rtl="0" fontAlgn="base">
        <a:lnSpc>
          <a:spcPct val="90000"/>
        </a:lnSpc>
        <a:spcBef>
          <a:spcPct val="10000"/>
        </a:spcBef>
        <a:spcAft>
          <a:spcPct val="10000"/>
        </a:spcAft>
        <a:buClr>
          <a:srgbClr val="B2B3B5"/>
        </a:buClr>
        <a:buChar char="•"/>
        <a:defRPr sz="2000">
          <a:solidFill>
            <a:schemeClr val="tx1"/>
          </a:solidFill>
          <a:latin typeface="+mn-lt"/>
        </a:defRPr>
      </a:lvl8pPr>
      <a:lvl9pPr marL="3429000" indent="-228600" algn="l" rtl="0" fontAlgn="base">
        <a:lnSpc>
          <a:spcPct val="90000"/>
        </a:lnSpc>
        <a:spcBef>
          <a:spcPct val="10000"/>
        </a:spcBef>
        <a:spcAft>
          <a:spcPct val="10000"/>
        </a:spcAft>
        <a:buClr>
          <a:srgbClr val="B2B3B5"/>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teams9.sharepoint.hp.com/teams/PGS/Shared%20Documents/Forms/AllItems.aspx?RootFolder=/teams/PGS/Shared%20Documents/PPM&amp;FolderCTID=&amp;View=%7bEB8979E2-6422-4CBE-8B11-F1A13D7BBCD8%7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p:txBody>
          <a:bodyPr/>
          <a:lstStyle/>
          <a:p>
            <a:pPr eaLnBrk="1" hangingPunct="1"/>
            <a:r>
              <a:rPr lang="en-US" altLang="zh-CN" dirty="0" smtClean="0">
                <a:ea typeface="宋体" pitchFamily="2" charset="-122"/>
              </a:rPr>
              <a:t>PGS DEV</a:t>
            </a:r>
            <a:endParaRPr lang="en-US" dirty="0" smtClean="0"/>
          </a:p>
          <a:p>
            <a:pPr eaLnBrk="1" hangingPunct="1"/>
            <a:r>
              <a:rPr lang="en-US" altLang="zh-CN" dirty="0" smtClean="0">
                <a:ea typeface="宋体" pitchFamily="2" charset="-122"/>
              </a:rPr>
              <a:t>June, 2011</a:t>
            </a:r>
            <a:endParaRPr lang="en-US" dirty="0" smtClean="0"/>
          </a:p>
          <a:p>
            <a:pPr eaLnBrk="1" hangingPunct="1"/>
            <a:endParaRPr lang="en-US" dirty="0" smtClean="0"/>
          </a:p>
        </p:txBody>
      </p:sp>
      <p:sp>
        <p:nvSpPr>
          <p:cNvPr id="3075" name="Text Box 4"/>
          <p:cNvSpPr txBox="1">
            <a:spLocks noChangeArrowheads="1"/>
          </p:cNvSpPr>
          <p:nvPr/>
        </p:nvSpPr>
        <p:spPr bwMode="auto">
          <a:xfrm>
            <a:off x="435448" y="1834711"/>
            <a:ext cx="4953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pPr eaLnBrk="1" hangingPunct="1">
              <a:lnSpc>
                <a:spcPct val="75000"/>
              </a:lnSpc>
              <a:spcBef>
                <a:spcPct val="50000"/>
              </a:spcBef>
            </a:pPr>
            <a:r>
              <a:rPr lang="en-US" sz="4000" b="1" dirty="0" smtClean="0">
                <a:latin typeface="Arial" pitchFamily="34" charset="0"/>
                <a:cs typeface="Arial" pitchFamily="34" charset="0"/>
              </a:rPr>
              <a:t>PGS PPM Guidance</a:t>
            </a:r>
            <a:endParaRPr lang="en-US" sz="4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fld id="{65EFAF76-40F6-4EF0-AEC8-0F37018EEC14}" type="datetime4">
              <a:rPr lang="en-US" smtClean="0">
                <a:solidFill>
                  <a:srgbClr val="848589"/>
                </a:solidFill>
              </a:rPr>
              <a:pPr/>
              <a:t>July 28, 2011</a:t>
            </a:fld>
            <a:endParaRPr lang="en-US" smtClean="0">
              <a:solidFill>
                <a:srgbClr val="848589"/>
              </a:solidFill>
            </a:endParaRPr>
          </a:p>
        </p:txBody>
      </p:sp>
      <p:sp>
        <p:nvSpPr>
          <p:cNvPr id="61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r>
              <a:rPr lang="en-US" smtClean="0">
                <a:solidFill>
                  <a:srgbClr val="848589"/>
                </a:solidFill>
              </a:rPr>
              <a:t>HP Restricted</a:t>
            </a:r>
          </a:p>
        </p:txBody>
      </p:sp>
      <p:sp>
        <p:nvSpPr>
          <p:cNvPr id="61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fld id="{9E06AD32-BCB9-4BD2-9206-5C72D225E2DA}" type="slidenum">
              <a:rPr lang="en-US" smtClean="0">
                <a:solidFill>
                  <a:srgbClr val="848589"/>
                </a:solidFill>
              </a:rPr>
              <a:pPr/>
              <a:t>10</a:t>
            </a:fld>
            <a:endParaRPr lang="en-US" smtClean="0">
              <a:solidFill>
                <a:srgbClr val="848589"/>
              </a:solidFill>
            </a:endParaRPr>
          </a:p>
        </p:txBody>
      </p:sp>
      <p:sp>
        <p:nvSpPr>
          <p:cNvPr id="6150" name="Rectangle 4"/>
          <p:cNvSpPr>
            <a:spLocks noGrp="1" noChangeArrowheads="1"/>
          </p:cNvSpPr>
          <p:nvPr>
            <p:ph type="title"/>
          </p:nvPr>
        </p:nvSpPr>
        <p:spPr/>
        <p:txBody>
          <a:bodyPr/>
          <a:lstStyle/>
          <a:p>
            <a:pPr eaLnBrk="1" hangingPunct="1"/>
            <a:r>
              <a:rPr lang="en-US" dirty="0" smtClean="0"/>
              <a:t>Activity Code</a:t>
            </a:r>
          </a:p>
        </p:txBody>
      </p:sp>
      <p:sp>
        <p:nvSpPr>
          <p:cNvPr id="2" name="TextBox 1"/>
          <p:cNvSpPr txBox="1"/>
          <p:nvPr/>
        </p:nvSpPr>
        <p:spPr>
          <a:xfrm>
            <a:off x="671209" y="992221"/>
            <a:ext cx="3194529" cy="369332"/>
          </a:xfrm>
          <a:prstGeom prst="rect">
            <a:avLst/>
          </a:prstGeom>
          <a:noFill/>
        </p:spPr>
        <p:txBody>
          <a:bodyPr wrap="none" rtlCol="0">
            <a:spAutoFit/>
          </a:bodyPr>
          <a:lstStyle/>
          <a:p>
            <a:r>
              <a:rPr lang="en-US" dirty="0" smtClean="0">
                <a:solidFill>
                  <a:srgbClr val="00558E"/>
                </a:solidFill>
              </a:rPr>
              <a:t>- </a:t>
            </a:r>
            <a:r>
              <a:rPr lang="en-US" dirty="0">
                <a:solidFill>
                  <a:srgbClr val="00558E"/>
                </a:solidFill>
              </a:rPr>
              <a:t>Miscellaneous Activity Codes</a:t>
            </a:r>
          </a:p>
        </p:txBody>
      </p:sp>
      <p:graphicFrame>
        <p:nvGraphicFramePr>
          <p:cNvPr id="8" name="Group 164"/>
          <p:cNvGraphicFramePr>
            <a:graphicFrameLocks/>
          </p:cNvGraphicFramePr>
          <p:nvPr>
            <p:extLst>
              <p:ext uri="{D42A27DB-BD31-4B8C-83A1-F6EECF244321}">
                <p14:modId xmlns:p14="http://schemas.microsoft.com/office/powerpoint/2010/main" val="4109655596"/>
              </p:ext>
            </p:extLst>
          </p:nvPr>
        </p:nvGraphicFramePr>
        <p:xfrm>
          <a:off x="671209" y="1623715"/>
          <a:ext cx="7585993" cy="1493520"/>
        </p:xfrm>
        <a:graphic>
          <a:graphicData uri="http://schemas.openxmlformats.org/drawingml/2006/table">
            <a:tbl>
              <a:tblPr/>
              <a:tblGrid>
                <a:gridCol w="2939715"/>
                <a:gridCol w="4646278"/>
              </a:tblGrid>
              <a:tr h="2725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smtClean="0">
                          <a:ln>
                            <a:noFill/>
                          </a:ln>
                          <a:solidFill>
                            <a:schemeClr val="bg1">
                              <a:lumMod val="50000"/>
                            </a:schemeClr>
                          </a:solidFill>
                          <a:effectLst/>
                          <a:latin typeface="Arial" pitchFamily="34" charset="0"/>
                          <a:ea typeface="+mn-ea"/>
                          <a:cs typeface="Arial" pitchFamily="34" charset="0"/>
                        </a:rPr>
                        <a:t>Activity 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kumimoji="0" lang="en-US" sz="1800" b="1" i="0" u="none" strike="noStrike" kern="1200" cap="none" normalizeH="0" baseline="0" dirty="0" smtClean="0">
                          <a:ln>
                            <a:noFill/>
                          </a:ln>
                          <a:solidFill>
                            <a:schemeClr val="bg1">
                              <a:lumMod val="50000"/>
                            </a:schemeClr>
                          </a:solidFill>
                          <a:effectLst/>
                          <a:latin typeface="Arial" pitchFamily="34" charset="0"/>
                          <a:ea typeface="+mn-ea"/>
                          <a:cs typeface="Arial" pitchFamily="34" charset="0"/>
                        </a:rPr>
                        <a:t>Comment</a:t>
                      </a:r>
                      <a:endParaRPr kumimoji="0" lang="en-US" sz="1800" b="1" i="0" u="none" strike="noStrike" kern="1200" cap="none" normalizeH="0" baseline="0" dirty="0">
                        <a:ln>
                          <a:noFill/>
                        </a:ln>
                        <a:solidFill>
                          <a:schemeClr val="bg1">
                            <a:lumMod val="50000"/>
                          </a:schemeClr>
                        </a:solidFill>
                        <a:effectLst/>
                        <a:latin typeface="Arial" pitchFamily="34" charset="0"/>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25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B050"/>
                          </a:solidFill>
                          <a:effectLst/>
                          <a:latin typeface="Futura Bk" pitchFamily="34" charset="0"/>
                        </a:rPr>
                        <a:t>Time Away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B050"/>
                          </a:solidFill>
                          <a:effectLst/>
                          <a:latin typeface="Futura Bk" pitchFamily="34" charset="0"/>
                        </a:rPr>
                        <a:t>RAE only: Time Away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25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Futura Bk" pitchFamily="34" charset="0"/>
                        </a:rPr>
                        <a:t>Leave of Absence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Futura Bk" pitchFamily="34" charset="0"/>
                        </a:rPr>
                        <a:t>RAE only: Non-paid leave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25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Futura Bk" pitchFamily="34" charset="0"/>
                        </a:rPr>
                        <a:t>Professional Development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Futura Bk" pitchFamily="34" charset="0"/>
                        </a:rPr>
                        <a:t>RAE only: Trainings not related to projects: i.e. soft skills training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82678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fld id="{65EFAF76-40F6-4EF0-AEC8-0F37018EEC14}" type="datetime4">
              <a:rPr lang="en-US" smtClean="0">
                <a:solidFill>
                  <a:srgbClr val="848589"/>
                </a:solidFill>
              </a:rPr>
              <a:pPr/>
              <a:t>July 28, 2011</a:t>
            </a:fld>
            <a:endParaRPr lang="en-US" smtClean="0">
              <a:solidFill>
                <a:srgbClr val="848589"/>
              </a:solidFill>
            </a:endParaRPr>
          </a:p>
        </p:txBody>
      </p:sp>
      <p:sp>
        <p:nvSpPr>
          <p:cNvPr id="61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r>
              <a:rPr lang="en-US" smtClean="0">
                <a:solidFill>
                  <a:srgbClr val="848589"/>
                </a:solidFill>
              </a:rPr>
              <a:t>HP Restricted</a:t>
            </a:r>
          </a:p>
        </p:txBody>
      </p:sp>
      <p:sp>
        <p:nvSpPr>
          <p:cNvPr id="61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fld id="{9E06AD32-BCB9-4BD2-9206-5C72D225E2DA}" type="slidenum">
              <a:rPr lang="en-US" smtClean="0">
                <a:solidFill>
                  <a:srgbClr val="848589"/>
                </a:solidFill>
              </a:rPr>
              <a:pPr/>
              <a:t>11</a:t>
            </a:fld>
            <a:endParaRPr lang="en-US" smtClean="0">
              <a:solidFill>
                <a:srgbClr val="848589"/>
              </a:solidFill>
            </a:endParaRPr>
          </a:p>
        </p:txBody>
      </p:sp>
      <p:sp>
        <p:nvSpPr>
          <p:cNvPr id="6150" name="Rectangle 4"/>
          <p:cNvSpPr>
            <a:spLocks noGrp="1" noChangeArrowheads="1"/>
          </p:cNvSpPr>
          <p:nvPr>
            <p:ph type="title"/>
          </p:nvPr>
        </p:nvSpPr>
        <p:spPr/>
        <p:txBody>
          <a:bodyPr/>
          <a:lstStyle/>
          <a:p>
            <a:pPr eaLnBrk="1" hangingPunct="1"/>
            <a:r>
              <a:rPr lang="en-US" dirty="0" smtClean="0"/>
              <a:t>Reference</a:t>
            </a:r>
          </a:p>
        </p:txBody>
      </p:sp>
      <p:sp>
        <p:nvSpPr>
          <p:cNvPr id="2" name="TextBox 1"/>
          <p:cNvSpPr txBox="1"/>
          <p:nvPr/>
        </p:nvSpPr>
        <p:spPr>
          <a:xfrm>
            <a:off x="671210" y="1459165"/>
            <a:ext cx="7769406" cy="1477328"/>
          </a:xfrm>
          <a:prstGeom prst="rect">
            <a:avLst/>
          </a:prstGeom>
          <a:noFill/>
        </p:spPr>
        <p:txBody>
          <a:bodyPr wrap="square" rtlCol="0">
            <a:spAutoFit/>
          </a:bodyPr>
          <a:lstStyle/>
          <a:p>
            <a:r>
              <a:rPr lang="en-US" dirty="0">
                <a:solidFill>
                  <a:srgbClr val="00558E"/>
                </a:solidFill>
              </a:rPr>
              <a:t>http://teams9.sharepoint.hp.com/teams/PGS/Shared%20Documents/Forms/AllItems.aspx?RootFolder=%2fteams%2fPGS%2fShared%20Documents%2fPPM&amp;FolderCTID=&amp;View=%</a:t>
            </a:r>
            <a:r>
              <a:rPr lang="en-US" dirty="0" smtClean="0">
                <a:solidFill>
                  <a:srgbClr val="00558E"/>
                </a:solidFill>
              </a:rPr>
              <a:t>7bEB8979E2%2d6422%2d4CBE%2d8B11%2dF1A13D7BBCD8%7d</a:t>
            </a:r>
          </a:p>
          <a:p>
            <a:endParaRPr lang="en-US" dirty="0">
              <a:solidFill>
                <a:srgbClr val="00558E"/>
              </a:solidFill>
            </a:endParaRPr>
          </a:p>
        </p:txBody>
      </p:sp>
    </p:spTree>
    <p:extLst>
      <p:ext uri="{BB962C8B-B14F-4D97-AF65-F5344CB8AC3E}">
        <p14:creationId xmlns:p14="http://schemas.microsoft.com/office/powerpoint/2010/main" val="593201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fld id="{65EFAF76-40F6-4EF0-AEC8-0F37018EEC14}" type="datetime4">
              <a:rPr lang="en-US" smtClean="0">
                <a:solidFill>
                  <a:srgbClr val="848589"/>
                </a:solidFill>
              </a:rPr>
              <a:pPr/>
              <a:t>July 28, 2011</a:t>
            </a:fld>
            <a:endParaRPr lang="en-US" smtClean="0">
              <a:solidFill>
                <a:srgbClr val="848589"/>
              </a:solidFill>
            </a:endParaRPr>
          </a:p>
        </p:txBody>
      </p:sp>
      <p:sp>
        <p:nvSpPr>
          <p:cNvPr id="61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r>
              <a:rPr lang="en-US" smtClean="0">
                <a:solidFill>
                  <a:srgbClr val="848589"/>
                </a:solidFill>
              </a:rPr>
              <a:t>HP Restricted</a:t>
            </a:r>
          </a:p>
        </p:txBody>
      </p:sp>
      <p:sp>
        <p:nvSpPr>
          <p:cNvPr id="61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fld id="{9E06AD32-BCB9-4BD2-9206-5C72D225E2DA}" type="slidenum">
              <a:rPr lang="en-US" smtClean="0">
                <a:solidFill>
                  <a:srgbClr val="848589"/>
                </a:solidFill>
              </a:rPr>
              <a:pPr/>
              <a:t>2</a:t>
            </a:fld>
            <a:endParaRPr lang="en-US" smtClean="0">
              <a:solidFill>
                <a:srgbClr val="848589"/>
              </a:solidFill>
            </a:endParaRPr>
          </a:p>
        </p:txBody>
      </p:sp>
      <p:sp>
        <p:nvSpPr>
          <p:cNvPr id="6150" name="Rectangle 4"/>
          <p:cNvSpPr>
            <a:spLocks noGrp="1" noChangeArrowheads="1"/>
          </p:cNvSpPr>
          <p:nvPr>
            <p:ph type="title"/>
          </p:nvPr>
        </p:nvSpPr>
        <p:spPr/>
        <p:txBody>
          <a:bodyPr/>
          <a:lstStyle/>
          <a:p>
            <a:pPr eaLnBrk="1" hangingPunct="1"/>
            <a:r>
              <a:rPr lang="en-US" dirty="0" smtClean="0"/>
              <a:t>Overview</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163" y="3419120"/>
            <a:ext cx="44767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8098" y="3419120"/>
            <a:ext cx="44767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2879" y="2446914"/>
            <a:ext cx="44767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2878" y="4916845"/>
            <a:ext cx="44767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a:stCxn id="1026" idx="3"/>
            <a:endCxn id="9" idx="1"/>
          </p:cNvCxnSpPr>
          <p:nvPr/>
        </p:nvCxnSpPr>
        <p:spPr>
          <a:xfrm>
            <a:off x="1747838" y="3847745"/>
            <a:ext cx="17202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9" idx="0"/>
            <a:endCxn id="10" idx="1"/>
          </p:cNvCxnSpPr>
          <p:nvPr/>
        </p:nvCxnSpPr>
        <p:spPr>
          <a:xfrm rot="5400000" flipH="1" flipV="1">
            <a:off x="4620617" y="1946859"/>
            <a:ext cx="543581" cy="240094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9" idx="2"/>
            <a:endCxn id="11" idx="1"/>
          </p:cNvCxnSpPr>
          <p:nvPr/>
        </p:nvCxnSpPr>
        <p:spPr>
          <a:xfrm rot="16200000" flipH="1">
            <a:off x="4357857" y="3610449"/>
            <a:ext cx="1069100" cy="24009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17467" y="3870537"/>
            <a:ext cx="615553" cy="451406"/>
          </a:xfrm>
          <a:prstGeom prst="rect">
            <a:avLst/>
          </a:prstGeom>
          <a:noFill/>
        </p:spPr>
        <p:txBody>
          <a:bodyPr vert="eaVert" wrap="none" rtlCol="0">
            <a:spAutoFit/>
          </a:bodyPr>
          <a:lstStyle/>
          <a:p>
            <a:r>
              <a:rPr lang="en-US" sz="2800" b="1" dirty="0" smtClean="0"/>
              <a:t>…</a:t>
            </a:r>
            <a:endParaRPr lang="en-US" sz="2800" b="1" dirty="0"/>
          </a:p>
        </p:txBody>
      </p:sp>
      <p:sp>
        <p:nvSpPr>
          <p:cNvPr id="16" name="TextBox 15"/>
          <p:cNvSpPr txBox="1"/>
          <p:nvPr/>
        </p:nvSpPr>
        <p:spPr>
          <a:xfrm>
            <a:off x="1047965" y="2772789"/>
            <a:ext cx="1110047" cy="646331"/>
          </a:xfrm>
          <a:prstGeom prst="rect">
            <a:avLst/>
          </a:prstGeom>
          <a:noFill/>
        </p:spPr>
        <p:txBody>
          <a:bodyPr wrap="none" rtlCol="0">
            <a:spAutoFit/>
          </a:bodyPr>
          <a:lstStyle/>
          <a:p>
            <a:pPr algn="ctr"/>
            <a:r>
              <a:rPr lang="en-US" dirty="0" smtClean="0"/>
              <a:t>People </a:t>
            </a:r>
          </a:p>
          <a:p>
            <a:pPr algn="ctr"/>
            <a:r>
              <a:rPr lang="en-US" dirty="0" smtClean="0"/>
              <a:t>Manager</a:t>
            </a:r>
            <a:endParaRPr lang="en-US" dirty="0"/>
          </a:p>
        </p:txBody>
      </p:sp>
      <p:sp>
        <p:nvSpPr>
          <p:cNvPr id="23" name="TextBox 22"/>
          <p:cNvSpPr txBox="1"/>
          <p:nvPr/>
        </p:nvSpPr>
        <p:spPr>
          <a:xfrm>
            <a:off x="4156402" y="3547371"/>
            <a:ext cx="782907" cy="646331"/>
          </a:xfrm>
          <a:prstGeom prst="rect">
            <a:avLst/>
          </a:prstGeom>
          <a:noFill/>
        </p:spPr>
        <p:txBody>
          <a:bodyPr wrap="none" rtlCol="0">
            <a:spAutoFit/>
          </a:bodyPr>
          <a:lstStyle/>
          <a:p>
            <a:pPr algn="ctr"/>
            <a:r>
              <a:rPr lang="en-US" dirty="0" smtClean="0"/>
              <a:t>Team </a:t>
            </a:r>
          </a:p>
          <a:p>
            <a:pPr algn="ctr"/>
            <a:r>
              <a:rPr lang="en-US" dirty="0" smtClean="0"/>
              <a:t>Lead</a:t>
            </a:r>
            <a:endParaRPr lang="en-US" dirty="0"/>
          </a:p>
        </p:txBody>
      </p:sp>
      <p:sp>
        <p:nvSpPr>
          <p:cNvPr id="24" name="TextBox 23"/>
          <p:cNvSpPr txBox="1"/>
          <p:nvPr/>
        </p:nvSpPr>
        <p:spPr>
          <a:xfrm>
            <a:off x="7080888" y="2724101"/>
            <a:ext cx="1106072" cy="646331"/>
          </a:xfrm>
          <a:prstGeom prst="rect">
            <a:avLst/>
          </a:prstGeom>
          <a:noFill/>
        </p:spPr>
        <p:txBody>
          <a:bodyPr wrap="none" rtlCol="0">
            <a:spAutoFit/>
          </a:bodyPr>
          <a:lstStyle/>
          <a:p>
            <a:pPr algn="ctr"/>
            <a:r>
              <a:rPr lang="en-US" dirty="0" smtClean="0"/>
              <a:t>Team </a:t>
            </a:r>
          </a:p>
          <a:p>
            <a:pPr algn="ctr"/>
            <a:r>
              <a:rPr lang="en-US" dirty="0" smtClean="0"/>
              <a:t>Members</a:t>
            </a:r>
            <a:endParaRPr lang="en-US" dirty="0"/>
          </a:p>
        </p:txBody>
      </p:sp>
      <p:sp>
        <p:nvSpPr>
          <p:cNvPr id="17" name="Cloud Callout 16"/>
          <p:cNvSpPr/>
          <p:nvPr/>
        </p:nvSpPr>
        <p:spPr>
          <a:xfrm>
            <a:off x="832207" y="1088732"/>
            <a:ext cx="2344051" cy="152370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Resource Hard-booking &amp; Project Assignment</a:t>
            </a:r>
            <a:endParaRPr lang="en-US" sz="1600" dirty="0"/>
          </a:p>
        </p:txBody>
      </p:sp>
      <p:sp>
        <p:nvSpPr>
          <p:cNvPr id="27" name="Cloud Callout 26"/>
          <p:cNvSpPr/>
          <p:nvPr/>
        </p:nvSpPr>
        <p:spPr>
          <a:xfrm>
            <a:off x="914400" y="4582274"/>
            <a:ext cx="2261858" cy="1191821"/>
          </a:xfrm>
          <a:prstGeom prst="cloudCallout">
            <a:avLst>
              <a:gd name="adj1" fmla="val 52885"/>
              <a:gd name="adj2" fmla="val -703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Create PPM tasks &amp; Assign resources (WBS)</a:t>
            </a:r>
            <a:endParaRPr lang="en-US" sz="1600" dirty="0"/>
          </a:p>
        </p:txBody>
      </p:sp>
      <p:sp>
        <p:nvSpPr>
          <p:cNvPr id="28" name="Cloud Callout 27"/>
          <p:cNvSpPr/>
          <p:nvPr/>
        </p:nvSpPr>
        <p:spPr>
          <a:xfrm>
            <a:off x="5185786" y="869879"/>
            <a:ext cx="2261858" cy="1191821"/>
          </a:xfrm>
          <a:prstGeom prst="cloudCallout">
            <a:avLst>
              <a:gd name="adj1" fmla="val 41529"/>
              <a:gd name="adj2" fmla="val 891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Submit PPM timesheet weekly</a:t>
            </a:r>
            <a:endParaRPr lang="en-US"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fld id="{65EFAF76-40F6-4EF0-AEC8-0F37018EEC14}" type="datetime4">
              <a:rPr lang="en-US" smtClean="0">
                <a:solidFill>
                  <a:srgbClr val="848589"/>
                </a:solidFill>
              </a:rPr>
              <a:pPr/>
              <a:t>July 28, 2011</a:t>
            </a:fld>
            <a:endParaRPr lang="en-US" smtClean="0">
              <a:solidFill>
                <a:srgbClr val="848589"/>
              </a:solidFill>
            </a:endParaRPr>
          </a:p>
        </p:txBody>
      </p:sp>
      <p:sp>
        <p:nvSpPr>
          <p:cNvPr id="61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r>
              <a:rPr lang="en-US" smtClean="0">
                <a:solidFill>
                  <a:srgbClr val="848589"/>
                </a:solidFill>
              </a:rPr>
              <a:t>HP Restricted</a:t>
            </a:r>
          </a:p>
        </p:txBody>
      </p:sp>
      <p:sp>
        <p:nvSpPr>
          <p:cNvPr id="61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fld id="{9E06AD32-BCB9-4BD2-9206-5C72D225E2DA}" type="slidenum">
              <a:rPr lang="en-US" smtClean="0">
                <a:solidFill>
                  <a:srgbClr val="848589"/>
                </a:solidFill>
              </a:rPr>
              <a:pPr/>
              <a:t>3</a:t>
            </a:fld>
            <a:endParaRPr lang="en-US" smtClean="0">
              <a:solidFill>
                <a:srgbClr val="848589"/>
              </a:solidFill>
            </a:endParaRPr>
          </a:p>
        </p:txBody>
      </p:sp>
      <p:sp>
        <p:nvSpPr>
          <p:cNvPr id="6150" name="Rectangle 4"/>
          <p:cNvSpPr>
            <a:spLocks noGrp="1" noChangeArrowheads="1"/>
          </p:cNvSpPr>
          <p:nvPr>
            <p:ph type="title"/>
          </p:nvPr>
        </p:nvSpPr>
        <p:spPr>
          <a:xfrm>
            <a:off x="438352" y="530106"/>
            <a:ext cx="7629525" cy="999014"/>
          </a:xfrm>
        </p:spPr>
        <p:txBody>
          <a:bodyPr/>
          <a:lstStyle/>
          <a:p>
            <a:pPr eaLnBrk="1" hangingPunct="1"/>
            <a:r>
              <a:rPr lang="en-US" u="sng" dirty="0" smtClean="0"/>
              <a:t>Resource Hard-booking &amp;</a:t>
            </a:r>
            <a:br>
              <a:rPr lang="en-US" u="sng" dirty="0" smtClean="0"/>
            </a:br>
            <a:r>
              <a:rPr lang="en-US" u="sng" dirty="0" smtClean="0"/>
              <a:t>Project Assignment</a:t>
            </a:r>
          </a:p>
        </p:txBody>
      </p:sp>
      <p:sp>
        <p:nvSpPr>
          <p:cNvPr id="21" name="Rectangle 4"/>
          <p:cNvSpPr txBox="1">
            <a:spLocks noChangeArrowheads="1"/>
          </p:cNvSpPr>
          <p:nvPr/>
        </p:nvSpPr>
        <p:spPr bwMode="auto">
          <a:xfrm>
            <a:off x="581025" y="2140085"/>
            <a:ext cx="7629525" cy="4017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3600">
                <a:solidFill>
                  <a:schemeClr val="tx2"/>
                </a:solidFill>
                <a:latin typeface="+mj-lt"/>
                <a:ea typeface="+mj-ea"/>
                <a:cs typeface="+mj-cs"/>
              </a:defRPr>
            </a:lvl1pPr>
            <a:lvl2pPr algn="l" rtl="0" eaLnBrk="0" fontAlgn="base" hangingPunct="0">
              <a:lnSpc>
                <a:spcPct val="90000"/>
              </a:lnSpc>
              <a:spcBef>
                <a:spcPct val="0"/>
              </a:spcBef>
              <a:spcAft>
                <a:spcPct val="0"/>
              </a:spcAft>
              <a:defRPr sz="3600">
                <a:solidFill>
                  <a:schemeClr val="tx2"/>
                </a:solidFill>
                <a:latin typeface="Futura Bk" pitchFamily="34" charset="0"/>
              </a:defRPr>
            </a:lvl2pPr>
            <a:lvl3pPr algn="l" rtl="0" eaLnBrk="0" fontAlgn="base" hangingPunct="0">
              <a:lnSpc>
                <a:spcPct val="90000"/>
              </a:lnSpc>
              <a:spcBef>
                <a:spcPct val="0"/>
              </a:spcBef>
              <a:spcAft>
                <a:spcPct val="0"/>
              </a:spcAft>
              <a:defRPr sz="3600">
                <a:solidFill>
                  <a:schemeClr val="tx2"/>
                </a:solidFill>
                <a:latin typeface="Futura Bk" pitchFamily="34" charset="0"/>
              </a:defRPr>
            </a:lvl3pPr>
            <a:lvl4pPr algn="l" rtl="0" eaLnBrk="0" fontAlgn="base" hangingPunct="0">
              <a:lnSpc>
                <a:spcPct val="90000"/>
              </a:lnSpc>
              <a:spcBef>
                <a:spcPct val="0"/>
              </a:spcBef>
              <a:spcAft>
                <a:spcPct val="0"/>
              </a:spcAft>
              <a:defRPr sz="3600">
                <a:solidFill>
                  <a:schemeClr val="tx2"/>
                </a:solidFill>
                <a:latin typeface="Futura Bk" pitchFamily="34" charset="0"/>
              </a:defRPr>
            </a:lvl4pPr>
            <a:lvl5pPr algn="l" rtl="0" eaLnBrk="0" fontAlgn="base" hangingPunct="0">
              <a:lnSpc>
                <a:spcPct val="90000"/>
              </a:lnSpc>
              <a:spcBef>
                <a:spcPct val="0"/>
              </a:spcBef>
              <a:spcAft>
                <a:spcPct val="0"/>
              </a:spcAft>
              <a:defRPr sz="3600">
                <a:solidFill>
                  <a:schemeClr val="tx2"/>
                </a:solidFill>
                <a:latin typeface="Futura Bk" pitchFamily="34" charset="0"/>
              </a:defRPr>
            </a:lvl5pPr>
            <a:lvl6pPr marL="457200" algn="l" rtl="0" fontAlgn="base">
              <a:lnSpc>
                <a:spcPct val="90000"/>
              </a:lnSpc>
              <a:spcBef>
                <a:spcPct val="0"/>
              </a:spcBef>
              <a:spcAft>
                <a:spcPct val="0"/>
              </a:spcAft>
              <a:defRPr sz="3600">
                <a:solidFill>
                  <a:schemeClr val="tx2"/>
                </a:solidFill>
                <a:latin typeface="Futura Bk" pitchFamily="34" charset="0"/>
              </a:defRPr>
            </a:lvl6pPr>
            <a:lvl7pPr marL="914400" algn="l" rtl="0" fontAlgn="base">
              <a:lnSpc>
                <a:spcPct val="90000"/>
              </a:lnSpc>
              <a:spcBef>
                <a:spcPct val="0"/>
              </a:spcBef>
              <a:spcAft>
                <a:spcPct val="0"/>
              </a:spcAft>
              <a:defRPr sz="3600">
                <a:solidFill>
                  <a:schemeClr val="tx2"/>
                </a:solidFill>
                <a:latin typeface="Futura Bk" pitchFamily="34" charset="0"/>
              </a:defRPr>
            </a:lvl7pPr>
            <a:lvl8pPr marL="1371600" algn="l" rtl="0" fontAlgn="base">
              <a:lnSpc>
                <a:spcPct val="90000"/>
              </a:lnSpc>
              <a:spcBef>
                <a:spcPct val="0"/>
              </a:spcBef>
              <a:spcAft>
                <a:spcPct val="0"/>
              </a:spcAft>
              <a:defRPr sz="3600">
                <a:solidFill>
                  <a:schemeClr val="tx2"/>
                </a:solidFill>
                <a:latin typeface="Futura Bk" pitchFamily="34" charset="0"/>
              </a:defRPr>
            </a:lvl8pPr>
            <a:lvl9pPr marL="1828800" algn="l" rtl="0" fontAlgn="base">
              <a:lnSpc>
                <a:spcPct val="90000"/>
              </a:lnSpc>
              <a:spcBef>
                <a:spcPct val="0"/>
              </a:spcBef>
              <a:spcAft>
                <a:spcPct val="0"/>
              </a:spcAft>
              <a:defRPr sz="3600">
                <a:solidFill>
                  <a:schemeClr val="tx2"/>
                </a:solidFill>
                <a:latin typeface="Futura Bk" pitchFamily="34" charset="0"/>
              </a:defRPr>
            </a:lvl9pPr>
          </a:lstStyle>
          <a:p>
            <a:pPr eaLnBrk="1" hangingPunct="1"/>
            <a:r>
              <a:rPr lang="en-US" sz="2000" dirty="0" smtClean="0">
                <a:solidFill>
                  <a:srgbClr val="00558E"/>
                </a:solidFill>
              </a:rPr>
              <a:t>N/A</a:t>
            </a:r>
          </a:p>
        </p:txBody>
      </p:sp>
    </p:spTree>
    <p:extLst>
      <p:ext uri="{BB962C8B-B14F-4D97-AF65-F5344CB8AC3E}">
        <p14:creationId xmlns:p14="http://schemas.microsoft.com/office/powerpoint/2010/main" val="3892432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fld id="{65EFAF76-40F6-4EF0-AEC8-0F37018EEC14}" type="datetime4">
              <a:rPr lang="en-US" smtClean="0">
                <a:solidFill>
                  <a:srgbClr val="848589"/>
                </a:solidFill>
              </a:rPr>
              <a:pPr/>
              <a:t>July 28, 2011</a:t>
            </a:fld>
            <a:endParaRPr lang="en-US" smtClean="0">
              <a:solidFill>
                <a:srgbClr val="848589"/>
              </a:solidFill>
            </a:endParaRPr>
          </a:p>
        </p:txBody>
      </p:sp>
      <p:sp>
        <p:nvSpPr>
          <p:cNvPr id="61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r>
              <a:rPr lang="en-US" smtClean="0">
                <a:solidFill>
                  <a:srgbClr val="848589"/>
                </a:solidFill>
              </a:rPr>
              <a:t>HP Restricted</a:t>
            </a:r>
          </a:p>
        </p:txBody>
      </p:sp>
      <p:sp>
        <p:nvSpPr>
          <p:cNvPr id="61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fld id="{9E06AD32-BCB9-4BD2-9206-5C72D225E2DA}" type="slidenum">
              <a:rPr lang="en-US" smtClean="0">
                <a:solidFill>
                  <a:srgbClr val="848589"/>
                </a:solidFill>
              </a:rPr>
              <a:pPr/>
              <a:t>4</a:t>
            </a:fld>
            <a:endParaRPr lang="en-US" smtClean="0">
              <a:solidFill>
                <a:srgbClr val="848589"/>
              </a:solidFill>
            </a:endParaRPr>
          </a:p>
        </p:txBody>
      </p:sp>
      <p:sp>
        <p:nvSpPr>
          <p:cNvPr id="6150" name="Rectangle 4"/>
          <p:cNvSpPr>
            <a:spLocks noGrp="1" noChangeArrowheads="1"/>
          </p:cNvSpPr>
          <p:nvPr>
            <p:ph type="title"/>
          </p:nvPr>
        </p:nvSpPr>
        <p:spPr>
          <a:xfrm>
            <a:off x="428625" y="297950"/>
            <a:ext cx="7629525" cy="999014"/>
          </a:xfrm>
        </p:spPr>
        <p:txBody>
          <a:bodyPr/>
          <a:lstStyle/>
          <a:p>
            <a:pPr eaLnBrk="1" hangingPunct="1"/>
            <a:r>
              <a:rPr lang="en-US" u="sng" dirty="0" smtClean="0"/>
              <a:t>Create PPM tasks&amp; Assign resources</a:t>
            </a:r>
          </a:p>
        </p:txBody>
      </p:sp>
      <p:sp>
        <p:nvSpPr>
          <p:cNvPr id="21" name="Rectangle 4"/>
          <p:cNvSpPr txBox="1">
            <a:spLocks noChangeArrowheads="1"/>
          </p:cNvSpPr>
          <p:nvPr/>
        </p:nvSpPr>
        <p:spPr bwMode="auto">
          <a:xfrm>
            <a:off x="581025" y="1529120"/>
            <a:ext cx="7629525" cy="475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3600">
                <a:solidFill>
                  <a:schemeClr val="tx2"/>
                </a:solidFill>
                <a:latin typeface="+mj-lt"/>
                <a:ea typeface="+mj-ea"/>
                <a:cs typeface="+mj-cs"/>
              </a:defRPr>
            </a:lvl1pPr>
            <a:lvl2pPr algn="l" rtl="0" eaLnBrk="0" fontAlgn="base" hangingPunct="0">
              <a:lnSpc>
                <a:spcPct val="90000"/>
              </a:lnSpc>
              <a:spcBef>
                <a:spcPct val="0"/>
              </a:spcBef>
              <a:spcAft>
                <a:spcPct val="0"/>
              </a:spcAft>
              <a:defRPr sz="3600">
                <a:solidFill>
                  <a:schemeClr val="tx2"/>
                </a:solidFill>
                <a:latin typeface="Futura Bk" pitchFamily="34" charset="0"/>
              </a:defRPr>
            </a:lvl2pPr>
            <a:lvl3pPr algn="l" rtl="0" eaLnBrk="0" fontAlgn="base" hangingPunct="0">
              <a:lnSpc>
                <a:spcPct val="90000"/>
              </a:lnSpc>
              <a:spcBef>
                <a:spcPct val="0"/>
              </a:spcBef>
              <a:spcAft>
                <a:spcPct val="0"/>
              </a:spcAft>
              <a:defRPr sz="3600">
                <a:solidFill>
                  <a:schemeClr val="tx2"/>
                </a:solidFill>
                <a:latin typeface="Futura Bk" pitchFamily="34" charset="0"/>
              </a:defRPr>
            </a:lvl3pPr>
            <a:lvl4pPr algn="l" rtl="0" eaLnBrk="0" fontAlgn="base" hangingPunct="0">
              <a:lnSpc>
                <a:spcPct val="90000"/>
              </a:lnSpc>
              <a:spcBef>
                <a:spcPct val="0"/>
              </a:spcBef>
              <a:spcAft>
                <a:spcPct val="0"/>
              </a:spcAft>
              <a:defRPr sz="3600">
                <a:solidFill>
                  <a:schemeClr val="tx2"/>
                </a:solidFill>
                <a:latin typeface="Futura Bk" pitchFamily="34" charset="0"/>
              </a:defRPr>
            </a:lvl4pPr>
            <a:lvl5pPr algn="l" rtl="0" eaLnBrk="0" fontAlgn="base" hangingPunct="0">
              <a:lnSpc>
                <a:spcPct val="90000"/>
              </a:lnSpc>
              <a:spcBef>
                <a:spcPct val="0"/>
              </a:spcBef>
              <a:spcAft>
                <a:spcPct val="0"/>
              </a:spcAft>
              <a:defRPr sz="3600">
                <a:solidFill>
                  <a:schemeClr val="tx2"/>
                </a:solidFill>
                <a:latin typeface="Futura Bk" pitchFamily="34" charset="0"/>
              </a:defRPr>
            </a:lvl5pPr>
            <a:lvl6pPr marL="457200" algn="l" rtl="0" fontAlgn="base">
              <a:lnSpc>
                <a:spcPct val="90000"/>
              </a:lnSpc>
              <a:spcBef>
                <a:spcPct val="0"/>
              </a:spcBef>
              <a:spcAft>
                <a:spcPct val="0"/>
              </a:spcAft>
              <a:defRPr sz="3600">
                <a:solidFill>
                  <a:schemeClr val="tx2"/>
                </a:solidFill>
                <a:latin typeface="Futura Bk" pitchFamily="34" charset="0"/>
              </a:defRPr>
            </a:lvl6pPr>
            <a:lvl7pPr marL="914400" algn="l" rtl="0" fontAlgn="base">
              <a:lnSpc>
                <a:spcPct val="90000"/>
              </a:lnSpc>
              <a:spcBef>
                <a:spcPct val="0"/>
              </a:spcBef>
              <a:spcAft>
                <a:spcPct val="0"/>
              </a:spcAft>
              <a:defRPr sz="3600">
                <a:solidFill>
                  <a:schemeClr val="tx2"/>
                </a:solidFill>
                <a:latin typeface="Futura Bk" pitchFamily="34" charset="0"/>
              </a:defRPr>
            </a:lvl7pPr>
            <a:lvl8pPr marL="1371600" algn="l" rtl="0" fontAlgn="base">
              <a:lnSpc>
                <a:spcPct val="90000"/>
              </a:lnSpc>
              <a:spcBef>
                <a:spcPct val="0"/>
              </a:spcBef>
              <a:spcAft>
                <a:spcPct val="0"/>
              </a:spcAft>
              <a:defRPr sz="3600">
                <a:solidFill>
                  <a:schemeClr val="tx2"/>
                </a:solidFill>
                <a:latin typeface="Futura Bk" pitchFamily="34" charset="0"/>
              </a:defRPr>
            </a:lvl8pPr>
            <a:lvl9pPr marL="1828800" algn="l" rtl="0" fontAlgn="base">
              <a:lnSpc>
                <a:spcPct val="90000"/>
              </a:lnSpc>
              <a:spcBef>
                <a:spcPct val="0"/>
              </a:spcBef>
              <a:spcAft>
                <a:spcPct val="0"/>
              </a:spcAft>
              <a:defRPr sz="3600">
                <a:solidFill>
                  <a:schemeClr val="tx2"/>
                </a:solidFill>
                <a:latin typeface="Futura Bk" pitchFamily="34" charset="0"/>
              </a:defRPr>
            </a:lvl9pPr>
          </a:lstStyle>
          <a:p>
            <a:pPr marL="742950" indent="-742950" eaLnBrk="1" hangingPunct="1">
              <a:buFont typeface="Arial" pitchFamily="34" charset="0"/>
              <a:buChar char="•"/>
            </a:pPr>
            <a:r>
              <a:rPr lang="en-US" sz="2000" dirty="0" smtClean="0">
                <a:solidFill>
                  <a:srgbClr val="00558E"/>
                </a:solidFill>
              </a:rPr>
              <a:t>Task duration is </a:t>
            </a:r>
            <a:r>
              <a:rPr lang="en-US" sz="2000" dirty="0" smtClean="0">
                <a:solidFill>
                  <a:srgbClr val="00558E"/>
                </a:solidFill>
              </a:rPr>
              <a:t>project phrase</a:t>
            </a:r>
            <a:r>
              <a:rPr lang="en-US" sz="2000" dirty="0" smtClean="0">
                <a:solidFill>
                  <a:srgbClr val="00558E"/>
                </a:solidFill>
              </a:rPr>
              <a:t> </a:t>
            </a:r>
            <a:r>
              <a:rPr lang="en-US" sz="2000" dirty="0" smtClean="0">
                <a:solidFill>
                  <a:srgbClr val="00558E"/>
                </a:solidFill>
              </a:rPr>
              <a:t>based;</a:t>
            </a:r>
          </a:p>
          <a:p>
            <a:pPr marL="342900" indent="-342900" eaLnBrk="1" hangingPunct="1">
              <a:buFont typeface="Arial" pitchFamily="34" charset="0"/>
              <a:buChar char="•"/>
            </a:pPr>
            <a:endParaRPr lang="en-US" sz="2000" dirty="0" smtClean="0">
              <a:solidFill>
                <a:srgbClr val="00558E"/>
              </a:solidFill>
            </a:endParaRPr>
          </a:p>
          <a:p>
            <a:pPr marL="742950" indent="-742950" eaLnBrk="1" hangingPunct="1">
              <a:buFont typeface="Arial" pitchFamily="34" charset="0"/>
              <a:buChar char="•"/>
            </a:pPr>
            <a:r>
              <a:rPr lang="en-US" sz="2000" dirty="0">
                <a:solidFill>
                  <a:srgbClr val="00558E"/>
                </a:solidFill>
              </a:rPr>
              <a:t>Tasks&gt;=3 per resource;</a:t>
            </a:r>
          </a:p>
          <a:p>
            <a:pPr marL="342900" indent="-342900" eaLnBrk="1" hangingPunct="1">
              <a:buFont typeface="Arial" pitchFamily="34" charset="0"/>
              <a:buChar char="•"/>
            </a:pPr>
            <a:endParaRPr lang="en-US" sz="2000" dirty="0" smtClean="0">
              <a:solidFill>
                <a:srgbClr val="00558E"/>
              </a:solidFill>
            </a:endParaRPr>
          </a:p>
          <a:p>
            <a:pPr marL="742950" indent="-742950" eaLnBrk="1" hangingPunct="1">
              <a:buFont typeface="Arial" pitchFamily="34" charset="0"/>
              <a:buChar char="•"/>
            </a:pPr>
            <a:r>
              <a:rPr lang="en-US" sz="2000" dirty="0" smtClean="0">
                <a:solidFill>
                  <a:srgbClr val="00558E"/>
                </a:solidFill>
              </a:rPr>
              <a:t>Sum(task duration per resource)&gt;= 9 weeks;</a:t>
            </a:r>
          </a:p>
          <a:p>
            <a:pPr marL="742950" indent="-742950" eaLnBrk="1" hangingPunct="1">
              <a:buFont typeface="Arial" pitchFamily="34" charset="0"/>
              <a:buChar char="•"/>
            </a:pPr>
            <a:endParaRPr lang="en-US" sz="2000" dirty="0" smtClean="0">
              <a:solidFill>
                <a:srgbClr val="00558E"/>
              </a:solidFill>
            </a:endParaRPr>
          </a:p>
          <a:p>
            <a:pPr marL="742950" indent="-742950" eaLnBrk="1" hangingPunct="1">
              <a:buFont typeface="Arial" pitchFamily="34" charset="0"/>
              <a:buChar char="•"/>
            </a:pPr>
            <a:r>
              <a:rPr lang="en-US" sz="2000" dirty="0" smtClean="0">
                <a:solidFill>
                  <a:srgbClr val="00558E"/>
                </a:solidFill>
              </a:rPr>
              <a:t>Innovation project VS. Baseline project</a:t>
            </a:r>
          </a:p>
          <a:p>
            <a:pPr marL="742950" indent="-742950" eaLnBrk="1" hangingPunct="1">
              <a:buFont typeface="Arial" pitchFamily="34" charset="0"/>
              <a:buChar char="•"/>
            </a:pPr>
            <a:endParaRPr lang="en-US" sz="2000" dirty="0"/>
          </a:p>
          <a:p>
            <a:pPr marL="742950" indent="-742950" eaLnBrk="1" hangingPunct="1">
              <a:buFont typeface="Arial" pitchFamily="34" charset="0"/>
              <a:buChar char="•"/>
            </a:pPr>
            <a:endParaRPr lang="en-US" sz="2000" dirty="0" smtClean="0"/>
          </a:p>
          <a:p>
            <a:pPr eaLnBrk="1" hangingPunct="1"/>
            <a:r>
              <a:rPr lang="en-US" sz="2000" dirty="0">
                <a:hlinkClick r:id="rId3"/>
              </a:rPr>
              <a:t>http://teams9.sharepoint.hp.com/teams/PGS/Shared%20Documents/Forms/AllItems.aspx?RootFolder=%2fteams%2fPGS%2fShared%20Documents%2fPPM&amp;FolderCTID=&amp;View=%</a:t>
            </a:r>
            <a:r>
              <a:rPr lang="en-US" sz="2000" dirty="0" smtClean="0">
                <a:hlinkClick r:id="rId3"/>
              </a:rPr>
              <a:t>7bEB8979E2%2d6422%2d4CBE%2d8B11%2dF1A13D7BBCD8%7d</a:t>
            </a:r>
            <a:endParaRPr lang="en-US" sz="2000" dirty="0" smtClean="0"/>
          </a:p>
          <a:p>
            <a:pPr eaLnBrk="1" hangingPunct="1"/>
            <a:endParaRPr lang="en-US" sz="2000" dirty="0"/>
          </a:p>
          <a:p>
            <a:pPr marL="742950" indent="-742950" eaLnBrk="1" hangingPunct="1">
              <a:buFont typeface="Arial" pitchFamily="34" charset="0"/>
              <a:buChar char="•"/>
            </a:pPr>
            <a:endParaRPr lang="en-US" sz="2000" dirty="0" smtClean="0"/>
          </a:p>
          <a:p>
            <a:pPr eaLnBrk="1" hangingPunct="1"/>
            <a:r>
              <a:rPr lang="en-US" sz="2000" dirty="0" smtClean="0"/>
              <a:t>		</a:t>
            </a:r>
            <a:r>
              <a:rPr lang="en-US" sz="3200" dirty="0" smtClean="0">
                <a:solidFill>
                  <a:srgbClr val="C00000"/>
                </a:solidFill>
              </a:rPr>
              <a:t>Questions?</a:t>
            </a:r>
          </a:p>
        </p:txBody>
      </p:sp>
    </p:spTree>
    <p:extLst>
      <p:ext uri="{BB962C8B-B14F-4D97-AF65-F5344CB8AC3E}">
        <p14:creationId xmlns:p14="http://schemas.microsoft.com/office/powerpoint/2010/main" val="2470302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fld id="{65EFAF76-40F6-4EF0-AEC8-0F37018EEC14}" type="datetime4">
              <a:rPr lang="en-US" smtClean="0">
                <a:solidFill>
                  <a:srgbClr val="848589"/>
                </a:solidFill>
              </a:rPr>
              <a:pPr/>
              <a:t>July 28, 2011</a:t>
            </a:fld>
            <a:endParaRPr lang="en-US" smtClean="0">
              <a:solidFill>
                <a:srgbClr val="848589"/>
              </a:solidFill>
            </a:endParaRPr>
          </a:p>
        </p:txBody>
      </p:sp>
      <p:sp>
        <p:nvSpPr>
          <p:cNvPr id="61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r>
              <a:rPr lang="en-US" smtClean="0">
                <a:solidFill>
                  <a:srgbClr val="848589"/>
                </a:solidFill>
              </a:rPr>
              <a:t>HP Restricted</a:t>
            </a:r>
          </a:p>
        </p:txBody>
      </p:sp>
      <p:sp>
        <p:nvSpPr>
          <p:cNvPr id="61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fld id="{9E06AD32-BCB9-4BD2-9206-5C72D225E2DA}" type="slidenum">
              <a:rPr lang="en-US" smtClean="0">
                <a:solidFill>
                  <a:srgbClr val="848589"/>
                </a:solidFill>
              </a:rPr>
              <a:pPr/>
              <a:t>5</a:t>
            </a:fld>
            <a:endParaRPr lang="en-US" smtClean="0">
              <a:solidFill>
                <a:srgbClr val="848589"/>
              </a:solidFill>
            </a:endParaRPr>
          </a:p>
        </p:txBody>
      </p:sp>
      <p:sp>
        <p:nvSpPr>
          <p:cNvPr id="6150" name="Rectangle 4"/>
          <p:cNvSpPr>
            <a:spLocks noGrp="1" noChangeArrowheads="1"/>
          </p:cNvSpPr>
          <p:nvPr>
            <p:ph type="title"/>
          </p:nvPr>
        </p:nvSpPr>
        <p:spPr>
          <a:xfrm>
            <a:off x="428625" y="297950"/>
            <a:ext cx="7629525" cy="999014"/>
          </a:xfrm>
        </p:spPr>
        <p:txBody>
          <a:bodyPr/>
          <a:lstStyle/>
          <a:p>
            <a:pPr eaLnBrk="1" hangingPunct="1"/>
            <a:r>
              <a:rPr lang="en-US" u="sng" dirty="0" smtClean="0"/>
              <a:t>PPM Submission</a:t>
            </a:r>
          </a:p>
        </p:txBody>
      </p:sp>
      <p:sp>
        <p:nvSpPr>
          <p:cNvPr id="21" name="Rectangle 4"/>
          <p:cNvSpPr txBox="1">
            <a:spLocks noChangeArrowheads="1"/>
          </p:cNvSpPr>
          <p:nvPr/>
        </p:nvSpPr>
        <p:spPr bwMode="auto">
          <a:xfrm>
            <a:off x="581025" y="1529120"/>
            <a:ext cx="7629525" cy="475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3600">
                <a:solidFill>
                  <a:schemeClr val="tx2"/>
                </a:solidFill>
                <a:latin typeface="+mj-lt"/>
                <a:ea typeface="+mj-ea"/>
                <a:cs typeface="+mj-cs"/>
              </a:defRPr>
            </a:lvl1pPr>
            <a:lvl2pPr algn="l" rtl="0" eaLnBrk="0" fontAlgn="base" hangingPunct="0">
              <a:lnSpc>
                <a:spcPct val="90000"/>
              </a:lnSpc>
              <a:spcBef>
                <a:spcPct val="0"/>
              </a:spcBef>
              <a:spcAft>
                <a:spcPct val="0"/>
              </a:spcAft>
              <a:defRPr sz="3600">
                <a:solidFill>
                  <a:schemeClr val="tx2"/>
                </a:solidFill>
                <a:latin typeface="Futura Bk" pitchFamily="34" charset="0"/>
              </a:defRPr>
            </a:lvl2pPr>
            <a:lvl3pPr algn="l" rtl="0" eaLnBrk="0" fontAlgn="base" hangingPunct="0">
              <a:lnSpc>
                <a:spcPct val="90000"/>
              </a:lnSpc>
              <a:spcBef>
                <a:spcPct val="0"/>
              </a:spcBef>
              <a:spcAft>
                <a:spcPct val="0"/>
              </a:spcAft>
              <a:defRPr sz="3600">
                <a:solidFill>
                  <a:schemeClr val="tx2"/>
                </a:solidFill>
                <a:latin typeface="Futura Bk" pitchFamily="34" charset="0"/>
              </a:defRPr>
            </a:lvl3pPr>
            <a:lvl4pPr algn="l" rtl="0" eaLnBrk="0" fontAlgn="base" hangingPunct="0">
              <a:lnSpc>
                <a:spcPct val="90000"/>
              </a:lnSpc>
              <a:spcBef>
                <a:spcPct val="0"/>
              </a:spcBef>
              <a:spcAft>
                <a:spcPct val="0"/>
              </a:spcAft>
              <a:defRPr sz="3600">
                <a:solidFill>
                  <a:schemeClr val="tx2"/>
                </a:solidFill>
                <a:latin typeface="Futura Bk" pitchFamily="34" charset="0"/>
              </a:defRPr>
            </a:lvl4pPr>
            <a:lvl5pPr algn="l" rtl="0" eaLnBrk="0" fontAlgn="base" hangingPunct="0">
              <a:lnSpc>
                <a:spcPct val="90000"/>
              </a:lnSpc>
              <a:spcBef>
                <a:spcPct val="0"/>
              </a:spcBef>
              <a:spcAft>
                <a:spcPct val="0"/>
              </a:spcAft>
              <a:defRPr sz="3600">
                <a:solidFill>
                  <a:schemeClr val="tx2"/>
                </a:solidFill>
                <a:latin typeface="Futura Bk" pitchFamily="34" charset="0"/>
              </a:defRPr>
            </a:lvl5pPr>
            <a:lvl6pPr marL="457200" algn="l" rtl="0" fontAlgn="base">
              <a:lnSpc>
                <a:spcPct val="90000"/>
              </a:lnSpc>
              <a:spcBef>
                <a:spcPct val="0"/>
              </a:spcBef>
              <a:spcAft>
                <a:spcPct val="0"/>
              </a:spcAft>
              <a:defRPr sz="3600">
                <a:solidFill>
                  <a:schemeClr val="tx2"/>
                </a:solidFill>
                <a:latin typeface="Futura Bk" pitchFamily="34" charset="0"/>
              </a:defRPr>
            </a:lvl6pPr>
            <a:lvl7pPr marL="914400" algn="l" rtl="0" fontAlgn="base">
              <a:lnSpc>
                <a:spcPct val="90000"/>
              </a:lnSpc>
              <a:spcBef>
                <a:spcPct val="0"/>
              </a:spcBef>
              <a:spcAft>
                <a:spcPct val="0"/>
              </a:spcAft>
              <a:defRPr sz="3600">
                <a:solidFill>
                  <a:schemeClr val="tx2"/>
                </a:solidFill>
                <a:latin typeface="Futura Bk" pitchFamily="34" charset="0"/>
              </a:defRPr>
            </a:lvl7pPr>
            <a:lvl8pPr marL="1371600" algn="l" rtl="0" fontAlgn="base">
              <a:lnSpc>
                <a:spcPct val="90000"/>
              </a:lnSpc>
              <a:spcBef>
                <a:spcPct val="0"/>
              </a:spcBef>
              <a:spcAft>
                <a:spcPct val="0"/>
              </a:spcAft>
              <a:defRPr sz="3600">
                <a:solidFill>
                  <a:schemeClr val="tx2"/>
                </a:solidFill>
                <a:latin typeface="Futura Bk" pitchFamily="34" charset="0"/>
              </a:defRPr>
            </a:lvl8pPr>
            <a:lvl9pPr marL="1828800" algn="l" rtl="0" fontAlgn="base">
              <a:lnSpc>
                <a:spcPct val="90000"/>
              </a:lnSpc>
              <a:spcBef>
                <a:spcPct val="0"/>
              </a:spcBef>
              <a:spcAft>
                <a:spcPct val="0"/>
              </a:spcAft>
              <a:defRPr sz="3600">
                <a:solidFill>
                  <a:schemeClr val="tx2"/>
                </a:solidFill>
                <a:latin typeface="Futura Bk" pitchFamily="34" charset="0"/>
              </a:defRPr>
            </a:lvl9pPr>
          </a:lstStyle>
          <a:p>
            <a:pPr marL="742950" indent="-742950" eaLnBrk="1" hangingPunct="1">
              <a:buFont typeface="Wingdings" pitchFamily="2" charset="2"/>
              <a:buChar char="ü"/>
            </a:pPr>
            <a:r>
              <a:rPr lang="en-US" sz="2000" dirty="0" smtClean="0">
                <a:solidFill>
                  <a:srgbClr val="0071B5"/>
                </a:solidFill>
              </a:rPr>
              <a:t>Submit PPM timesheet weekly </a:t>
            </a:r>
          </a:p>
          <a:p>
            <a:pPr marL="1714500" lvl="3" indent="-342900" eaLnBrk="1" hangingPunct="1">
              <a:buFont typeface="Arial" pitchFamily="34" charset="0"/>
              <a:buChar char="•"/>
            </a:pPr>
            <a:r>
              <a:rPr lang="en-US" sz="2000" dirty="0">
                <a:solidFill>
                  <a:srgbClr val="0071B5"/>
                </a:solidFill>
              </a:rPr>
              <a:t>	</a:t>
            </a:r>
            <a:r>
              <a:rPr lang="en-US" sz="2000" dirty="0" smtClean="0">
                <a:solidFill>
                  <a:srgbClr val="0071B5"/>
                </a:solidFill>
              </a:rPr>
              <a:t>REG </a:t>
            </a:r>
            <a:r>
              <a:rPr lang="en-US" sz="2000" dirty="0" smtClean="0">
                <a:solidFill>
                  <a:srgbClr val="0071B5"/>
                </a:solidFill>
              </a:rPr>
              <a:t>before 12PM,</a:t>
            </a:r>
            <a:r>
              <a:rPr lang="en-US" sz="2000" dirty="0" smtClean="0">
                <a:solidFill>
                  <a:srgbClr val="0071B5"/>
                </a:solidFill>
              </a:rPr>
              <a:t> </a:t>
            </a:r>
            <a:r>
              <a:rPr lang="en-US" sz="2000" dirty="0" smtClean="0">
                <a:solidFill>
                  <a:srgbClr val="0071B5"/>
                </a:solidFill>
              </a:rPr>
              <a:t>Friday</a:t>
            </a:r>
          </a:p>
          <a:p>
            <a:pPr marL="1714500" lvl="3" indent="-342900" eaLnBrk="1" hangingPunct="1">
              <a:buFont typeface="Arial" pitchFamily="34" charset="0"/>
              <a:buChar char="•"/>
            </a:pPr>
            <a:r>
              <a:rPr lang="en-US" sz="2000" dirty="0">
                <a:solidFill>
                  <a:srgbClr val="0071B5"/>
                </a:solidFill>
              </a:rPr>
              <a:t>	</a:t>
            </a:r>
            <a:r>
              <a:rPr lang="en-US" sz="2000" dirty="0" smtClean="0">
                <a:solidFill>
                  <a:srgbClr val="0071B5"/>
                </a:solidFill>
              </a:rPr>
              <a:t>CWF on Thursday</a:t>
            </a:r>
          </a:p>
          <a:p>
            <a:pPr marL="342900" indent="-342900" eaLnBrk="1" hangingPunct="1">
              <a:buFont typeface="Wingdings" pitchFamily="2" charset="2"/>
              <a:buChar char="ü"/>
            </a:pPr>
            <a:endParaRPr lang="en-US" sz="2000" dirty="0" smtClean="0">
              <a:solidFill>
                <a:srgbClr val="0071B5"/>
              </a:solidFill>
            </a:endParaRPr>
          </a:p>
          <a:p>
            <a:pPr marL="742950" indent="-742950" eaLnBrk="1" hangingPunct="1">
              <a:buFont typeface="Wingdings" pitchFamily="2" charset="2"/>
              <a:buChar char="ü"/>
            </a:pPr>
            <a:r>
              <a:rPr lang="en-US" sz="2000" dirty="0" err="1" smtClean="0">
                <a:solidFill>
                  <a:srgbClr val="0071B5"/>
                </a:solidFill>
              </a:rPr>
              <a:t>Avg</a:t>
            </a:r>
            <a:r>
              <a:rPr lang="en-US" sz="2000" dirty="0" smtClean="0">
                <a:solidFill>
                  <a:srgbClr val="0071B5"/>
                </a:solidFill>
              </a:rPr>
              <a:t> Tasks per FTE &gt;=3;</a:t>
            </a:r>
          </a:p>
          <a:p>
            <a:pPr marL="742950" indent="-742950" eaLnBrk="1" hangingPunct="1">
              <a:buFont typeface="Wingdings" pitchFamily="2" charset="2"/>
              <a:buChar char="ü"/>
            </a:pPr>
            <a:endParaRPr lang="en-US" sz="2000" dirty="0">
              <a:solidFill>
                <a:srgbClr val="0071B5"/>
              </a:solidFill>
            </a:endParaRPr>
          </a:p>
          <a:p>
            <a:pPr marL="742950" indent="-742950" eaLnBrk="1" hangingPunct="1">
              <a:buFont typeface="Wingdings" pitchFamily="2" charset="2"/>
              <a:buChar char="ü"/>
            </a:pPr>
            <a:r>
              <a:rPr lang="en-US" sz="2000" dirty="0" err="1" smtClean="0">
                <a:solidFill>
                  <a:srgbClr val="0071B5"/>
                </a:solidFill>
              </a:rPr>
              <a:t>Avg</a:t>
            </a:r>
            <a:r>
              <a:rPr lang="en-US" sz="2000" dirty="0" smtClean="0">
                <a:solidFill>
                  <a:srgbClr val="0071B5"/>
                </a:solidFill>
              </a:rPr>
              <a:t> Activity Code per Task &gt;=1;</a:t>
            </a:r>
            <a:endParaRPr lang="en-US" sz="2000" dirty="0">
              <a:solidFill>
                <a:srgbClr val="0071B5"/>
              </a:solidFill>
            </a:endParaRPr>
          </a:p>
          <a:p>
            <a:pPr marL="1714500" lvl="3" indent="-342900" eaLnBrk="1" hangingPunct="1">
              <a:buFont typeface="Arial" pitchFamily="34" charset="0"/>
              <a:buChar char="•"/>
            </a:pPr>
            <a:r>
              <a:rPr lang="en-US" sz="2000" dirty="0" smtClean="0">
                <a:solidFill>
                  <a:srgbClr val="0071B5"/>
                </a:solidFill>
              </a:rPr>
              <a:t>Pick activity code from appendix – activity code</a:t>
            </a:r>
          </a:p>
          <a:p>
            <a:pPr marL="1714500" lvl="3" indent="-342900" eaLnBrk="1" hangingPunct="1">
              <a:buFont typeface="Arial" pitchFamily="34" charset="0"/>
              <a:buChar char="•"/>
            </a:pPr>
            <a:r>
              <a:rPr lang="en-US" sz="2000" dirty="0" smtClean="0">
                <a:solidFill>
                  <a:srgbClr val="0071B5"/>
                </a:solidFill>
              </a:rPr>
              <a:t>Team building – </a:t>
            </a:r>
            <a:r>
              <a:rPr lang="en-US" sz="2000" dirty="0" err="1" smtClean="0">
                <a:solidFill>
                  <a:srgbClr val="0071B5"/>
                </a:solidFill>
              </a:rPr>
              <a:t>Reg</a:t>
            </a:r>
            <a:r>
              <a:rPr lang="en-US" sz="2000" dirty="0" smtClean="0">
                <a:solidFill>
                  <a:srgbClr val="0071B5"/>
                </a:solidFill>
              </a:rPr>
              <a:t> (time away), </a:t>
            </a:r>
            <a:r>
              <a:rPr lang="en-US" sz="2000" smtClean="0">
                <a:solidFill>
                  <a:srgbClr val="0071B5"/>
                </a:solidFill>
              </a:rPr>
              <a:t>CWF </a:t>
            </a:r>
            <a:r>
              <a:rPr lang="en-US" sz="2000" smtClean="0">
                <a:solidFill>
                  <a:srgbClr val="0071B5"/>
                </a:solidFill>
              </a:rPr>
              <a:t>(8)</a:t>
            </a:r>
            <a:endParaRPr lang="en-US" sz="2000" dirty="0" smtClean="0">
              <a:solidFill>
                <a:srgbClr val="0071B5"/>
              </a:solidFill>
            </a:endParaRPr>
          </a:p>
          <a:p>
            <a:pPr marL="1714500" lvl="3" indent="-342900" eaLnBrk="1" hangingPunct="1">
              <a:buFont typeface="Arial" pitchFamily="34" charset="0"/>
              <a:buChar char="•"/>
            </a:pPr>
            <a:r>
              <a:rPr lang="en-US" sz="2000" dirty="0" smtClean="0">
                <a:solidFill>
                  <a:srgbClr val="0071B5"/>
                </a:solidFill>
              </a:rPr>
              <a:t>RCR for change requirement (QC/Caliber)</a:t>
            </a:r>
          </a:p>
          <a:p>
            <a:pPr marL="1714500" lvl="3" indent="-342900" eaLnBrk="1" hangingPunct="1">
              <a:buFont typeface="Arial" pitchFamily="34" charset="0"/>
              <a:buChar char="•"/>
            </a:pPr>
            <a:r>
              <a:rPr lang="en-US" sz="2000" dirty="0" smtClean="0">
                <a:solidFill>
                  <a:srgbClr val="0071B5"/>
                </a:solidFill>
              </a:rPr>
              <a:t>NCR for </a:t>
            </a:r>
            <a:r>
              <a:rPr lang="en-US" sz="2000" dirty="0" err="1" smtClean="0">
                <a:solidFill>
                  <a:srgbClr val="0071B5"/>
                </a:solidFill>
              </a:rPr>
              <a:t>bugfix</a:t>
            </a:r>
            <a:r>
              <a:rPr lang="en-US" sz="2000" dirty="0">
                <a:solidFill>
                  <a:srgbClr val="0071B5"/>
                </a:solidFill>
              </a:rPr>
              <a:t> </a:t>
            </a:r>
            <a:r>
              <a:rPr lang="en-US" sz="2000" dirty="0" smtClean="0">
                <a:solidFill>
                  <a:srgbClr val="0071B5"/>
                </a:solidFill>
              </a:rPr>
              <a:t>(QC/Caliber)</a:t>
            </a:r>
          </a:p>
          <a:p>
            <a:pPr marL="342900" indent="-342900" eaLnBrk="1" hangingPunct="1">
              <a:buFont typeface="Wingdings" pitchFamily="2" charset="2"/>
              <a:buChar char="ü"/>
            </a:pPr>
            <a:endParaRPr lang="en-US" sz="2000" dirty="0" smtClean="0">
              <a:solidFill>
                <a:srgbClr val="0071B5"/>
              </a:solidFill>
            </a:endParaRPr>
          </a:p>
          <a:p>
            <a:pPr marL="742950" indent="-742950" eaLnBrk="1" hangingPunct="1">
              <a:buFont typeface="Wingdings" pitchFamily="2" charset="2"/>
              <a:buChar char="ü"/>
            </a:pPr>
            <a:r>
              <a:rPr lang="en-US" sz="2000" dirty="0" smtClean="0">
                <a:solidFill>
                  <a:srgbClr val="0071B5"/>
                </a:solidFill>
              </a:rPr>
              <a:t>Add all scheduled tasks available</a:t>
            </a:r>
          </a:p>
          <a:p>
            <a:pPr marL="742950" indent="-742950" eaLnBrk="1" hangingPunct="1">
              <a:buFont typeface="Wingdings" pitchFamily="2" charset="2"/>
              <a:buChar char="ü"/>
            </a:pPr>
            <a:endParaRPr lang="en-US" sz="2000" dirty="0" smtClean="0">
              <a:solidFill>
                <a:srgbClr val="0071B5"/>
              </a:solidFill>
            </a:endParaRPr>
          </a:p>
          <a:p>
            <a:pPr marL="742950" indent="-742950" eaLnBrk="1" hangingPunct="1">
              <a:buFont typeface="Wingdings" pitchFamily="2" charset="2"/>
              <a:buChar char="ü"/>
            </a:pPr>
            <a:r>
              <a:rPr lang="en-US" sz="2000" dirty="0" smtClean="0">
                <a:solidFill>
                  <a:srgbClr val="0071B5"/>
                </a:solidFill>
              </a:rPr>
              <a:t>Effort per Timesheet &gt;= 40</a:t>
            </a:r>
            <a:endParaRPr lang="en-US" sz="2000" dirty="0">
              <a:solidFill>
                <a:srgbClr val="0071B5"/>
              </a:solidFill>
            </a:endParaRPr>
          </a:p>
        </p:txBody>
      </p:sp>
    </p:spTree>
    <p:extLst>
      <p:ext uri="{BB962C8B-B14F-4D97-AF65-F5344CB8AC3E}">
        <p14:creationId xmlns:p14="http://schemas.microsoft.com/office/powerpoint/2010/main" val="782669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fld id="{65EFAF76-40F6-4EF0-AEC8-0F37018EEC14}" type="datetime4">
              <a:rPr lang="en-US" smtClean="0">
                <a:solidFill>
                  <a:srgbClr val="848589"/>
                </a:solidFill>
              </a:rPr>
              <a:pPr/>
              <a:t>July 28, 2011</a:t>
            </a:fld>
            <a:endParaRPr lang="en-US" smtClean="0">
              <a:solidFill>
                <a:srgbClr val="848589"/>
              </a:solidFill>
            </a:endParaRPr>
          </a:p>
        </p:txBody>
      </p:sp>
      <p:sp>
        <p:nvSpPr>
          <p:cNvPr id="61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r>
              <a:rPr lang="en-US" smtClean="0">
                <a:solidFill>
                  <a:srgbClr val="848589"/>
                </a:solidFill>
              </a:rPr>
              <a:t>HP Restricted</a:t>
            </a:r>
          </a:p>
        </p:txBody>
      </p:sp>
      <p:sp>
        <p:nvSpPr>
          <p:cNvPr id="61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fld id="{9E06AD32-BCB9-4BD2-9206-5C72D225E2DA}" type="slidenum">
              <a:rPr lang="en-US" smtClean="0">
                <a:solidFill>
                  <a:srgbClr val="848589"/>
                </a:solidFill>
              </a:rPr>
              <a:pPr/>
              <a:t>6</a:t>
            </a:fld>
            <a:endParaRPr lang="en-US" smtClean="0">
              <a:solidFill>
                <a:srgbClr val="848589"/>
              </a:solidFill>
            </a:endParaRPr>
          </a:p>
        </p:txBody>
      </p:sp>
      <p:sp>
        <p:nvSpPr>
          <p:cNvPr id="6150" name="Rectangle 4"/>
          <p:cNvSpPr>
            <a:spLocks noGrp="1" noChangeArrowheads="1"/>
          </p:cNvSpPr>
          <p:nvPr>
            <p:ph type="title"/>
          </p:nvPr>
        </p:nvSpPr>
        <p:spPr>
          <a:xfrm>
            <a:off x="428625" y="297950"/>
            <a:ext cx="7629525" cy="999014"/>
          </a:xfrm>
        </p:spPr>
        <p:txBody>
          <a:bodyPr/>
          <a:lstStyle/>
          <a:p>
            <a:pPr eaLnBrk="1" hangingPunct="1"/>
            <a:r>
              <a:rPr lang="en-US" u="sng" dirty="0" smtClean="0"/>
              <a:t>PPM Submission</a:t>
            </a:r>
          </a:p>
        </p:txBody>
      </p:sp>
      <p:sp>
        <p:nvSpPr>
          <p:cNvPr id="21" name="Rectangle 4"/>
          <p:cNvSpPr txBox="1">
            <a:spLocks noChangeArrowheads="1"/>
          </p:cNvSpPr>
          <p:nvPr/>
        </p:nvSpPr>
        <p:spPr bwMode="auto">
          <a:xfrm>
            <a:off x="581025" y="1529120"/>
            <a:ext cx="7629525" cy="475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3600">
                <a:solidFill>
                  <a:schemeClr val="tx2"/>
                </a:solidFill>
                <a:latin typeface="+mj-lt"/>
                <a:ea typeface="+mj-ea"/>
                <a:cs typeface="+mj-cs"/>
              </a:defRPr>
            </a:lvl1pPr>
            <a:lvl2pPr algn="l" rtl="0" eaLnBrk="0" fontAlgn="base" hangingPunct="0">
              <a:lnSpc>
                <a:spcPct val="90000"/>
              </a:lnSpc>
              <a:spcBef>
                <a:spcPct val="0"/>
              </a:spcBef>
              <a:spcAft>
                <a:spcPct val="0"/>
              </a:spcAft>
              <a:defRPr sz="3600">
                <a:solidFill>
                  <a:schemeClr val="tx2"/>
                </a:solidFill>
                <a:latin typeface="Futura Bk" pitchFamily="34" charset="0"/>
              </a:defRPr>
            </a:lvl2pPr>
            <a:lvl3pPr algn="l" rtl="0" eaLnBrk="0" fontAlgn="base" hangingPunct="0">
              <a:lnSpc>
                <a:spcPct val="90000"/>
              </a:lnSpc>
              <a:spcBef>
                <a:spcPct val="0"/>
              </a:spcBef>
              <a:spcAft>
                <a:spcPct val="0"/>
              </a:spcAft>
              <a:defRPr sz="3600">
                <a:solidFill>
                  <a:schemeClr val="tx2"/>
                </a:solidFill>
                <a:latin typeface="Futura Bk" pitchFamily="34" charset="0"/>
              </a:defRPr>
            </a:lvl3pPr>
            <a:lvl4pPr algn="l" rtl="0" eaLnBrk="0" fontAlgn="base" hangingPunct="0">
              <a:lnSpc>
                <a:spcPct val="90000"/>
              </a:lnSpc>
              <a:spcBef>
                <a:spcPct val="0"/>
              </a:spcBef>
              <a:spcAft>
                <a:spcPct val="0"/>
              </a:spcAft>
              <a:defRPr sz="3600">
                <a:solidFill>
                  <a:schemeClr val="tx2"/>
                </a:solidFill>
                <a:latin typeface="Futura Bk" pitchFamily="34" charset="0"/>
              </a:defRPr>
            </a:lvl4pPr>
            <a:lvl5pPr algn="l" rtl="0" eaLnBrk="0" fontAlgn="base" hangingPunct="0">
              <a:lnSpc>
                <a:spcPct val="90000"/>
              </a:lnSpc>
              <a:spcBef>
                <a:spcPct val="0"/>
              </a:spcBef>
              <a:spcAft>
                <a:spcPct val="0"/>
              </a:spcAft>
              <a:defRPr sz="3600">
                <a:solidFill>
                  <a:schemeClr val="tx2"/>
                </a:solidFill>
                <a:latin typeface="Futura Bk" pitchFamily="34" charset="0"/>
              </a:defRPr>
            </a:lvl5pPr>
            <a:lvl6pPr marL="457200" algn="l" rtl="0" fontAlgn="base">
              <a:lnSpc>
                <a:spcPct val="90000"/>
              </a:lnSpc>
              <a:spcBef>
                <a:spcPct val="0"/>
              </a:spcBef>
              <a:spcAft>
                <a:spcPct val="0"/>
              </a:spcAft>
              <a:defRPr sz="3600">
                <a:solidFill>
                  <a:schemeClr val="tx2"/>
                </a:solidFill>
                <a:latin typeface="Futura Bk" pitchFamily="34" charset="0"/>
              </a:defRPr>
            </a:lvl6pPr>
            <a:lvl7pPr marL="914400" algn="l" rtl="0" fontAlgn="base">
              <a:lnSpc>
                <a:spcPct val="90000"/>
              </a:lnSpc>
              <a:spcBef>
                <a:spcPct val="0"/>
              </a:spcBef>
              <a:spcAft>
                <a:spcPct val="0"/>
              </a:spcAft>
              <a:defRPr sz="3600">
                <a:solidFill>
                  <a:schemeClr val="tx2"/>
                </a:solidFill>
                <a:latin typeface="Futura Bk" pitchFamily="34" charset="0"/>
              </a:defRPr>
            </a:lvl7pPr>
            <a:lvl8pPr marL="1371600" algn="l" rtl="0" fontAlgn="base">
              <a:lnSpc>
                <a:spcPct val="90000"/>
              </a:lnSpc>
              <a:spcBef>
                <a:spcPct val="0"/>
              </a:spcBef>
              <a:spcAft>
                <a:spcPct val="0"/>
              </a:spcAft>
              <a:defRPr sz="3600">
                <a:solidFill>
                  <a:schemeClr val="tx2"/>
                </a:solidFill>
                <a:latin typeface="Futura Bk" pitchFamily="34" charset="0"/>
              </a:defRPr>
            </a:lvl8pPr>
            <a:lvl9pPr marL="1828800" algn="l" rtl="0" fontAlgn="base">
              <a:lnSpc>
                <a:spcPct val="90000"/>
              </a:lnSpc>
              <a:spcBef>
                <a:spcPct val="0"/>
              </a:spcBef>
              <a:spcAft>
                <a:spcPct val="0"/>
              </a:spcAft>
              <a:defRPr sz="3600">
                <a:solidFill>
                  <a:schemeClr val="tx2"/>
                </a:solidFill>
                <a:latin typeface="Futura Bk" pitchFamily="34" charset="0"/>
              </a:defRPr>
            </a:lvl9pPr>
          </a:lstStyle>
          <a:p>
            <a:pPr marL="742950" indent="-742950" eaLnBrk="1" hangingPunct="1">
              <a:buFont typeface="Wingdings" pitchFamily="2" charset="2"/>
              <a:buChar char="ü"/>
            </a:pPr>
            <a:r>
              <a:rPr lang="en-US" sz="2000" dirty="0" smtClean="0">
                <a:solidFill>
                  <a:srgbClr val="0071B5"/>
                </a:solidFill>
              </a:rPr>
              <a:t>Log OT (REG only)</a:t>
            </a:r>
          </a:p>
          <a:p>
            <a:pPr marL="1714500" lvl="3" indent="-342900" eaLnBrk="1" hangingPunct="1">
              <a:buFont typeface="Arial" pitchFamily="34" charset="0"/>
              <a:buChar char="•"/>
            </a:pPr>
            <a:r>
              <a:rPr lang="en-US" sz="2000" dirty="0" smtClean="0">
                <a:solidFill>
                  <a:srgbClr val="0071B5"/>
                </a:solidFill>
              </a:rPr>
              <a:t>Non-working day MTP</a:t>
            </a:r>
          </a:p>
          <a:p>
            <a:pPr marL="1714500" lvl="3" indent="-342900" eaLnBrk="1" hangingPunct="1">
              <a:buFont typeface="Arial" pitchFamily="34" charset="0"/>
              <a:buChar char="•"/>
            </a:pPr>
            <a:r>
              <a:rPr lang="en-US" sz="2000" dirty="0" smtClean="0">
                <a:solidFill>
                  <a:srgbClr val="0071B5"/>
                </a:solidFill>
              </a:rPr>
              <a:t>Evening meetings</a:t>
            </a:r>
          </a:p>
          <a:p>
            <a:pPr marL="742950" indent="-742950" eaLnBrk="1" hangingPunct="1">
              <a:buFont typeface="Arial" pitchFamily="34" charset="0"/>
              <a:buChar char="•"/>
            </a:pPr>
            <a:endParaRPr lang="en-US" sz="2000" dirty="0" smtClean="0">
              <a:solidFill>
                <a:srgbClr val="0071B5"/>
              </a:solidFill>
            </a:endParaRPr>
          </a:p>
          <a:p>
            <a:pPr marL="742950" indent="-742950" eaLnBrk="1" hangingPunct="1">
              <a:buFont typeface="Arial" pitchFamily="34" charset="0"/>
              <a:buChar char="•"/>
            </a:pPr>
            <a:endParaRPr lang="en-US" sz="2000" dirty="0">
              <a:solidFill>
                <a:srgbClr val="0071B5"/>
              </a:solidFill>
            </a:endParaRPr>
          </a:p>
          <a:p>
            <a:pPr marL="742950" indent="-742950" eaLnBrk="1" hangingPunct="1">
              <a:buFont typeface="Arial" pitchFamily="34" charset="0"/>
              <a:buChar char="•"/>
            </a:pPr>
            <a:endParaRPr lang="en-US" sz="2000" dirty="0" smtClean="0">
              <a:solidFill>
                <a:srgbClr val="0071B5"/>
              </a:solidFill>
            </a:endParaRPr>
          </a:p>
          <a:p>
            <a:pPr marL="742950" indent="-742950" eaLnBrk="1" hangingPunct="1">
              <a:buFont typeface="Arial" pitchFamily="34" charset="0"/>
              <a:buChar char="•"/>
            </a:pPr>
            <a:endParaRPr lang="en-US" sz="2000" dirty="0">
              <a:solidFill>
                <a:srgbClr val="0071B5"/>
              </a:solidFill>
            </a:endParaRPr>
          </a:p>
          <a:p>
            <a:pPr marL="742950" indent="-742950" eaLnBrk="1" hangingPunct="1">
              <a:buFont typeface="Arial" pitchFamily="34" charset="0"/>
              <a:buChar char="•"/>
            </a:pPr>
            <a:endParaRPr lang="en-US" sz="2000" dirty="0" smtClean="0">
              <a:solidFill>
                <a:srgbClr val="0071B5"/>
              </a:solidFill>
            </a:endParaRPr>
          </a:p>
          <a:p>
            <a:pPr marL="742950" indent="-742950" eaLnBrk="1" hangingPunct="1">
              <a:buFont typeface="Arial" pitchFamily="34" charset="0"/>
              <a:buChar char="•"/>
            </a:pPr>
            <a:endParaRPr lang="en-US" sz="2000" dirty="0">
              <a:solidFill>
                <a:srgbClr val="0071B5"/>
              </a:solidFill>
            </a:endParaRPr>
          </a:p>
          <a:p>
            <a:pPr marL="742950" indent="-742950" eaLnBrk="1" hangingPunct="1">
              <a:buFont typeface="Arial" pitchFamily="34" charset="0"/>
              <a:buChar char="•"/>
            </a:pPr>
            <a:endParaRPr lang="en-US" sz="2000" dirty="0" smtClean="0">
              <a:solidFill>
                <a:srgbClr val="0071B5"/>
              </a:solidFill>
            </a:endParaRPr>
          </a:p>
          <a:p>
            <a:pPr marL="742950" indent="-742950" eaLnBrk="1" hangingPunct="1">
              <a:buFont typeface="Arial" pitchFamily="34" charset="0"/>
              <a:buChar char="•"/>
            </a:pPr>
            <a:endParaRPr lang="en-US" sz="2000" dirty="0">
              <a:solidFill>
                <a:srgbClr val="0071B5"/>
              </a:solidFill>
            </a:endParaRPr>
          </a:p>
          <a:p>
            <a:pPr marL="742950" indent="-742950" eaLnBrk="1" hangingPunct="1">
              <a:buFont typeface="Arial" pitchFamily="34" charset="0"/>
              <a:buChar char="•"/>
            </a:pPr>
            <a:endParaRPr lang="en-US" sz="2000" dirty="0" smtClean="0">
              <a:solidFill>
                <a:srgbClr val="0071B5"/>
              </a:solidFill>
            </a:endParaRPr>
          </a:p>
          <a:p>
            <a:pPr eaLnBrk="1" hangingPunct="1"/>
            <a:r>
              <a:rPr lang="en-US" sz="2000" dirty="0" smtClean="0">
                <a:solidFill>
                  <a:srgbClr val="0071B5"/>
                </a:solidFill>
              </a:rPr>
              <a:t>		</a:t>
            </a:r>
            <a:r>
              <a:rPr lang="en-US" sz="3200" dirty="0" smtClean="0">
                <a:solidFill>
                  <a:srgbClr val="C00000"/>
                </a:solidFill>
              </a:rPr>
              <a:t>Questions?</a:t>
            </a:r>
          </a:p>
        </p:txBody>
      </p:sp>
    </p:spTree>
    <p:extLst>
      <p:ext uri="{BB962C8B-B14F-4D97-AF65-F5344CB8AC3E}">
        <p14:creationId xmlns:p14="http://schemas.microsoft.com/office/powerpoint/2010/main" val="850109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fld id="{65EFAF76-40F6-4EF0-AEC8-0F37018EEC14}" type="datetime4">
              <a:rPr lang="en-US" smtClean="0">
                <a:solidFill>
                  <a:srgbClr val="848589"/>
                </a:solidFill>
              </a:rPr>
              <a:pPr/>
              <a:t>July 28, 2011</a:t>
            </a:fld>
            <a:endParaRPr lang="en-US" smtClean="0">
              <a:solidFill>
                <a:srgbClr val="848589"/>
              </a:solidFill>
            </a:endParaRPr>
          </a:p>
        </p:txBody>
      </p:sp>
      <p:sp>
        <p:nvSpPr>
          <p:cNvPr id="61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r>
              <a:rPr lang="en-US" smtClean="0">
                <a:solidFill>
                  <a:srgbClr val="848589"/>
                </a:solidFill>
              </a:rPr>
              <a:t>HP Restricted</a:t>
            </a:r>
          </a:p>
        </p:txBody>
      </p:sp>
      <p:sp>
        <p:nvSpPr>
          <p:cNvPr id="61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fld id="{9E06AD32-BCB9-4BD2-9206-5C72D225E2DA}" type="slidenum">
              <a:rPr lang="en-US" smtClean="0">
                <a:solidFill>
                  <a:srgbClr val="848589"/>
                </a:solidFill>
              </a:rPr>
              <a:pPr/>
              <a:t>7</a:t>
            </a:fld>
            <a:endParaRPr lang="en-US" smtClean="0">
              <a:solidFill>
                <a:srgbClr val="848589"/>
              </a:solidFill>
            </a:endParaRPr>
          </a:p>
        </p:txBody>
      </p:sp>
      <p:sp>
        <p:nvSpPr>
          <p:cNvPr id="6150" name="Rectangle 4"/>
          <p:cNvSpPr>
            <a:spLocks noGrp="1" noChangeArrowheads="1"/>
          </p:cNvSpPr>
          <p:nvPr>
            <p:ph type="title"/>
          </p:nvPr>
        </p:nvSpPr>
        <p:spPr/>
        <p:txBody>
          <a:bodyPr/>
          <a:lstStyle/>
          <a:p>
            <a:pPr eaLnBrk="1" hangingPunct="1"/>
            <a:r>
              <a:rPr lang="en-US" dirty="0" smtClean="0"/>
              <a:t>Appendix - Activity Code</a:t>
            </a:r>
          </a:p>
        </p:txBody>
      </p:sp>
      <p:sp>
        <p:nvSpPr>
          <p:cNvPr id="2" name="TextBox 1"/>
          <p:cNvSpPr txBox="1"/>
          <p:nvPr/>
        </p:nvSpPr>
        <p:spPr>
          <a:xfrm>
            <a:off x="671209" y="1254868"/>
            <a:ext cx="4635436" cy="923330"/>
          </a:xfrm>
          <a:prstGeom prst="rect">
            <a:avLst/>
          </a:prstGeom>
          <a:noFill/>
        </p:spPr>
        <p:txBody>
          <a:bodyPr wrap="none" rtlCol="0">
            <a:spAutoFit/>
          </a:bodyPr>
          <a:lstStyle/>
          <a:p>
            <a:pPr marL="285750" indent="-285750">
              <a:buFont typeface="Arial" pitchFamily="34" charset="0"/>
              <a:buChar char="•"/>
            </a:pPr>
            <a:r>
              <a:rPr lang="en-US" dirty="0">
                <a:solidFill>
                  <a:srgbClr val="00558E"/>
                </a:solidFill>
              </a:rPr>
              <a:t>Innovation </a:t>
            </a:r>
            <a:r>
              <a:rPr lang="en-US" dirty="0" smtClean="0">
                <a:solidFill>
                  <a:srgbClr val="00558E"/>
                </a:solidFill>
              </a:rPr>
              <a:t>codes – project related</a:t>
            </a:r>
          </a:p>
          <a:p>
            <a:endParaRPr lang="en-US" dirty="0">
              <a:solidFill>
                <a:srgbClr val="00558E"/>
              </a:solidFill>
            </a:endParaRPr>
          </a:p>
          <a:p>
            <a:pPr marL="285750" indent="-285750">
              <a:buFont typeface="Arial" pitchFamily="34" charset="0"/>
              <a:buChar char="•"/>
            </a:pPr>
            <a:r>
              <a:rPr lang="en-US" dirty="0">
                <a:solidFill>
                  <a:srgbClr val="00558E"/>
                </a:solidFill>
              </a:rPr>
              <a:t>Miscellaneous </a:t>
            </a:r>
            <a:r>
              <a:rPr lang="en-US" dirty="0" smtClean="0">
                <a:solidFill>
                  <a:srgbClr val="00558E"/>
                </a:solidFill>
              </a:rPr>
              <a:t>codes – non-project related</a:t>
            </a:r>
            <a:endParaRPr lang="en-US" dirty="0">
              <a:solidFill>
                <a:srgbClr val="00558E"/>
              </a:solidFill>
            </a:endParaRPr>
          </a:p>
        </p:txBody>
      </p:sp>
    </p:spTree>
    <p:extLst>
      <p:ext uri="{BB962C8B-B14F-4D97-AF65-F5344CB8AC3E}">
        <p14:creationId xmlns:p14="http://schemas.microsoft.com/office/powerpoint/2010/main" val="1351150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fld id="{65EFAF76-40F6-4EF0-AEC8-0F37018EEC14}" type="datetime4">
              <a:rPr lang="en-US" smtClean="0">
                <a:solidFill>
                  <a:srgbClr val="848589"/>
                </a:solidFill>
              </a:rPr>
              <a:pPr/>
              <a:t>July 28, 2011</a:t>
            </a:fld>
            <a:endParaRPr lang="en-US" smtClean="0">
              <a:solidFill>
                <a:srgbClr val="848589"/>
              </a:solidFill>
            </a:endParaRPr>
          </a:p>
        </p:txBody>
      </p:sp>
      <p:sp>
        <p:nvSpPr>
          <p:cNvPr id="61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r>
              <a:rPr lang="en-US" smtClean="0">
                <a:solidFill>
                  <a:srgbClr val="848589"/>
                </a:solidFill>
              </a:rPr>
              <a:t>HP Restricted</a:t>
            </a:r>
          </a:p>
        </p:txBody>
      </p:sp>
      <p:sp>
        <p:nvSpPr>
          <p:cNvPr id="61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fld id="{9E06AD32-BCB9-4BD2-9206-5C72D225E2DA}" type="slidenum">
              <a:rPr lang="en-US" smtClean="0">
                <a:solidFill>
                  <a:srgbClr val="848589"/>
                </a:solidFill>
              </a:rPr>
              <a:pPr/>
              <a:t>8</a:t>
            </a:fld>
            <a:endParaRPr lang="en-US" smtClean="0">
              <a:solidFill>
                <a:srgbClr val="848589"/>
              </a:solidFill>
            </a:endParaRPr>
          </a:p>
        </p:txBody>
      </p:sp>
      <p:sp>
        <p:nvSpPr>
          <p:cNvPr id="6150" name="Rectangle 4"/>
          <p:cNvSpPr>
            <a:spLocks noGrp="1" noChangeArrowheads="1"/>
          </p:cNvSpPr>
          <p:nvPr>
            <p:ph type="title"/>
          </p:nvPr>
        </p:nvSpPr>
        <p:spPr/>
        <p:txBody>
          <a:bodyPr/>
          <a:lstStyle/>
          <a:p>
            <a:pPr eaLnBrk="1" hangingPunct="1"/>
            <a:r>
              <a:rPr lang="en-US" dirty="0" smtClean="0"/>
              <a:t>Activity Code</a:t>
            </a:r>
          </a:p>
        </p:txBody>
      </p:sp>
      <p:sp>
        <p:nvSpPr>
          <p:cNvPr id="2" name="TextBox 1"/>
          <p:cNvSpPr txBox="1"/>
          <p:nvPr/>
        </p:nvSpPr>
        <p:spPr>
          <a:xfrm>
            <a:off x="671209" y="992221"/>
            <a:ext cx="1977914" cy="369332"/>
          </a:xfrm>
          <a:prstGeom prst="rect">
            <a:avLst/>
          </a:prstGeom>
          <a:noFill/>
        </p:spPr>
        <p:txBody>
          <a:bodyPr wrap="none" rtlCol="0">
            <a:spAutoFit/>
          </a:bodyPr>
          <a:lstStyle/>
          <a:p>
            <a:r>
              <a:rPr lang="en-US" dirty="0" smtClean="0">
                <a:solidFill>
                  <a:srgbClr val="00558E"/>
                </a:solidFill>
              </a:rPr>
              <a:t>- Innovation </a:t>
            </a:r>
            <a:r>
              <a:rPr lang="en-US" dirty="0">
                <a:solidFill>
                  <a:srgbClr val="00558E"/>
                </a:solidFill>
              </a:rPr>
              <a:t>codes</a:t>
            </a:r>
          </a:p>
        </p:txBody>
      </p:sp>
      <p:graphicFrame>
        <p:nvGraphicFramePr>
          <p:cNvPr id="7" name="Group 164"/>
          <p:cNvGraphicFramePr>
            <a:graphicFrameLocks/>
          </p:cNvGraphicFramePr>
          <p:nvPr>
            <p:extLst>
              <p:ext uri="{D42A27DB-BD31-4B8C-83A1-F6EECF244321}">
                <p14:modId xmlns:p14="http://schemas.microsoft.com/office/powerpoint/2010/main" val="1846590010"/>
              </p:ext>
            </p:extLst>
          </p:nvPr>
        </p:nvGraphicFramePr>
        <p:xfrm>
          <a:off x="522257" y="1524568"/>
          <a:ext cx="8307564" cy="5145441"/>
        </p:xfrm>
        <a:graphic>
          <a:graphicData uri="http://schemas.openxmlformats.org/drawingml/2006/table">
            <a:tbl>
              <a:tblPr/>
              <a:tblGrid>
                <a:gridCol w="1997448"/>
                <a:gridCol w="6310116"/>
              </a:tblGrid>
              <a:tr h="43737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smtClean="0">
                          <a:ln>
                            <a:noFill/>
                          </a:ln>
                          <a:solidFill>
                            <a:schemeClr val="bg1">
                              <a:lumMod val="50000"/>
                            </a:schemeClr>
                          </a:solidFill>
                          <a:effectLst/>
                          <a:latin typeface="Arial" pitchFamily="34" charset="0"/>
                          <a:ea typeface="+mn-ea"/>
                          <a:cs typeface="Arial" pitchFamily="34" charset="0"/>
                        </a:rPr>
                        <a:t>Activity 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kumimoji="0" lang="en-US" sz="1800" b="1" i="0" u="none" strike="noStrike" kern="1200" cap="none" normalizeH="0" baseline="0" dirty="0" smtClean="0">
                          <a:ln>
                            <a:noFill/>
                          </a:ln>
                          <a:solidFill>
                            <a:schemeClr val="bg1">
                              <a:lumMod val="50000"/>
                            </a:schemeClr>
                          </a:solidFill>
                          <a:effectLst/>
                          <a:latin typeface="Arial" pitchFamily="34" charset="0"/>
                          <a:ea typeface="+mn-ea"/>
                          <a:cs typeface="Arial" pitchFamily="34" charset="0"/>
                        </a:rPr>
                        <a:t>Comment</a:t>
                      </a:r>
                      <a:endParaRPr kumimoji="0" lang="en-US" sz="1800" b="1" i="0" u="none" strike="noStrike" kern="1200" cap="none" normalizeH="0" baseline="0" dirty="0">
                        <a:ln>
                          <a:noFill/>
                        </a:ln>
                        <a:solidFill>
                          <a:schemeClr val="bg1">
                            <a:lumMod val="50000"/>
                          </a:schemeClr>
                        </a:solidFill>
                        <a:effectLst/>
                        <a:latin typeface="Arial" pitchFamily="34" charset="0"/>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737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bg1">
                              <a:lumMod val="50000"/>
                            </a:schemeClr>
                          </a:solidFill>
                          <a:effectLst/>
                          <a:latin typeface="Arial" pitchFamily="34" charset="0"/>
                          <a:ea typeface="+mn-ea"/>
                          <a:cs typeface="Arial" pitchFamily="34" charset="0"/>
                        </a:rPr>
                        <a:t>Opportunity Development Phase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dirty="0" smtClean="0">
                          <a:solidFill>
                            <a:schemeClr val="bg1">
                              <a:lumMod val="50000"/>
                            </a:schemeClr>
                          </a:solidFill>
                          <a:latin typeface="Arial" pitchFamily="34" charset="0"/>
                          <a:cs typeface="Arial" pitchFamily="34" charset="0"/>
                        </a:rPr>
                        <a:t>Process of documenting a business opportunity in the Execute Summary section of a project charter and obtaining approval to better define the scope in the next phase</a:t>
                      </a:r>
                      <a:endParaRPr kumimoji="0" lang="en-US" sz="1200" b="0" i="0" u="none" strike="noStrike" kern="1200" cap="none" normalizeH="0" baseline="0" dirty="0">
                        <a:ln>
                          <a:noFill/>
                        </a:ln>
                        <a:solidFill>
                          <a:schemeClr val="bg1">
                            <a:lumMod val="50000"/>
                          </a:schemeClr>
                        </a:solidFill>
                        <a:effectLst/>
                        <a:latin typeface="Arial" pitchFamily="34" charset="0"/>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737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rgbClr val="00B050"/>
                          </a:solidFill>
                          <a:effectLst/>
                          <a:latin typeface="Arial" pitchFamily="34" charset="0"/>
                          <a:ea typeface="+mn-ea"/>
                          <a:cs typeface="Arial" pitchFamily="34" charset="0"/>
                        </a:rPr>
                        <a:t>Scoping Phase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dirty="0" smtClean="0">
                          <a:solidFill>
                            <a:srgbClr val="00B050"/>
                          </a:solidFill>
                          <a:latin typeface="Arial" pitchFamily="34" charset="0"/>
                          <a:cs typeface="Arial" pitchFamily="34" charset="0"/>
                        </a:rPr>
                        <a:t>Process of developing a project charter, scope and schedule for fulfillment of the business opportunity</a:t>
                      </a:r>
                      <a:endParaRPr kumimoji="0" lang="en-US" sz="1200" b="0" i="0" u="none" strike="noStrike" kern="1200" cap="none" normalizeH="0" baseline="0" dirty="0">
                        <a:ln>
                          <a:noFill/>
                        </a:ln>
                        <a:solidFill>
                          <a:srgbClr val="00B050"/>
                        </a:solidFill>
                        <a:effectLst/>
                        <a:latin typeface="Arial" pitchFamily="34" charset="0"/>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1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rgbClr val="00B050"/>
                          </a:solidFill>
                          <a:effectLst/>
                          <a:latin typeface="Arial" pitchFamily="34" charset="0"/>
                          <a:ea typeface="+mn-ea"/>
                          <a:cs typeface="Arial" pitchFamily="34" charset="0"/>
                        </a:rPr>
                        <a:t>Analysis Phase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dirty="0" smtClean="0">
                          <a:solidFill>
                            <a:srgbClr val="00B050"/>
                          </a:solidFill>
                          <a:latin typeface="Arial" pitchFamily="34" charset="0"/>
                          <a:cs typeface="Arial" pitchFamily="34" charset="0"/>
                        </a:rPr>
                        <a:t>Process of documenting business requirements, including business processes and functions, data, inputs/outputs, screens, reports, user community, security, assumptions, auditing, performance and user acceptance criteria</a:t>
                      </a:r>
                      <a:endParaRPr kumimoji="0" lang="en-US" sz="1200" b="0" i="0" u="none" strike="noStrike" kern="1200" cap="none" normalizeH="0" baseline="0" dirty="0">
                        <a:ln>
                          <a:noFill/>
                        </a:ln>
                        <a:solidFill>
                          <a:srgbClr val="00B050"/>
                        </a:solidFill>
                        <a:effectLst/>
                        <a:latin typeface="Arial" pitchFamily="34" charset="0"/>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42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rgbClr val="00B050"/>
                          </a:solidFill>
                          <a:effectLst/>
                          <a:latin typeface="Arial" pitchFamily="34" charset="0"/>
                          <a:ea typeface="+mn-ea"/>
                          <a:cs typeface="Arial" pitchFamily="34" charset="0"/>
                        </a:rPr>
                        <a:t>Design Phase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dirty="0" smtClean="0">
                          <a:solidFill>
                            <a:srgbClr val="00B050"/>
                          </a:solidFill>
                          <a:latin typeface="Arial" pitchFamily="34" charset="0"/>
                          <a:cs typeface="Arial" pitchFamily="34" charset="0"/>
                        </a:rPr>
                        <a:t>Process of defining the functionality of the program(s) to be developed</a:t>
                      </a:r>
                      <a:endParaRPr kumimoji="0" lang="en-US" sz="1200" b="0" i="0" u="none" strike="noStrike" kern="1200" cap="none" normalizeH="0" baseline="0" dirty="0">
                        <a:ln>
                          <a:noFill/>
                        </a:ln>
                        <a:solidFill>
                          <a:srgbClr val="00B050"/>
                        </a:solidFill>
                        <a:effectLst/>
                        <a:latin typeface="Arial" pitchFamily="34" charset="0"/>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10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rgbClr val="00B050"/>
                          </a:solidFill>
                          <a:effectLst/>
                          <a:latin typeface="Arial" pitchFamily="34" charset="0"/>
                          <a:ea typeface="+mn-ea"/>
                          <a:cs typeface="Arial" pitchFamily="34" charset="0"/>
                        </a:rPr>
                        <a:t>Construction Phase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dirty="0" smtClean="0">
                          <a:solidFill>
                            <a:srgbClr val="00B050"/>
                          </a:solidFill>
                          <a:latin typeface="Arial" pitchFamily="34" charset="0"/>
                          <a:cs typeface="Arial" pitchFamily="34" charset="0"/>
                        </a:rPr>
                        <a:t>Process of developing deliverables associated with the end product including software development, configuration and business processes based upon requirements and design from prior phases, user documentation and training materials. Upon completion of the test plan and test cases, unit and integration testing are performed</a:t>
                      </a:r>
                      <a:endParaRPr kumimoji="0" lang="en-US" sz="1200" b="0" i="0" u="none" strike="noStrike" kern="1200" cap="none" normalizeH="0" baseline="0" dirty="0">
                        <a:ln>
                          <a:noFill/>
                        </a:ln>
                        <a:solidFill>
                          <a:srgbClr val="00B050"/>
                        </a:solidFill>
                        <a:effectLst/>
                        <a:latin typeface="Arial" pitchFamily="34" charset="0"/>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197">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normalizeH="0" baseline="0" dirty="0" smtClean="0">
                          <a:ln>
                            <a:noFill/>
                          </a:ln>
                          <a:solidFill>
                            <a:srgbClr val="00B050"/>
                          </a:solidFill>
                          <a:effectLst/>
                          <a:latin typeface="Arial" pitchFamily="34" charset="0"/>
                          <a:ea typeface="+mn-ea"/>
                          <a:cs typeface="Arial" pitchFamily="34" charset="0"/>
                        </a:rPr>
                        <a:t>Testing Phase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kern="1200" cap="none" normalizeH="0" baseline="0" dirty="0" smtClean="0">
                        <a:ln>
                          <a:noFill/>
                        </a:ln>
                        <a:solidFill>
                          <a:srgbClr val="00B050"/>
                        </a:solidFill>
                        <a:effectLst/>
                        <a:latin typeface="Arial" pitchFamily="34" charset="0"/>
                        <a:ea typeface="+mn-ea"/>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dirty="0" smtClean="0">
                          <a:solidFill>
                            <a:srgbClr val="00B050"/>
                          </a:solidFill>
                          <a:latin typeface="Arial" pitchFamily="34" charset="0"/>
                          <a:cs typeface="Arial" pitchFamily="34" charset="0"/>
                        </a:rPr>
                        <a:t>User Acceptance Testing: The process of ensuring the system is ready for implementation and all documented requirements are met. In some cases, system and acceptance testing are performed in parallel</a:t>
                      </a:r>
                      <a:endParaRPr kumimoji="0" lang="en-US" sz="1200" b="0" i="0" u="none" strike="noStrike" kern="1200" cap="none" normalizeH="0" baseline="0" dirty="0">
                        <a:ln>
                          <a:noFill/>
                        </a:ln>
                        <a:solidFill>
                          <a:srgbClr val="00B050"/>
                        </a:solidFill>
                        <a:effectLst/>
                        <a:latin typeface="Arial" pitchFamily="34" charset="0"/>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197">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normalizeH="0" baseline="0" dirty="0" smtClean="0">
                          <a:ln>
                            <a:noFill/>
                          </a:ln>
                          <a:solidFill>
                            <a:srgbClr val="00B050"/>
                          </a:solidFill>
                          <a:effectLst/>
                          <a:latin typeface="Arial" pitchFamily="34" charset="0"/>
                          <a:ea typeface="+mn-ea"/>
                          <a:cs typeface="Arial" pitchFamily="34" charset="0"/>
                        </a:rPr>
                        <a:t>Implementation Phase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kern="1200" cap="none" normalizeH="0" baseline="0" dirty="0" smtClean="0">
                        <a:ln>
                          <a:noFill/>
                        </a:ln>
                        <a:solidFill>
                          <a:srgbClr val="00B050"/>
                        </a:solidFill>
                        <a:effectLst/>
                        <a:latin typeface="Arial" pitchFamily="34" charset="0"/>
                        <a:ea typeface="+mn-ea"/>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dirty="0" smtClean="0">
                          <a:solidFill>
                            <a:srgbClr val="00B050"/>
                          </a:solidFill>
                          <a:latin typeface="Arial" pitchFamily="34" charset="0"/>
                          <a:cs typeface="Arial" pitchFamily="34" charset="0"/>
                        </a:rPr>
                        <a:t>Training delivery, data conversion, business readiness assessment and system and process(</a:t>
                      </a:r>
                      <a:r>
                        <a:rPr lang="en-US" sz="1200" dirty="0" err="1" smtClean="0">
                          <a:solidFill>
                            <a:srgbClr val="00B050"/>
                          </a:solidFill>
                          <a:latin typeface="Arial" pitchFamily="34" charset="0"/>
                          <a:cs typeface="Arial" pitchFamily="34" charset="0"/>
                        </a:rPr>
                        <a:t>es</a:t>
                      </a:r>
                      <a:r>
                        <a:rPr lang="en-US" sz="1200" dirty="0" smtClean="0">
                          <a:solidFill>
                            <a:srgbClr val="00B050"/>
                          </a:solidFill>
                          <a:latin typeface="Arial" pitchFamily="34" charset="0"/>
                          <a:cs typeface="Arial" pitchFamily="34" charset="0"/>
                        </a:rPr>
                        <a:t>) go-live for the project. Also includes preliminary work required to facilitate transition of ownership during the warranty phase</a:t>
                      </a:r>
                      <a:endParaRPr kumimoji="0" lang="en-US" sz="1200" b="0" i="0" u="none" strike="noStrike" kern="1200" cap="none" normalizeH="0" baseline="0" dirty="0">
                        <a:ln>
                          <a:noFill/>
                        </a:ln>
                        <a:solidFill>
                          <a:srgbClr val="00B050"/>
                        </a:solidFill>
                        <a:effectLst/>
                        <a:latin typeface="Arial" pitchFamily="34" charset="0"/>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197">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normalizeH="0" baseline="0" dirty="0" smtClean="0">
                          <a:ln>
                            <a:noFill/>
                          </a:ln>
                          <a:solidFill>
                            <a:schemeClr val="bg1">
                              <a:lumMod val="50000"/>
                            </a:schemeClr>
                          </a:solidFill>
                          <a:effectLst/>
                          <a:latin typeface="Arial" pitchFamily="34" charset="0"/>
                          <a:ea typeface="+mn-ea"/>
                          <a:cs typeface="Arial" pitchFamily="34" charset="0"/>
                        </a:rPr>
                        <a:t>Closeout Phase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kern="1200" cap="none" normalizeH="0" baseline="0" dirty="0" smtClean="0">
                        <a:ln>
                          <a:noFill/>
                        </a:ln>
                        <a:solidFill>
                          <a:schemeClr val="bg1">
                            <a:lumMod val="50000"/>
                          </a:schemeClr>
                        </a:solidFill>
                        <a:effectLst/>
                        <a:latin typeface="Arial" pitchFamily="34" charset="0"/>
                        <a:ea typeface="+mn-ea"/>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dirty="0" smtClean="0">
                          <a:solidFill>
                            <a:schemeClr val="bg1">
                              <a:lumMod val="50000"/>
                            </a:schemeClr>
                          </a:solidFill>
                          <a:latin typeface="Arial" pitchFamily="34" charset="0"/>
                          <a:cs typeface="Arial" pitchFamily="34" charset="0"/>
                        </a:rPr>
                        <a:t>Official transfer of ownership of end deliverables to the sustaining business and IT teams, conducting of final end of phase review, administrative closure of the project and completion of the project retrospective</a:t>
                      </a:r>
                      <a:endParaRPr kumimoji="0" lang="en-US" sz="1200" b="0" i="0" u="none" strike="noStrike" kern="1200" cap="none" normalizeH="0" baseline="0" dirty="0">
                        <a:ln>
                          <a:noFill/>
                        </a:ln>
                        <a:solidFill>
                          <a:schemeClr val="bg1">
                            <a:lumMod val="50000"/>
                          </a:schemeClr>
                        </a:solidFill>
                        <a:effectLst/>
                        <a:latin typeface="Arial" pitchFamily="34" charset="0"/>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48422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fld id="{65EFAF76-40F6-4EF0-AEC8-0F37018EEC14}" type="datetime4">
              <a:rPr lang="en-US" smtClean="0">
                <a:solidFill>
                  <a:srgbClr val="848589"/>
                </a:solidFill>
              </a:rPr>
              <a:pPr/>
              <a:t>July 28, 2011</a:t>
            </a:fld>
            <a:endParaRPr lang="en-US" smtClean="0">
              <a:solidFill>
                <a:srgbClr val="848589"/>
              </a:solidFill>
            </a:endParaRPr>
          </a:p>
        </p:txBody>
      </p:sp>
      <p:sp>
        <p:nvSpPr>
          <p:cNvPr id="61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r>
              <a:rPr lang="en-US" smtClean="0">
                <a:solidFill>
                  <a:srgbClr val="848589"/>
                </a:solidFill>
              </a:rPr>
              <a:t>HP Restricted</a:t>
            </a:r>
          </a:p>
        </p:txBody>
      </p:sp>
      <p:sp>
        <p:nvSpPr>
          <p:cNvPr id="61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utura Bk" pitchFamily="34" charset="0"/>
              </a:defRPr>
            </a:lvl1pPr>
            <a:lvl2pPr marL="742950" indent="-285750" eaLnBrk="0" hangingPunct="0">
              <a:defRPr>
                <a:solidFill>
                  <a:schemeClr val="tx1"/>
                </a:solidFill>
                <a:latin typeface="Futura Bk" pitchFamily="34" charset="0"/>
              </a:defRPr>
            </a:lvl2pPr>
            <a:lvl3pPr marL="1143000" indent="-228600" eaLnBrk="0" hangingPunct="0">
              <a:defRPr>
                <a:solidFill>
                  <a:schemeClr val="tx1"/>
                </a:solidFill>
                <a:latin typeface="Futura Bk" pitchFamily="34" charset="0"/>
              </a:defRPr>
            </a:lvl3pPr>
            <a:lvl4pPr marL="1600200" indent="-228600" eaLnBrk="0" hangingPunct="0">
              <a:defRPr>
                <a:solidFill>
                  <a:schemeClr val="tx1"/>
                </a:solidFill>
                <a:latin typeface="Futura Bk" pitchFamily="34" charset="0"/>
              </a:defRPr>
            </a:lvl4pPr>
            <a:lvl5pPr marL="2057400" indent="-228600" eaLnBrk="0" hangingPunct="0">
              <a:defRPr>
                <a:solidFill>
                  <a:schemeClr val="tx1"/>
                </a:solidFill>
                <a:latin typeface="Futura Bk" pitchFamily="34" charset="0"/>
              </a:defRPr>
            </a:lvl5pPr>
            <a:lvl6pPr marL="2514600" indent="-228600" eaLnBrk="0" fontAlgn="base" hangingPunct="0">
              <a:spcBef>
                <a:spcPct val="0"/>
              </a:spcBef>
              <a:spcAft>
                <a:spcPct val="0"/>
              </a:spcAft>
              <a:defRPr>
                <a:solidFill>
                  <a:schemeClr val="tx1"/>
                </a:solidFill>
                <a:latin typeface="Futura Bk" pitchFamily="34" charset="0"/>
              </a:defRPr>
            </a:lvl6pPr>
            <a:lvl7pPr marL="2971800" indent="-228600" eaLnBrk="0" fontAlgn="base" hangingPunct="0">
              <a:spcBef>
                <a:spcPct val="0"/>
              </a:spcBef>
              <a:spcAft>
                <a:spcPct val="0"/>
              </a:spcAft>
              <a:defRPr>
                <a:solidFill>
                  <a:schemeClr val="tx1"/>
                </a:solidFill>
                <a:latin typeface="Futura Bk" pitchFamily="34" charset="0"/>
              </a:defRPr>
            </a:lvl7pPr>
            <a:lvl8pPr marL="3429000" indent="-228600" eaLnBrk="0" fontAlgn="base" hangingPunct="0">
              <a:spcBef>
                <a:spcPct val="0"/>
              </a:spcBef>
              <a:spcAft>
                <a:spcPct val="0"/>
              </a:spcAft>
              <a:defRPr>
                <a:solidFill>
                  <a:schemeClr val="tx1"/>
                </a:solidFill>
                <a:latin typeface="Futura Bk" pitchFamily="34" charset="0"/>
              </a:defRPr>
            </a:lvl8pPr>
            <a:lvl9pPr marL="3886200" indent="-228600" eaLnBrk="0" fontAlgn="base" hangingPunct="0">
              <a:spcBef>
                <a:spcPct val="0"/>
              </a:spcBef>
              <a:spcAft>
                <a:spcPct val="0"/>
              </a:spcAft>
              <a:defRPr>
                <a:solidFill>
                  <a:schemeClr val="tx1"/>
                </a:solidFill>
                <a:latin typeface="Futura Bk" pitchFamily="34" charset="0"/>
              </a:defRPr>
            </a:lvl9pPr>
          </a:lstStyle>
          <a:p>
            <a:fld id="{9E06AD32-BCB9-4BD2-9206-5C72D225E2DA}" type="slidenum">
              <a:rPr lang="en-US" smtClean="0">
                <a:solidFill>
                  <a:srgbClr val="848589"/>
                </a:solidFill>
              </a:rPr>
              <a:pPr/>
              <a:t>9</a:t>
            </a:fld>
            <a:endParaRPr lang="en-US" smtClean="0">
              <a:solidFill>
                <a:srgbClr val="848589"/>
              </a:solidFill>
            </a:endParaRPr>
          </a:p>
        </p:txBody>
      </p:sp>
      <p:sp>
        <p:nvSpPr>
          <p:cNvPr id="6150" name="Rectangle 4"/>
          <p:cNvSpPr>
            <a:spLocks noGrp="1" noChangeArrowheads="1"/>
          </p:cNvSpPr>
          <p:nvPr>
            <p:ph type="title"/>
          </p:nvPr>
        </p:nvSpPr>
        <p:spPr/>
        <p:txBody>
          <a:bodyPr/>
          <a:lstStyle/>
          <a:p>
            <a:pPr eaLnBrk="1" hangingPunct="1"/>
            <a:r>
              <a:rPr lang="en-US" dirty="0" smtClean="0"/>
              <a:t>Activity Code</a:t>
            </a:r>
          </a:p>
        </p:txBody>
      </p:sp>
      <p:sp>
        <p:nvSpPr>
          <p:cNvPr id="2" name="TextBox 1"/>
          <p:cNvSpPr txBox="1"/>
          <p:nvPr/>
        </p:nvSpPr>
        <p:spPr>
          <a:xfrm>
            <a:off x="671209" y="992221"/>
            <a:ext cx="1977914" cy="369332"/>
          </a:xfrm>
          <a:prstGeom prst="rect">
            <a:avLst/>
          </a:prstGeom>
          <a:noFill/>
        </p:spPr>
        <p:txBody>
          <a:bodyPr wrap="none" rtlCol="0">
            <a:spAutoFit/>
          </a:bodyPr>
          <a:lstStyle/>
          <a:p>
            <a:r>
              <a:rPr lang="en-US" dirty="0" smtClean="0">
                <a:solidFill>
                  <a:srgbClr val="00558E"/>
                </a:solidFill>
              </a:rPr>
              <a:t>- Innovation </a:t>
            </a:r>
            <a:r>
              <a:rPr lang="en-US" dirty="0">
                <a:solidFill>
                  <a:srgbClr val="00558E"/>
                </a:solidFill>
              </a:rPr>
              <a:t>codes</a:t>
            </a:r>
          </a:p>
        </p:txBody>
      </p:sp>
      <p:graphicFrame>
        <p:nvGraphicFramePr>
          <p:cNvPr id="8" name="Group 164"/>
          <p:cNvGraphicFramePr>
            <a:graphicFrameLocks/>
          </p:cNvGraphicFramePr>
          <p:nvPr>
            <p:extLst>
              <p:ext uri="{D42A27DB-BD31-4B8C-83A1-F6EECF244321}">
                <p14:modId xmlns:p14="http://schemas.microsoft.com/office/powerpoint/2010/main" val="1015908833"/>
              </p:ext>
            </p:extLst>
          </p:nvPr>
        </p:nvGraphicFramePr>
        <p:xfrm>
          <a:off x="671209" y="1623715"/>
          <a:ext cx="7585993" cy="3108960"/>
        </p:xfrm>
        <a:graphic>
          <a:graphicData uri="http://schemas.openxmlformats.org/drawingml/2006/table">
            <a:tbl>
              <a:tblPr/>
              <a:tblGrid>
                <a:gridCol w="2939715"/>
                <a:gridCol w="4646278"/>
              </a:tblGrid>
              <a:tr h="2725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smtClean="0">
                          <a:ln>
                            <a:noFill/>
                          </a:ln>
                          <a:solidFill>
                            <a:schemeClr val="bg1">
                              <a:lumMod val="50000"/>
                            </a:schemeClr>
                          </a:solidFill>
                          <a:effectLst/>
                          <a:latin typeface="Arial" pitchFamily="34" charset="0"/>
                          <a:ea typeface="+mn-ea"/>
                          <a:cs typeface="Arial" pitchFamily="34" charset="0"/>
                        </a:rPr>
                        <a:t>Activity 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kumimoji="0" lang="en-US" sz="1800" b="1" i="0" u="none" strike="noStrike" kern="1200" cap="none" normalizeH="0" baseline="0" dirty="0" smtClean="0">
                          <a:ln>
                            <a:noFill/>
                          </a:ln>
                          <a:solidFill>
                            <a:schemeClr val="bg1">
                              <a:lumMod val="50000"/>
                            </a:schemeClr>
                          </a:solidFill>
                          <a:effectLst/>
                          <a:latin typeface="Arial" pitchFamily="34" charset="0"/>
                          <a:ea typeface="+mn-ea"/>
                          <a:cs typeface="Arial" pitchFamily="34" charset="0"/>
                        </a:rPr>
                        <a:t>Comment</a:t>
                      </a:r>
                      <a:endParaRPr kumimoji="0" lang="en-US" sz="1800" b="1" i="0" u="none" strike="noStrike" kern="1200" cap="none" normalizeH="0" baseline="0" dirty="0">
                        <a:ln>
                          <a:noFill/>
                        </a:ln>
                        <a:solidFill>
                          <a:schemeClr val="bg1">
                            <a:lumMod val="50000"/>
                          </a:schemeClr>
                        </a:solidFill>
                        <a:effectLst/>
                        <a:latin typeface="Arial" pitchFamily="34" charset="0"/>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25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kern="1200" dirty="0" err="1" smtClean="0">
                          <a:solidFill>
                            <a:srgbClr val="00B050"/>
                          </a:solidFill>
                          <a:latin typeface="Arial" pitchFamily="34" charset="0"/>
                          <a:ea typeface="+mn-ea"/>
                          <a:cs typeface="Arial" pitchFamily="34" charset="0"/>
                        </a:rPr>
                        <a:t>Innv</a:t>
                      </a:r>
                      <a:r>
                        <a:rPr lang="en-US" sz="1200" kern="1200" dirty="0" smtClean="0">
                          <a:solidFill>
                            <a:srgbClr val="00B050"/>
                          </a:solidFill>
                          <a:latin typeface="Arial" pitchFamily="34" charset="0"/>
                          <a:ea typeface="+mn-ea"/>
                          <a:cs typeface="Arial" pitchFamily="34" charset="0"/>
                        </a:rPr>
                        <a:t>-Rework (CR)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kern="1200" dirty="0" smtClean="0">
                          <a:solidFill>
                            <a:srgbClr val="00B050"/>
                          </a:solidFill>
                          <a:latin typeface="Arial" pitchFamily="34" charset="0"/>
                          <a:ea typeface="+mn-ea"/>
                          <a:cs typeface="Arial" pitchFamily="34" charset="0"/>
                        </a:rPr>
                        <a:t>Used to identify rework caused by change requests, no matter what project phase the task is in, this code will identify rework caused by any type of changes (i.e. coming from the domain, business, etc.)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25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kern="1200" dirty="0" err="1" smtClean="0">
                          <a:solidFill>
                            <a:srgbClr val="00B050"/>
                          </a:solidFill>
                          <a:latin typeface="Arial" pitchFamily="34" charset="0"/>
                          <a:ea typeface="+mn-ea"/>
                          <a:cs typeface="Arial" pitchFamily="34" charset="0"/>
                        </a:rPr>
                        <a:t>Innv</a:t>
                      </a:r>
                      <a:r>
                        <a:rPr lang="en-US" sz="1200" kern="1200" dirty="0" smtClean="0">
                          <a:solidFill>
                            <a:srgbClr val="00B050"/>
                          </a:solidFill>
                          <a:latin typeface="Arial" pitchFamily="34" charset="0"/>
                          <a:ea typeface="+mn-ea"/>
                          <a:cs typeface="Arial" pitchFamily="34" charset="0"/>
                        </a:rPr>
                        <a:t>-Rework (Bug)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kern="1200" dirty="0" smtClean="0">
                          <a:solidFill>
                            <a:srgbClr val="00B050"/>
                          </a:solidFill>
                          <a:latin typeface="Arial" pitchFamily="34" charset="0"/>
                          <a:ea typeface="+mn-ea"/>
                          <a:cs typeface="Arial" pitchFamily="34" charset="0"/>
                        </a:rPr>
                        <a:t>Used to identify rework caused by code bugs. This code will typically be used during the construction phase and will identify rework cause by any type of defects.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25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kern="1200" dirty="0" smtClean="0">
                          <a:solidFill>
                            <a:srgbClr val="FF0000"/>
                          </a:solidFill>
                          <a:latin typeface="Arial" pitchFamily="34" charset="0"/>
                          <a:ea typeface="+mn-ea"/>
                          <a:cs typeface="Arial" pitchFamily="34" charset="0"/>
                        </a:rPr>
                        <a:t>Project Management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kern="1200" dirty="0" smtClean="0">
                          <a:solidFill>
                            <a:srgbClr val="FF0000"/>
                          </a:solidFill>
                          <a:latin typeface="Arial" pitchFamily="34" charset="0"/>
                          <a:ea typeface="+mn-ea"/>
                          <a:cs typeface="Arial" pitchFamily="34" charset="0"/>
                        </a:rPr>
                        <a:t>To be used by project managers for activities with direct project involvement but not actual development. For example, planning meetings, managing the project plan, communicating project status, etc</a:t>
                      </a:r>
                      <a:endParaRPr lang="en-US" sz="1200" kern="1200" dirty="0">
                        <a:solidFill>
                          <a:srgbClr val="FF0000"/>
                        </a:solidFill>
                        <a:latin typeface="Arial" pitchFamily="34" charset="0"/>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25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kern="1200" dirty="0" smtClean="0">
                          <a:solidFill>
                            <a:srgbClr val="FFC000"/>
                          </a:solidFill>
                          <a:latin typeface="Arial" pitchFamily="34" charset="0"/>
                          <a:ea typeface="+mn-ea"/>
                          <a:cs typeface="Arial" pitchFamily="34" charset="0"/>
                        </a:rPr>
                        <a:t>Project Training/Knowledge Transfer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200" kern="1200" dirty="0" smtClean="0">
                          <a:solidFill>
                            <a:srgbClr val="FFC000"/>
                          </a:solidFill>
                          <a:latin typeface="Arial" pitchFamily="34" charset="0"/>
                          <a:ea typeface="+mn-ea"/>
                          <a:cs typeface="Arial" pitchFamily="34" charset="0"/>
                        </a:rPr>
                        <a:t>To be used by developers and project managers to report any project related training or knowledge transfer activities.</a:t>
                      </a:r>
                      <a:endParaRPr lang="en-US" sz="1200" kern="1200" dirty="0">
                        <a:solidFill>
                          <a:srgbClr val="FFC000"/>
                        </a:solidFill>
                        <a:latin typeface="Arial" pitchFamily="34" charset="0"/>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47874354"/>
      </p:ext>
    </p:extLst>
  </p:cSld>
  <p:clrMapOvr>
    <a:masterClrMapping/>
  </p:clrMapOvr>
  <p:timing>
    <p:tnLst>
      <p:par>
        <p:cTn id="1" dur="indefinite" restart="never" nodeType="tmRoot"/>
      </p:par>
    </p:tnLst>
  </p:timing>
</p:sld>
</file>

<file path=ppt/theme/theme1.xml><?xml version="1.0" encoding="utf-8"?>
<a:theme xmlns:a="http://schemas.openxmlformats.org/drawingml/2006/main" name="3-1-04_Light_HP_Template">
  <a:themeElements>
    <a:clrScheme name="3-1-04_Light_HP_Template 2">
      <a:dk1>
        <a:srgbClr val="000000"/>
      </a:dk1>
      <a:lt1>
        <a:srgbClr val="FFFFFF"/>
      </a:lt1>
      <a:dk2>
        <a:srgbClr val="000000"/>
      </a:dk2>
      <a:lt2>
        <a:srgbClr val="AAABB0"/>
      </a:lt2>
      <a:accent1>
        <a:srgbClr val="0071B5"/>
      </a:accent1>
      <a:accent2>
        <a:srgbClr val="64B900"/>
      </a:accent2>
      <a:accent3>
        <a:srgbClr val="FFFFFF"/>
      </a:accent3>
      <a:accent4>
        <a:srgbClr val="000000"/>
      </a:accent4>
      <a:accent5>
        <a:srgbClr val="AABBD7"/>
      </a:accent5>
      <a:accent6>
        <a:srgbClr val="5AA700"/>
      </a:accent6>
      <a:hlink>
        <a:srgbClr val="EB5F01"/>
      </a:hlink>
      <a:folHlink>
        <a:srgbClr val="CC0066"/>
      </a:folHlink>
    </a:clrScheme>
    <a:fontScheme name="3-1-04_Light_HP_Template">
      <a:majorFont>
        <a:latin typeface="Futura Bk"/>
        <a:ea typeface=""/>
        <a:cs typeface=""/>
      </a:majorFont>
      <a:minorFont>
        <a:latin typeface="Futura B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1-04_Light_HP_Template 1">
        <a:dk1>
          <a:srgbClr val="000000"/>
        </a:dk1>
        <a:lt1>
          <a:srgbClr val="FFFFFF"/>
        </a:lt1>
        <a:dk2>
          <a:srgbClr val="001D58"/>
        </a:dk2>
        <a:lt2>
          <a:srgbClr val="FFFFFF"/>
        </a:lt2>
        <a:accent1>
          <a:srgbClr val="0071B5"/>
        </a:accent1>
        <a:accent2>
          <a:srgbClr val="64B900"/>
        </a:accent2>
        <a:accent3>
          <a:srgbClr val="AAABB4"/>
        </a:accent3>
        <a:accent4>
          <a:srgbClr val="DADADA"/>
        </a:accent4>
        <a:accent5>
          <a:srgbClr val="AABBD7"/>
        </a:accent5>
        <a:accent6>
          <a:srgbClr val="5AA700"/>
        </a:accent6>
        <a:hlink>
          <a:srgbClr val="EB5F01"/>
        </a:hlink>
        <a:folHlink>
          <a:srgbClr val="CC0066"/>
        </a:folHlink>
      </a:clrScheme>
      <a:clrMap bg1="dk2" tx1="lt1" bg2="dk1" tx2="lt2" accent1="accent1" accent2="accent2" accent3="accent3" accent4="accent4" accent5="accent5" accent6="accent6" hlink="hlink" folHlink="folHlink"/>
    </a:extraClrScheme>
    <a:extraClrScheme>
      <a:clrScheme name="3-1-04_Light_HP_Template 2">
        <a:dk1>
          <a:srgbClr val="000000"/>
        </a:dk1>
        <a:lt1>
          <a:srgbClr val="FFFFFF"/>
        </a:lt1>
        <a:dk2>
          <a:srgbClr val="000000"/>
        </a:dk2>
        <a:lt2>
          <a:srgbClr val="AAABB0"/>
        </a:lt2>
        <a:accent1>
          <a:srgbClr val="0071B5"/>
        </a:accent1>
        <a:accent2>
          <a:srgbClr val="64B900"/>
        </a:accent2>
        <a:accent3>
          <a:srgbClr val="FFFFFF"/>
        </a:accent3>
        <a:accent4>
          <a:srgbClr val="000000"/>
        </a:accent4>
        <a:accent5>
          <a:srgbClr val="AABBD7"/>
        </a:accent5>
        <a:accent6>
          <a:srgbClr val="5AA700"/>
        </a:accent6>
        <a:hlink>
          <a:srgbClr val="EB5F01"/>
        </a:hlink>
        <a:folHlink>
          <a:srgbClr val="CC00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3-1-04_Light_HP_Template 1">
    <a:dk1>
      <a:srgbClr val="000000"/>
    </a:dk1>
    <a:lt1>
      <a:srgbClr val="FFFFFF"/>
    </a:lt1>
    <a:dk2>
      <a:srgbClr val="001D58"/>
    </a:dk2>
    <a:lt2>
      <a:srgbClr val="FFFFFF"/>
    </a:lt2>
    <a:accent1>
      <a:srgbClr val="0071B5"/>
    </a:accent1>
    <a:accent2>
      <a:srgbClr val="64B900"/>
    </a:accent2>
    <a:accent3>
      <a:srgbClr val="AAABB4"/>
    </a:accent3>
    <a:accent4>
      <a:srgbClr val="DADADA"/>
    </a:accent4>
    <a:accent5>
      <a:srgbClr val="AABBD7"/>
    </a:accent5>
    <a:accent6>
      <a:srgbClr val="5AA700"/>
    </a:accent6>
    <a:hlink>
      <a:srgbClr val="EB5F01"/>
    </a:hlink>
    <a:folHlink>
      <a:srgbClr val="CC0066"/>
    </a:folHlink>
  </a:clrScheme>
</a:themeOverride>
</file>

<file path=docProps/app.xml><?xml version="1.0" encoding="utf-8"?>
<Properties xmlns="http://schemas.openxmlformats.org/officeDocument/2006/extended-properties" xmlns:vt="http://schemas.openxmlformats.org/officeDocument/2006/docPropsVTypes">
  <Template>3-1-04_Light_HP_Template</Template>
  <TotalTime>2606</TotalTime>
  <Words>643</Words>
  <Application>Microsoft Office PowerPoint</Application>
  <PresentationFormat>On-screen Show (4:3)</PresentationFormat>
  <Paragraphs>160</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3-1-04_Light_HP_Template</vt:lpstr>
      <vt:lpstr>PowerPoint Presentation</vt:lpstr>
      <vt:lpstr>Overview</vt:lpstr>
      <vt:lpstr>Resource Hard-booking &amp; Project Assignment</vt:lpstr>
      <vt:lpstr>Create PPM tasks&amp; Assign resources</vt:lpstr>
      <vt:lpstr>PPM Submission</vt:lpstr>
      <vt:lpstr>PPM Submission</vt:lpstr>
      <vt:lpstr>Appendix - Activity Code</vt:lpstr>
      <vt:lpstr>Activity Code</vt:lpstr>
      <vt:lpstr>Activity Code</vt:lpstr>
      <vt:lpstr>Activity Code</vt:lpstr>
      <vt:lpstr>Reference</vt:lpstr>
    </vt:vector>
  </TitlesOfParts>
  <Company>HP GDIC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 standard light template</dc:title>
  <dc:creator>narendrakumar</dc:creator>
  <cp:lastModifiedBy>Yang Chen</cp:lastModifiedBy>
  <cp:revision>230</cp:revision>
  <dcterms:created xsi:type="dcterms:W3CDTF">2005-06-03T06:52:46Z</dcterms:created>
  <dcterms:modified xsi:type="dcterms:W3CDTF">2011-07-28T07:04:06Z</dcterms:modified>
</cp:coreProperties>
</file>