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4"/>
    <p:sldMasterId id="2147483661" r:id="rId5"/>
    <p:sldMasterId id="2147483664" r:id="rId6"/>
    <p:sldMasterId id="2147483663" r:id="rId7"/>
    <p:sldMasterId id="2147483665" r:id="rId8"/>
    <p:sldMasterId id="2147484301" r:id="rId9"/>
    <p:sldMasterId id="2147484314" r:id="rId10"/>
    <p:sldMasterId id="2147484327" r:id="rId11"/>
    <p:sldMasterId id="2147484340" r:id="rId12"/>
  </p:sldMasterIdLst>
  <p:notesMasterIdLst>
    <p:notesMasterId r:id="rId83"/>
  </p:notesMasterIdLst>
  <p:handoutMasterIdLst>
    <p:handoutMasterId r:id="rId84"/>
  </p:handoutMasterIdLst>
  <p:sldIdLst>
    <p:sldId id="334" r:id="rId13"/>
    <p:sldId id="550" r:id="rId14"/>
    <p:sldId id="551" r:id="rId15"/>
    <p:sldId id="554" r:id="rId16"/>
    <p:sldId id="558" r:id="rId17"/>
    <p:sldId id="555" r:id="rId18"/>
    <p:sldId id="556" r:id="rId19"/>
    <p:sldId id="552" r:id="rId20"/>
    <p:sldId id="518" r:id="rId21"/>
    <p:sldId id="516" r:id="rId22"/>
    <p:sldId id="519" r:id="rId23"/>
    <p:sldId id="533" r:id="rId24"/>
    <p:sldId id="534" r:id="rId25"/>
    <p:sldId id="522" r:id="rId26"/>
    <p:sldId id="415" r:id="rId27"/>
    <p:sldId id="445" r:id="rId28"/>
    <p:sldId id="450" r:id="rId29"/>
    <p:sldId id="448" r:id="rId30"/>
    <p:sldId id="451" r:id="rId31"/>
    <p:sldId id="456" r:id="rId32"/>
    <p:sldId id="457" r:id="rId33"/>
    <p:sldId id="458" r:id="rId34"/>
    <p:sldId id="459" r:id="rId35"/>
    <p:sldId id="460" r:id="rId36"/>
    <p:sldId id="462" r:id="rId37"/>
    <p:sldId id="465" r:id="rId38"/>
    <p:sldId id="544" r:id="rId39"/>
    <p:sldId id="466" r:id="rId40"/>
    <p:sldId id="449" r:id="rId41"/>
    <p:sldId id="538" r:id="rId42"/>
    <p:sldId id="472" r:id="rId43"/>
    <p:sldId id="473" r:id="rId44"/>
    <p:sldId id="546" r:id="rId45"/>
    <p:sldId id="480" r:id="rId46"/>
    <p:sldId id="524" r:id="rId47"/>
    <p:sldId id="475" r:id="rId48"/>
    <p:sldId id="476" r:id="rId49"/>
    <p:sldId id="525" r:id="rId50"/>
    <p:sldId id="478" r:id="rId51"/>
    <p:sldId id="542" r:id="rId52"/>
    <p:sldId id="547" r:id="rId53"/>
    <p:sldId id="482" r:id="rId54"/>
    <p:sldId id="447" r:id="rId55"/>
    <p:sldId id="539" r:id="rId56"/>
    <p:sldId id="557" r:id="rId57"/>
    <p:sldId id="453" r:id="rId58"/>
    <p:sldId id="483" r:id="rId59"/>
    <p:sldId id="484" r:id="rId60"/>
    <p:sldId id="495" r:id="rId61"/>
    <p:sldId id="494" r:id="rId62"/>
    <p:sldId id="487" r:id="rId63"/>
    <p:sldId id="488" r:id="rId64"/>
    <p:sldId id="489" r:id="rId65"/>
    <p:sldId id="527" r:id="rId66"/>
    <p:sldId id="491" r:id="rId67"/>
    <p:sldId id="548" r:id="rId68"/>
    <p:sldId id="549" r:id="rId69"/>
    <p:sldId id="493" r:id="rId70"/>
    <p:sldId id="497" r:id="rId71"/>
    <p:sldId id="498" r:id="rId72"/>
    <p:sldId id="499" r:id="rId73"/>
    <p:sldId id="501" r:id="rId74"/>
    <p:sldId id="504" r:id="rId75"/>
    <p:sldId id="505" r:id="rId76"/>
    <p:sldId id="506" r:id="rId77"/>
    <p:sldId id="540" r:id="rId78"/>
    <p:sldId id="514" r:id="rId79"/>
    <p:sldId id="515" r:id="rId80"/>
    <p:sldId id="545" r:id="rId81"/>
    <p:sldId id="553" r:id="rId82"/>
  </p:sldIdLst>
  <p:sldSz cx="9144000" cy="6858000" type="screen4x3"/>
  <p:notesSz cx="6669088" cy="9928225"/>
  <p:defaultTextStyle>
    <a:defPPr>
      <a:defRPr lang="en-US"/>
    </a:defPPr>
    <a:lvl1pPr algn="l" rtl="0" fontAlgn="base">
      <a:spcBef>
        <a:spcPct val="0"/>
      </a:spcBef>
      <a:spcAft>
        <a:spcPct val="0"/>
      </a:spcAft>
      <a:defRPr kern="1200">
        <a:solidFill>
          <a:schemeClr val="tx1"/>
        </a:solidFill>
        <a:latin typeface="Futura Bk" pitchFamily="34" charset="0"/>
        <a:ea typeface="+mn-ea"/>
        <a:cs typeface="Arial" charset="0"/>
      </a:defRPr>
    </a:lvl1pPr>
    <a:lvl2pPr marL="457200" algn="l" rtl="0" fontAlgn="base">
      <a:spcBef>
        <a:spcPct val="0"/>
      </a:spcBef>
      <a:spcAft>
        <a:spcPct val="0"/>
      </a:spcAft>
      <a:defRPr kern="1200">
        <a:solidFill>
          <a:schemeClr val="tx1"/>
        </a:solidFill>
        <a:latin typeface="Futura Bk" pitchFamily="34" charset="0"/>
        <a:ea typeface="+mn-ea"/>
        <a:cs typeface="Arial" charset="0"/>
      </a:defRPr>
    </a:lvl2pPr>
    <a:lvl3pPr marL="914400" algn="l" rtl="0" fontAlgn="base">
      <a:spcBef>
        <a:spcPct val="0"/>
      </a:spcBef>
      <a:spcAft>
        <a:spcPct val="0"/>
      </a:spcAft>
      <a:defRPr kern="1200">
        <a:solidFill>
          <a:schemeClr val="tx1"/>
        </a:solidFill>
        <a:latin typeface="Futura Bk" pitchFamily="34" charset="0"/>
        <a:ea typeface="+mn-ea"/>
        <a:cs typeface="Arial" charset="0"/>
      </a:defRPr>
    </a:lvl3pPr>
    <a:lvl4pPr marL="1371600" algn="l" rtl="0" fontAlgn="base">
      <a:spcBef>
        <a:spcPct val="0"/>
      </a:spcBef>
      <a:spcAft>
        <a:spcPct val="0"/>
      </a:spcAft>
      <a:defRPr kern="1200">
        <a:solidFill>
          <a:schemeClr val="tx1"/>
        </a:solidFill>
        <a:latin typeface="Futura Bk" pitchFamily="34" charset="0"/>
        <a:ea typeface="+mn-ea"/>
        <a:cs typeface="Arial" charset="0"/>
      </a:defRPr>
    </a:lvl4pPr>
    <a:lvl5pPr marL="1828800" algn="l" rtl="0" fontAlgn="base">
      <a:spcBef>
        <a:spcPct val="0"/>
      </a:spcBef>
      <a:spcAft>
        <a:spcPct val="0"/>
      </a:spcAft>
      <a:defRPr kern="1200">
        <a:solidFill>
          <a:schemeClr val="tx1"/>
        </a:solidFill>
        <a:latin typeface="Futura Bk" pitchFamily="34" charset="0"/>
        <a:ea typeface="+mn-ea"/>
        <a:cs typeface="Arial" charset="0"/>
      </a:defRPr>
    </a:lvl5pPr>
    <a:lvl6pPr marL="2286000" algn="l" defTabSz="914400" rtl="0" eaLnBrk="1" latinLnBrk="0" hangingPunct="1">
      <a:defRPr kern="1200">
        <a:solidFill>
          <a:schemeClr val="tx1"/>
        </a:solidFill>
        <a:latin typeface="Futura Bk" pitchFamily="34" charset="0"/>
        <a:ea typeface="+mn-ea"/>
        <a:cs typeface="Arial" charset="0"/>
      </a:defRPr>
    </a:lvl6pPr>
    <a:lvl7pPr marL="2743200" algn="l" defTabSz="914400" rtl="0" eaLnBrk="1" latinLnBrk="0" hangingPunct="1">
      <a:defRPr kern="1200">
        <a:solidFill>
          <a:schemeClr val="tx1"/>
        </a:solidFill>
        <a:latin typeface="Futura Bk" pitchFamily="34" charset="0"/>
        <a:ea typeface="+mn-ea"/>
        <a:cs typeface="Arial" charset="0"/>
      </a:defRPr>
    </a:lvl7pPr>
    <a:lvl8pPr marL="3200400" algn="l" defTabSz="914400" rtl="0" eaLnBrk="1" latinLnBrk="0" hangingPunct="1">
      <a:defRPr kern="1200">
        <a:solidFill>
          <a:schemeClr val="tx1"/>
        </a:solidFill>
        <a:latin typeface="Futura Bk" pitchFamily="34" charset="0"/>
        <a:ea typeface="+mn-ea"/>
        <a:cs typeface="Arial" charset="0"/>
      </a:defRPr>
    </a:lvl8pPr>
    <a:lvl9pPr marL="3657600" algn="l" defTabSz="914400" rtl="0" eaLnBrk="1" latinLnBrk="0" hangingPunct="1">
      <a:defRPr kern="1200">
        <a:solidFill>
          <a:schemeClr val="tx1"/>
        </a:solidFill>
        <a:latin typeface="Futura Bk"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clrMru>
    <a:srgbClr val="0000FF"/>
    <a:srgbClr val="CC00CC"/>
    <a:srgbClr val="0098F6"/>
    <a:srgbClr val="2E3D9A"/>
    <a:srgbClr val="77131F"/>
    <a:srgbClr val="B01C2E"/>
    <a:srgbClr val="F2AB01"/>
    <a:srgbClr val="29852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0" autoAdjust="0"/>
    <p:restoredTop sz="97492" autoAdjust="0"/>
  </p:normalViewPr>
  <p:slideViewPr>
    <p:cSldViewPr snapToGrid="0">
      <p:cViewPr varScale="1">
        <p:scale>
          <a:sx n="85" d="100"/>
          <a:sy n="85" d="100"/>
        </p:scale>
        <p:origin x="-9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172" y="324"/>
      </p:cViewPr>
      <p:guideLst>
        <p:guide orient="horz" pos="3126"/>
        <p:guide pos="210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6" Type="http://schemas.openxmlformats.org/officeDocument/2006/relationships/slide" Target="slides/slide64.xml"/><Relationship Id="rId84" Type="http://schemas.openxmlformats.org/officeDocument/2006/relationships/handoutMaster" Target="handoutMasters/handoutMaster1.xml"/><Relationship Id="rId7" Type="http://schemas.openxmlformats.org/officeDocument/2006/relationships/slideMaster" Target="slideMasters/slideMaster4.xml"/><Relationship Id="rId71" Type="http://schemas.openxmlformats.org/officeDocument/2006/relationships/slide" Target="slides/slide59.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slide" Target="slides/slide67.xml"/><Relationship Id="rId87"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82" name="Rectangle 10"/>
          <p:cNvSpPr>
            <a:spLocks noChangeArrowheads="1"/>
          </p:cNvSpPr>
          <p:nvPr/>
        </p:nvSpPr>
        <p:spPr bwMode="auto">
          <a:xfrm>
            <a:off x="509588" y="9755188"/>
            <a:ext cx="349250" cy="149225"/>
          </a:xfrm>
          <a:prstGeom prst="rect">
            <a:avLst/>
          </a:prstGeom>
          <a:noFill/>
          <a:ln w="9525">
            <a:noFill/>
            <a:miter lim="800000"/>
            <a:headEnd/>
            <a:tailEnd/>
          </a:ln>
          <a:effectLst/>
        </p:spPr>
        <p:txBody>
          <a:bodyPr wrap="none" lIns="0" tIns="0" rIns="0" bIns="0" anchor="b">
            <a:spAutoFit/>
          </a:bodyPr>
          <a:lstStyle/>
          <a:p>
            <a:pPr eaLnBrk="0" hangingPunct="0">
              <a:spcBef>
                <a:spcPct val="50000"/>
              </a:spcBef>
              <a:defRPr/>
            </a:pPr>
            <a:r>
              <a:rPr lang="en-US" sz="900">
                <a:cs typeface="+mn-cs"/>
              </a:rPr>
              <a:t>Rev. 7.21 – HP Restricted</a:t>
            </a:r>
          </a:p>
        </p:txBody>
      </p:sp>
      <p:sp>
        <p:nvSpPr>
          <p:cNvPr id="79883" name="Rectangle 11"/>
          <p:cNvSpPr>
            <a:spLocks noChangeArrowheads="1"/>
          </p:cNvSpPr>
          <p:nvPr/>
        </p:nvSpPr>
        <p:spPr bwMode="auto">
          <a:xfrm>
            <a:off x="3254375" y="9755188"/>
            <a:ext cx="147638" cy="168275"/>
          </a:xfrm>
          <a:prstGeom prst="rect">
            <a:avLst/>
          </a:prstGeom>
          <a:noFill/>
          <a:ln w="9525">
            <a:noFill/>
            <a:miter lim="800000"/>
            <a:headEnd/>
            <a:tailEnd/>
          </a:ln>
          <a:effectLst/>
        </p:spPr>
        <p:txBody>
          <a:bodyPr wrap="none" lIns="0" tIns="0" rIns="0" bIns="0" anchor="b">
            <a:spAutoFit/>
          </a:bodyPr>
          <a:lstStyle/>
          <a:p>
            <a:pPr algn="r" eaLnBrk="0" hangingPunct="0">
              <a:spcBef>
                <a:spcPct val="50000"/>
              </a:spcBef>
              <a:defRPr/>
            </a:pPr>
            <a:fld id="{8BE2D246-6D10-4E74-A133-EE6E8A418A9C}" type="slidenum">
              <a:rPr lang="en-US" sz="1000">
                <a:latin typeface="Futura Hv" pitchFamily="34" charset="0"/>
              </a:rPr>
              <a:pPr algn="r" eaLnBrk="0" hangingPunct="0">
                <a:spcBef>
                  <a:spcPct val="50000"/>
                </a:spcBef>
                <a:defRPr/>
              </a:pPr>
              <a:t>‹#›</a:t>
            </a:fld>
            <a:endParaRPr lang="en-US" sz="1000">
              <a:latin typeface="Futura Hv" pitchFamily="34" charset="0"/>
            </a:endParaRPr>
          </a:p>
        </p:txBody>
      </p:sp>
      <p:sp>
        <p:nvSpPr>
          <p:cNvPr id="79884" name="Rectangle 12"/>
          <p:cNvSpPr>
            <a:spLocks noGrp="1" noChangeArrowheads="1"/>
          </p:cNvSpPr>
          <p:nvPr>
            <p:ph type="hdr" sz="quarter"/>
          </p:nvPr>
        </p:nvSpPr>
        <p:spPr bwMode="auto">
          <a:xfrm>
            <a:off x="509588" y="0"/>
            <a:ext cx="2760662" cy="322263"/>
          </a:xfrm>
          <a:prstGeom prst="rect">
            <a:avLst/>
          </a:prstGeom>
          <a:noFill/>
          <a:ln w="12700">
            <a:noFill/>
            <a:miter lim="800000"/>
            <a:headEnd/>
            <a:tailEnd/>
          </a:ln>
          <a:effectLst/>
        </p:spPr>
        <p:txBody>
          <a:bodyPr vert="horz" wrap="square" lIns="0" tIns="0" rIns="0" bIns="0" numCol="1" anchor="b" anchorCtr="0" compatLnSpc="1">
            <a:prstTxWarp prst="textNoShape">
              <a:avLst/>
            </a:prstTxWarp>
          </a:bodyPr>
          <a:lstStyle>
            <a:lvl1pPr eaLnBrk="0" hangingPunct="0">
              <a:lnSpc>
                <a:spcPct val="90000"/>
              </a:lnSpc>
              <a:defRPr sz="900">
                <a:cs typeface="+mn-cs"/>
              </a:defRPr>
            </a:lvl1pPr>
          </a:lstStyle>
          <a:p>
            <a:pPr>
              <a:defRPr/>
            </a:pPr>
            <a:r>
              <a:rPr lang="en-US"/>
              <a:t>Getting Started with OVSC</a:t>
            </a:r>
          </a:p>
        </p:txBody>
      </p:sp>
      <p:sp>
        <p:nvSpPr>
          <p:cNvPr id="79885" name="Rectangle 13"/>
          <p:cNvSpPr>
            <a:spLocks noGrp="1" noChangeArrowheads="1"/>
          </p:cNvSpPr>
          <p:nvPr>
            <p:ph type="dt" idx="1"/>
          </p:nvPr>
        </p:nvSpPr>
        <p:spPr bwMode="auto">
          <a:xfrm>
            <a:off x="3398838" y="0"/>
            <a:ext cx="2751137" cy="322263"/>
          </a:xfrm>
          <a:prstGeom prst="rect">
            <a:avLst/>
          </a:prstGeom>
          <a:noFill/>
          <a:ln w="12700">
            <a:noFill/>
            <a:miter lim="800000"/>
            <a:headEnd/>
            <a:tailEnd/>
          </a:ln>
          <a:effectLst/>
        </p:spPr>
        <p:txBody>
          <a:bodyPr vert="horz" wrap="square" lIns="0" tIns="0" rIns="0" bIns="0" numCol="1" anchor="b" anchorCtr="0" compatLnSpc="1">
            <a:prstTxWarp prst="textNoShape">
              <a:avLst/>
            </a:prstTxWarp>
          </a:bodyPr>
          <a:lstStyle>
            <a:lvl1pPr algn="r" eaLnBrk="0" hangingPunct="0">
              <a:lnSpc>
                <a:spcPct val="90000"/>
              </a:lnSpc>
              <a:defRPr sz="900">
                <a:cs typeface="+mn-cs"/>
              </a:defRPr>
            </a:lvl1pPr>
          </a:lstStyle>
          <a:p>
            <a:pPr>
              <a:defRPr/>
            </a:pPr>
            <a:r>
              <a:rPr lang="en-US"/>
              <a:t>Course #36848</a:t>
            </a:r>
          </a:p>
        </p:txBody>
      </p:sp>
      <p:sp>
        <p:nvSpPr>
          <p:cNvPr id="79886" name="Line 14"/>
          <p:cNvSpPr>
            <a:spLocks noChangeShapeType="1"/>
          </p:cNvSpPr>
          <p:nvPr/>
        </p:nvSpPr>
        <p:spPr bwMode="auto">
          <a:xfrm>
            <a:off x="509588" y="333375"/>
            <a:ext cx="5640387" cy="0"/>
          </a:xfrm>
          <a:prstGeom prst="line">
            <a:avLst/>
          </a:prstGeom>
          <a:noFill/>
          <a:ln w="12700">
            <a:solidFill>
              <a:schemeClr val="tx1"/>
            </a:solidFill>
            <a:round/>
            <a:headEnd type="none" w="sm" len="sm"/>
            <a:tailEnd type="none" w="sm" len="sm"/>
          </a:ln>
          <a:effec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6" name="Rectangle 12"/>
          <p:cNvSpPr>
            <a:spLocks noGrp="1" noChangeArrowheads="1"/>
          </p:cNvSpPr>
          <p:nvPr>
            <p:ph type="hdr" sz="quarter"/>
          </p:nvPr>
        </p:nvSpPr>
        <p:spPr bwMode="auto">
          <a:xfrm>
            <a:off x="509588" y="0"/>
            <a:ext cx="2760662" cy="322263"/>
          </a:xfrm>
          <a:prstGeom prst="rect">
            <a:avLst/>
          </a:prstGeom>
          <a:noFill/>
          <a:ln w="12700">
            <a:noFill/>
            <a:miter lim="800000"/>
            <a:headEnd/>
            <a:tailEnd/>
          </a:ln>
          <a:effectLst/>
        </p:spPr>
        <p:txBody>
          <a:bodyPr vert="horz" wrap="square" lIns="0" tIns="0" rIns="0" bIns="0" numCol="1" anchor="b" anchorCtr="0" compatLnSpc="1">
            <a:prstTxWarp prst="textNoShape">
              <a:avLst/>
            </a:prstTxWarp>
          </a:bodyPr>
          <a:lstStyle>
            <a:lvl1pPr eaLnBrk="0" hangingPunct="0">
              <a:lnSpc>
                <a:spcPct val="90000"/>
              </a:lnSpc>
              <a:defRPr sz="900">
                <a:cs typeface="+mn-cs"/>
              </a:defRPr>
            </a:lvl1pPr>
          </a:lstStyle>
          <a:p>
            <a:pPr>
              <a:defRPr/>
            </a:pPr>
            <a:r>
              <a:rPr lang="en-US"/>
              <a:t>Getting Started with OVSC</a:t>
            </a:r>
          </a:p>
        </p:txBody>
      </p:sp>
      <p:sp>
        <p:nvSpPr>
          <p:cNvPr id="11277" name="Rectangle 13"/>
          <p:cNvSpPr>
            <a:spLocks noGrp="1" noChangeArrowheads="1"/>
          </p:cNvSpPr>
          <p:nvPr>
            <p:ph type="dt" idx="1"/>
          </p:nvPr>
        </p:nvSpPr>
        <p:spPr bwMode="auto">
          <a:xfrm>
            <a:off x="3398838" y="0"/>
            <a:ext cx="2751137" cy="322263"/>
          </a:xfrm>
          <a:prstGeom prst="rect">
            <a:avLst/>
          </a:prstGeom>
          <a:noFill/>
          <a:ln w="12700">
            <a:noFill/>
            <a:miter lim="800000"/>
            <a:headEnd/>
            <a:tailEnd/>
          </a:ln>
          <a:effectLst/>
        </p:spPr>
        <p:txBody>
          <a:bodyPr vert="horz" wrap="square" lIns="0" tIns="0" rIns="0" bIns="0" numCol="1" anchor="b" anchorCtr="0" compatLnSpc="1">
            <a:prstTxWarp prst="textNoShape">
              <a:avLst/>
            </a:prstTxWarp>
          </a:bodyPr>
          <a:lstStyle>
            <a:lvl1pPr algn="r" eaLnBrk="0" hangingPunct="0">
              <a:lnSpc>
                <a:spcPct val="90000"/>
              </a:lnSpc>
              <a:defRPr sz="900">
                <a:cs typeface="+mn-cs"/>
              </a:defRPr>
            </a:lvl1pPr>
          </a:lstStyle>
          <a:p>
            <a:pPr>
              <a:defRPr/>
            </a:pPr>
            <a:r>
              <a:rPr lang="en-US"/>
              <a:t>Course #36848</a:t>
            </a:r>
          </a:p>
        </p:txBody>
      </p:sp>
      <p:sp>
        <p:nvSpPr>
          <p:cNvPr id="11278" name="Rectangle 14"/>
          <p:cNvSpPr>
            <a:spLocks noGrp="1" noChangeArrowheads="1"/>
          </p:cNvSpPr>
          <p:nvPr>
            <p:ph type="ftr" sz="quarter" idx="4"/>
          </p:nvPr>
        </p:nvSpPr>
        <p:spPr bwMode="auto">
          <a:xfrm>
            <a:off x="509588" y="9769475"/>
            <a:ext cx="358775" cy="136525"/>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eaLnBrk="0" hangingPunct="0">
              <a:spcBef>
                <a:spcPct val="50000"/>
              </a:spcBef>
              <a:defRPr sz="900">
                <a:cs typeface="+mn-cs"/>
              </a:defRPr>
            </a:lvl1pPr>
          </a:lstStyle>
          <a:p>
            <a:pPr>
              <a:defRPr/>
            </a:pPr>
            <a:r>
              <a:rPr lang="en-US"/>
              <a:t>Rev. 7.21 – HP Restricted</a:t>
            </a:r>
          </a:p>
        </p:txBody>
      </p:sp>
      <p:sp>
        <p:nvSpPr>
          <p:cNvPr id="116741" name="Rectangle 15"/>
          <p:cNvSpPr>
            <a:spLocks noGrp="1" noRot="1" noChangeAspect="1" noChangeArrowheads="1" noTextEdit="1"/>
          </p:cNvSpPr>
          <p:nvPr>
            <p:ph type="sldImg" idx="2"/>
          </p:nvPr>
        </p:nvSpPr>
        <p:spPr bwMode="auto">
          <a:xfrm>
            <a:off x="1092200" y="384175"/>
            <a:ext cx="4483100" cy="3362325"/>
          </a:xfrm>
          <a:prstGeom prst="rect">
            <a:avLst/>
          </a:prstGeom>
          <a:noFill/>
          <a:ln w="6350">
            <a:solidFill>
              <a:srgbClr val="7B7B79"/>
            </a:solidFill>
            <a:miter lim="800000"/>
            <a:headEnd/>
            <a:tailEnd/>
          </a:ln>
        </p:spPr>
      </p:sp>
      <p:sp>
        <p:nvSpPr>
          <p:cNvPr id="11281" name="Rectangle 17"/>
          <p:cNvSpPr>
            <a:spLocks noChangeArrowheads="1"/>
          </p:cNvSpPr>
          <p:nvPr/>
        </p:nvSpPr>
        <p:spPr bwMode="auto">
          <a:xfrm>
            <a:off x="3259138" y="9753600"/>
            <a:ext cx="147637" cy="166688"/>
          </a:xfrm>
          <a:prstGeom prst="rect">
            <a:avLst/>
          </a:prstGeom>
          <a:noFill/>
          <a:ln w="9525">
            <a:noFill/>
            <a:miter lim="800000"/>
            <a:headEnd/>
            <a:tailEnd/>
          </a:ln>
          <a:effectLst/>
        </p:spPr>
        <p:txBody>
          <a:bodyPr wrap="none" lIns="0" tIns="0" rIns="0" bIns="0" anchor="b">
            <a:spAutoFit/>
          </a:bodyPr>
          <a:lstStyle/>
          <a:p>
            <a:pPr algn="ctr" eaLnBrk="0" hangingPunct="0">
              <a:spcBef>
                <a:spcPct val="50000"/>
              </a:spcBef>
              <a:defRPr/>
            </a:pPr>
            <a:fld id="{E140FF10-406C-47FF-AA48-7AFE5448BE5F}" type="slidenum">
              <a:rPr lang="en-US" sz="1000">
                <a:latin typeface="Futura Hv" pitchFamily="34" charset="0"/>
              </a:rPr>
              <a:pPr algn="ctr" eaLnBrk="0" hangingPunct="0">
                <a:spcBef>
                  <a:spcPct val="50000"/>
                </a:spcBef>
                <a:defRPr/>
              </a:pPr>
              <a:t>‹#›</a:t>
            </a:fld>
            <a:endParaRPr lang="en-US" sz="1000">
              <a:latin typeface="Futura Hv" pitchFamily="34" charset="0"/>
            </a:endParaRPr>
          </a:p>
        </p:txBody>
      </p:sp>
      <p:sp>
        <p:nvSpPr>
          <p:cNvPr id="11282" name="Rectangle 18"/>
          <p:cNvSpPr>
            <a:spLocks noGrp="1" noChangeArrowheads="1"/>
          </p:cNvSpPr>
          <p:nvPr>
            <p:ph type="body" sz="quarter" idx="3"/>
          </p:nvPr>
        </p:nvSpPr>
        <p:spPr bwMode="gray">
          <a:xfrm>
            <a:off x="509588" y="3738563"/>
            <a:ext cx="5638800" cy="5932487"/>
          </a:xfrm>
          <a:prstGeom prst="rect">
            <a:avLst/>
          </a:prstGeom>
          <a:noFill/>
          <a:ln w="9525">
            <a:noFill/>
            <a:miter lim="800000"/>
            <a:headEnd/>
            <a:tailEnd/>
          </a:ln>
          <a:effectLst/>
        </p:spPr>
        <p:txBody>
          <a:bodyPr vert="horz" wrap="square" lIns="45720" tIns="45720" rIns="45720" bIns="45720" numCol="1" anchor="t" anchorCtr="0" compatLnSpc="1">
            <a:prstTxWarp prst="textNoShape">
              <a:avLst/>
            </a:prstTxWarp>
          </a:bodyPr>
          <a:lstStyle/>
          <a:p>
            <a:pPr lvl="0"/>
            <a:r>
              <a:rPr lang="en-US" noProof="0" smtClean="0"/>
              <a:t>First-level heading</a:t>
            </a:r>
          </a:p>
          <a:p>
            <a:pPr lvl="1"/>
            <a:r>
              <a:rPr lang="en-US" noProof="0" smtClean="0"/>
              <a:t>Second-level heading</a:t>
            </a:r>
          </a:p>
          <a:p>
            <a:pPr lvl="2"/>
            <a:r>
              <a:rPr lang="en-US" noProof="0" smtClean="0"/>
              <a:t>Normal paragraph</a:t>
            </a:r>
          </a:p>
          <a:p>
            <a:pPr lvl="3"/>
            <a:r>
              <a:rPr lang="en-US" noProof="0" smtClean="0"/>
              <a:t>First-level bullet</a:t>
            </a:r>
          </a:p>
          <a:p>
            <a:pPr lvl="4"/>
            <a:r>
              <a:rPr lang="en-US" noProof="0" smtClean="0"/>
              <a:t>Second-level bullet</a:t>
            </a:r>
          </a:p>
        </p:txBody>
      </p:sp>
    </p:spTree>
  </p:cSld>
  <p:clrMap bg1="lt1" tx1="dk1" bg2="lt2" tx2="dk2" accent1="accent1" accent2="accent2" accent3="accent3" accent4="accent4" accent5="accent5" accent6="accent6" hlink="hlink" folHlink="folHlink"/>
  <p:hf/>
  <p:notesStyle>
    <a:lvl1pPr algn="l" defTabSz="228600" rtl="0" eaLnBrk="0" fontAlgn="base" hangingPunct="0">
      <a:spcBef>
        <a:spcPct val="0"/>
      </a:spcBef>
      <a:spcAft>
        <a:spcPct val="25000"/>
      </a:spcAft>
      <a:defRPr sz="1600" kern="1200">
        <a:solidFill>
          <a:schemeClr val="tx1"/>
        </a:solidFill>
        <a:latin typeface="Futura Bk" pitchFamily="34" charset="0"/>
        <a:ea typeface="+mn-ea"/>
        <a:cs typeface="+mn-cs"/>
      </a:defRPr>
    </a:lvl1pPr>
    <a:lvl2pPr marL="114300" algn="l" defTabSz="228600" rtl="0" eaLnBrk="0" fontAlgn="base" hangingPunct="0">
      <a:spcBef>
        <a:spcPct val="0"/>
      </a:spcBef>
      <a:spcAft>
        <a:spcPct val="25000"/>
      </a:spcAft>
      <a:defRPr sz="1400" kern="1200">
        <a:solidFill>
          <a:schemeClr val="tx1"/>
        </a:solidFill>
        <a:latin typeface="Futura Bk" pitchFamily="34" charset="0"/>
        <a:ea typeface="+mn-ea"/>
        <a:cs typeface="+mn-cs"/>
      </a:defRPr>
    </a:lvl2pPr>
    <a:lvl3pPr marL="228600" algn="l" defTabSz="228600" rtl="0" eaLnBrk="0" fontAlgn="base" hangingPunct="0">
      <a:spcBef>
        <a:spcPct val="0"/>
      </a:spcBef>
      <a:spcAft>
        <a:spcPct val="25000"/>
      </a:spcAft>
      <a:defRPr sz="1100" kern="1200">
        <a:solidFill>
          <a:schemeClr val="tx1"/>
        </a:solidFill>
        <a:latin typeface="Futura Bk" pitchFamily="34" charset="0"/>
        <a:ea typeface="+mn-ea"/>
        <a:cs typeface="+mn-cs"/>
      </a:defRPr>
    </a:lvl3pPr>
    <a:lvl4pPr marL="517525" indent="-174625" algn="l" defTabSz="228600" rtl="0" eaLnBrk="0" fontAlgn="base" hangingPunct="0">
      <a:spcBef>
        <a:spcPct val="0"/>
      </a:spcBef>
      <a:spcAft>
        <a:spcPct val="25000"/>
      </a:spcAft>
      <a:buChar char="•"/>
      <a:defRPr sz="1100" kern="1200">
        <a:solidFill>
          <a:schemeClr val="tx1"/>
        </a:solidFill>
        <a:latin typeface="Futura Bk" pitchFamily="34" charset="0"/>
        <a:ea typeface="+mn-ea"/>
        <a:cs typeface="+mn-cs"/>
      </a:defRPr>
    </a:lvl4pPr>
    <a:lvl5pPr marL="806450" indent="-174625" algn="l" defTabSz="228600" rtl="0" eaLnBrk="0" fontAlgn="base" hangingPunct="0">
      <a:spcBef>
        <a:spcPct val="0"/>
      </a:spcBef>
      <a:spcAft>
        <a:spcPct val="25000"/>
      </a:spcAft>
      <a:buFont typeface="Times New Roman" pitchFamily="18" charset="0"/>
      <a:buChar char="–"/>
      <a:defRPr sz="1100" kern="1200">
        <a:solidFill>
          <a:schemeClr val="tx1"/>
        </a:solidFill>
        <a:latin typeface="Futura B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2"/>
          <p:cNvSpPr>
            <a:spLocks noGrp="1" noChangeArrowheads="1"/>
          </p:cNvSpPr>
          <p:nvPr>
            <p:ph type="hdr" sz="quarter"/>
          </p:nvPr>
        </p:nvSpPr>
        <p:spPr/>
        <p:txBody>
          <a:bodyPr/>
          <a:lstStyle/>
          <a:p>
            <a:pPr>
              <a:defRPr/>
            </a:pPr>
            <a:r>
              <a:rPr lang="en-US" smtClean="0"/>
              <a:t>Getting Started with OVSC</a:t>
            </a:r>
          </a:p>
        </p:txBody>
      </p:sp>
      <p:sp>
        <p:nvSpPr>
          <p:cNvPr id="125955" name="Rectangle 13"/>
          <p:cNvSpPr>
            <a:spLocks noGrp="1" noChangeArrowheads="1"/>
          </p:cNvSpPr>
          <p:nvPr>
            <p:ph type="dt" sz="quarter" idx="1"/>
          </p:nvPr>
        </p:nvSpPr>
        <p:spPr/>
        <p:txBody>
          <a:bodyPr/>
          <a:lstStyle/>
          <a:p>
            <a:pPr>
              <a:defRPr/>
            </a:pPr>
            <a:r>
              <a:rPr lang="en-US" smtClean="0"/>
              <a:t>Course #36848</a:t>
            </a:r>
          </a:p>
        </p:txBody>
      </p:sp>
      <p:sp>
        <p:nvSpPr>
          <p:cNvPr id="125956" name="Rectangle 14"/>
          <p:cNvSpPr>
            <a:spLocks noGrp="1" noChangeArrowheads="1"/>
          </p:cNvSpPr>
          <p:nvPr>
            <p:ph type="ftr" sz="quarter" idx="4"/>
          </p:nvPr>
        </p:nvSpPr>
        <p:spPr/>
        <p:txBody>
          <a:bodyPr/>
          <a:lstStyle/>
          <a:p>
            <a:pPr>
              <a:defRPr/>
            </a:pPr>
            <a:r>
              <a:rPr lang="en-US" smtClean="0"/>
              <a:t>Rev. 7.21 – HP Restricted</a:t>
            </a: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30050"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30051"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32098"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32099"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3414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3414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1092200" y="384175"/>
            <a:ext cx="4481513" cy="3362325"/>
          </a:xfrm>
          <a:ln/>
        </p:spPr>
      </p:sp>
      <p:sp>
        <p:nvSpPr>
          <p:cNvPr id="136194" name="Rectangle 3"/>
          <p:cNvSpPr>
            <a:spLocks noGrp="1" noChangeArrowheads="1"/>
          </p:cNvSpPr>
          <p:nvPr>
            <p:ph type="body" idx="1"/>
          </p:nvPr>
        </p:nvSpPr>
        <p:spPr>
          <a:xfrm>
            <a:off x="509588" y="3740150"/>
            <a:ext cx="5640387" cy="5929313"/>
          </a:xfrm>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2"/>
          <p:cNvSpPr>
            <a:spLocks noGrp="1" noChangeArrowheads="1"/>
          </p:cNvSpPr>
          <p:nvPr>
            <p:ph type="hdr" sz="quarter"/>
          </p:nvPr>
        </p:nvSpPr>
        <p:spPr/>
        <p:txBody>
          <a:bodyPr/>
          <a:lstStyle/>
          <a:p>
            <a:pPr>
              <a:defRPr/>
            </a:pPr>
            <a:r>
              <a:rPr lang="en-US" smtClean="0"/>
              <a:t>Getting Started with OVSC</a:t>
            </a:r>
          </a:p>
        </p:txBody>
      </p:sp>
      <p:sp>
        <p:nvSpPr>
          <p:cNvPr id="130051" name="Rectangle 13"/>
          <p:cNvSpPr>
            <a:spLocks noGrp="1" noChangeArrowheads="1"/>
          </p:cNvSpPr>
          <p:nvPr>
            <p:ph type="dt" sz="quarter" idx="1"/>
          </p:nvPr>
        </p:nvSpPr>
        <p:spPr/>
        <p:txBody>
          <a:bodyPr/>
          <a:lstStyle/>
          <a:p>
            <a:pPr>
              <a:defRPr/>
            </a:pPr>
            <a:r>
              <a:rPr lang="en-US" smtClean="0"/>
              <a:t>Course #36848</a:t>
            </a:r>
          </a:p>
        </p:txBody>
      </p:sp>
      <p:sp>
        <p:nvSpPr>
          <p:cNvPr id="130052" name="Rectangle 14"/>
          <p:cNvSpPr>
            <a:spLocks noGrp="1" noChangeArrowheads="1"/>
          </p:cNvSpPr>
          <p:nvPr>
            <p:ph type="ftr" sz="quarter" idx="4"/>
          </p:nvPr>
        </p:nvSpPr>
        <p:spPr/>
        <p:txBody>
          <a:bodyPr/>
          <a:lstStyle/>
          <a:p>
            <a:pPr>
              <a:defRPr/>
            </a:pPr>
            <a:r>
              <a:rPr lang="en-US" smtClean="0"/>
              <a:t>Rev. 7.21 – HP Restricted</a:t>
            </a:r>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2"/>
          <p:cNvSpPr>
            <a:spLocks noGrp="1" noChangeArrowheads="1"/>
          </p:cNvSpPr>
          <p:nvPr>
            <p:ph type="hdr" sz="quarter"/>
          </p:nvPr>
        </p:nvSpPr>
        <p:spPr/>
        <p:txBody>
          <a:bodyPr/>
          <a:lstStyle/>
          <a:p>
            <a:pPr>
              <a:defRPr/>
            </a:pPr>
            <a:r>
              <a:rPr lang="en-US" smtClean="0"/>
              <a:t>Getting Started with OVSC</a:t>
            </a:r>
          </a:p>
        </p:txBody>
      </p:sp>
      <p:sp>
        <p:nvSpPr>
          <p:cNvPr id="130051" name="Rectangle 13"/>
          <p:cNvSpPr>
            <a:spLocks noGrp="1" noChangeArrowheads="1"/>
          </p:cNvSpPr>
          <p:nvPr>
            <p:ph type="dt" sz="quarter" idx="1"/>
          </p:nvPr>
        </p:nvSpPr>
        <p:spPr/>
        <p:txBody>
          <a:bodyPr/>
          <a:lstStyle/>
          <a:p>
            <a:pPr>
              <a:defRPr/>
            </a:pPr>
            <a:r>
              <a:rPr lang="en-US" smtClean="0"/>
              <a:t>Course #36848</a:t>
            </a:r>
          </a:p>
        </p:txBody>
      </p:sp>
      <p:sp>
        <p:nvSpPr>
          <p:cNvPr id="130052" name="Rectangle 14"/>
          <p:cNvSpPr>
            <a:spLocks noGrp="1" noChangeArrowheads="1"/>
          </p:cNvSpPr>
          <p:nvPr>
            <p:ph type="ftr" sz="quarter" idx="4"/>
          </p:nvPr>
        </p:nvSpPr>
        <p:spPr/>
        <p:txBody>
          <a:bodyPr/>
          <a:lstStyle/>
          <a:p>
            <a:pPr>
              <a:defRPr/>
            </a:pPr>
            <a:r>
              <a:rPr lang="en-US" smtClean="0"/>
              <a:t>Rev. 7.21 – HP Restricted</a:t>
            </a:r>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21858"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21859"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51556" name="Rectangle 2"/>
          <p:cNvSpPr>
            <a:spLocks noGrp="1" noRot="1" noChangeAspect="1" noChangeArrowheads="1" noTextEdit="1"/>
          </p:cNvSpPr>
          <p:nvPr>
            <p:ph type="sldImg"/>
          </p:nvPr>
        </p:nvSpPr>
        <p:spPr>
          <a:ln/>
        </p:spPr>
      </p:sp>
      <p:sp>
        <p:nvSpPr>
          <p:cNvPr id="1515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61796" name="Rectangle 2"/>
          <p:cNvSpPr>
            <a:spLocks noGrp="1" noRot="1" noChangeAspect="1" noChangeArrowheads="1" noTextEdit="1"/>
          </p:cNvSpPr>
          <p:nvPr>
            <p:ph type="sldImg"/>
          </p:nvPr>
        </p:nvSpPr>
        <p:spPr>
          <a:ln/>
        </p:spPr>
      </p:sp>
      <p:sp>
        <p:nvSpPr>
          <p:cNvPr id="1617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2"/>
          <p:cNvSpPr>
            <a:spLocks noGrp="1" noChangeArrowheads="1"/>
          </p:cNvSpPr>
          <p:nvPr>
            <p:ph type="hdr" sz="quarter"/>
          </p:nvPr>
        </p:nvSpPr>
        <p:spPr/>
        <p:txBody>
          <a:bodyPr/>
          <a:lstStyle/>
          <a:p>
            <a:pPr>
              <a:defRPr/>
            </a:pPr>
            <a:r>
              <a:rPr lang="en-US" smtClean="0"/>
              <a:t>Getting Started with OVSC</a:t>
            </a:r>
          </a:p>
        </p:txBody>
      </p:sp>
      <p:sp>
        <p:nvSpPr>
          <p:cNvPr id="130051" name="Rectangle 13"/>
          <p:cNvSpPr>
            <a:spLocks noGrp="1" noChangeArrowheads="1"/>
          </p:cNvSpPr>
          <p:nvPr>
            <p:ph type="dt" sz="quarter" idx="1"/>
          </p:nvPr>
        </p:nvSpPr>
        <p:spPr/>
        <p:txBody>
          <a:bodyPr/>
          <a:lstStyle/>
          <a:p>
            <a:pPr>
              <a:defRPr/>
            </a:pPr>
            <a:r>
              <a:rPr lang="en-US" smtClean="0"/>
              <a:t>Course #36848</a:t>
            </a:r>
          </a:p>
        </p:txBody>
      </p:sp>
      <p:sp>
        <p:nvSpPr>
          <p:cNvPr id="130052" name="Rectangle 14"/>
          <p:cNvSpPr>
            <a:spLocks noGrp="1" noChangeArrowheads="1"/>
          </p:cNvSpPr>
          <p:nvPr>
            <p:ph type="ftr" sz="quarter" idx="4"/>
          </p:nvPr>
        </p:nvSpPr>
        <p:spPr/>
        <p:txBody>
          <a:bodyPr/>
          <a:lstStyle/>
          <a:p>
            <a:pPr>
              <a:defRPr/>
            </a:pPr>
            <a:r>
              <a:rPr lang="en-US" smtClean="0"/>
              <a:t>Rev. 7.21 – HP Restricted</a:t>
            </a:r>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68962"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68963"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2390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2390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lvl="3"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2"/>
          <p:cNvSpPr>
            <a:spLocks noGrp="1" noChangeArrowheads="1"/>
          </p:cNvSpPr>
          <p:nvPr>
            <p:ph type="hdr" sz="quarter"/>
          </p:nvPr>
        </p:nvSpPr>
        <p:spPr/>
        <p:txBody>
          <a:bodyPr/>
          <a:lstStyle/>
          <a:p>
            <a:pPr>
              <a:defRPr/>
            </a:pPr>
            <a:r>
              <a:rPr lang="en-US" smtClean="0"/>
              <a:t>Getting Started with OVSC</a:t>
            </a:r>
          </a:p>
        </p:txBody>
      </p:sp>
      <p:sp>
        <p:nvSpPr>
          <p:cNvPr id="130051" name="Rectangle 13"/>
          <p:cNvSpPr>
            <a:spLocks noGrp="1" noChangeArrowheads="1"/>
          </p:cNvSpPr>
          <p:nvPr>
            <p:ph type="dt" sz="quarter" idx="1"/>
          </p:nvPr>
        </p:nvSpPr>
        <p:spPr/>
        <p:txBody>
          <a:bodyPr/>
          <a:lstStyle/>
          <a:p>
            <a:pPr>
              <a:defRPr/>
            </a:pPr>
            <a:r>
              <a:rPr lang="en-US" smtClean="0"/>
              <a:t>Course #36848</a:t>
            </a:r>
          </a:p>
        </p:txBody>
      </p:sp>
      <p:sp>
        <p:nvSpPr>
          <p:cNvPr id="130052" name="Rectangle 14"/>
          <p:cNvSpPr>
            <a:spLocks noGrp="1" noChangeArrowheads="1"/>
          </p:cNvSpPr>
          <p:nvPr>
            <p:ph type="ftr" sz="quarter" idx="4"/>
          </p:nvPr>
        </p:nvSpPr>
        <p:spPr/>
        <p:txBody>
          <a:bodyPr/>
          <a:lstStyle/>
          <a:p>
            <a:pPr>
              <a:defRPr/>
            </a:pPr>
            <a:r>
              <a:rPr lang="en-US" smtClean="0"/>
              <a:t>Rev. 7.21 – HP Restricted</a:t>
            </a: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2390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2390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lvl="3"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9558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9558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9558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9558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08900" name="Rectangle 2"/>
          <p:cNvSpPr>
            <a:spLocks noGrp="1" noRot="1" noChangeAspect="1" noChangeArrowheads="1" noTextEdit="1"/>
          </p:cNvSpPr>
          <p:nvPr>
            <p:ph type="sldImg"/>
          </p:nvPr>
        </p:nvSpPr>
        <p:spPr>
          <a:ln/>
        </p:spPr>
      </p:sp>
      <p:sp>
        <p:nvSpPr>
          <p:cNvPr id="2089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12996" name="Rectangle 2"/>
          <p:cNvSpPr>
            <a:spLocks noGrp="1" noRot="1" noChangeAspect="1" noChangeArrowheads="1" noTextEdit="1"/>
          </p:cNvSpPr>
          <p:nvPr>
            <p:ph type="sldImg"/>
          </p:nvPr>
        </p:nvSpPr>
        <p:spPr>
          <a:ln/>
        </p:spPr>
      </p:sp>
      <p:sp>
        <p:nvSpPr>
          <p:cNvPr id="2129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2390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2390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lvl="3"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15044" name="Rectangle 2"/>
          <p:cNvSpPr>
            <a:spLocks noGrp="1" noRot="1" noChangeAspect="1" noChangeArrowheads="1" noTextEdit="1"/>
          </p:cNvSpPr>
          <p:nvPr>
            <p:ph type="sldImg"/>
          </p:nvPr>
        </p:nvSpPr>
        <p:spPr>
          <a:ln/>
        </p:spPr>
      </p:sp>
      <p:sp>
        <p:nvSpPr>
          <p:cNvPr id="2150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2"/>
          <p:cNvSpPr>
            <a:spLocks noGrp="1" noChangeArrowheads="1"/>
          </p:cNvSpPr>
          <p:nvPr>
            <p:ph type="hdr" sz="quarter"/>
          </p:nvPr>
        </p:nvSpPr>
        <p:spPr/>
        <p:txBody>
          <a:bodyPr/>
          <a:lstStyle/>
          <a:p>
            <a:pPr>
              <a:defRPr/>
            </a:pPr>
            <a:r>
              <a:rPr lang="en-US" smtClean="0"/>
              <a:t>Getting Started with OVSC</a:t>
            </a:r>
          </a:p>
        </p:txBody>
      </p:sp>
      <p:sp>
        <p:nvSpPr>
          <p:cNvPr id="134147" name="Rectangle 13"/>
          <p:cNvSpPr>
            <a:spLocks noGrp="1" noChangeArrowheads="1"/>
          </p:cNvSpPr>
          <p:nvPr>
            <p:ph type="dt" sz="quarter" idx="1"/>
          </p:nvPr>
        </p:nvSpPr>
        <p:spPr/>
        <p:txBody>
          <a:bodyPr/>
          <a:lstStyle/>
          <a:p>
            <a:pPr>
              <a:defRPr/>
            </a:pPr>
            <a:r>
              <a:rPr lang="en-US" smtClean="0"/>
              <a:t>Course #36848</a:t>
            </a:r>
          </a:p>
        </p:txBody>
      </p:sp>
      <p:sp>
        <p:nvSpPr>
          <p:cNvPr id="134148" name="Rectangle 14"/>
          <p:cNvSpPr>
            <a:spLocks noGrp="1" noChangeArrowheads="1"/>
          </p:cNvSpPr>
          <p:nvPr>
            <p:ph type="ftr" sz="quarter" idx="4"/>
          </p:nvPr>
        </p:nvSpPr>
        <p:spPr/>
        <p:txBody>
          <a:bodyPr/>
          <a:lstStyle/>
          <a:p>
            <a:pPr>
              <a:defRPr/>
            </a:pPr>
            <a:r>
              <a:rPr lang="en-US" smtClean="0"/>
              <a:t>Rev. 7.21 – HP Restricted</a:t>
            </a: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2"/>
          <p:cNvSpPr>
            <a:spLocks noGrp="1" noChangeArrowheads="1"/>
          </p:cNvSpPr>
          <p:nvPr>
            <p:ph type="hdr" sz="quarter"/>
          </p:nvPr>
        </p:nvSpPr>
        <p:spPr/>
        <p:txBody>
          <a:bodyPr/>
          <a:lstStyle/>
          <a:p>
            <a:pPr>
              <a:defRPr/>
            </a:pPr>
            <a:r>
              <a:rPr lang="en-US" smtClean="0"/>
              <a:t>Getting Started with OVSC</a:t>
            </a:r>
          </a:p>
        </p:txBody>
      </p:sp>
      <p:sp>
        <p:nvSpPr>
          <p:cNvPr id="130051" name="Rectangle 13"/>
          <p:cNvSpPr>
            <a:spLocks noGrp="1" noChangeArrowheads="1"/>
          </p:cNvSpPr>
          <p:nvPr>
            <p:ph type="dt" sz="quarter" idx="1"/>
          </p:nvPr>
        </p:nvSpPr>
        <p:spPr/>
        <p:txBody>
          <a:bodyPr/>
          <a:lstStyle/>
          <a:p>
            <a:pPr>
              <a:defRPr/>
            </a:pPr>
            <a:r>
              <a:rPr lang="en-US" smtClean="0"/>
              <a:t>Course #36848</a:t>
            </a:r>
          </a:p>
        </p:txBody>
      </p:sp>
      <p:sp>
        <p:nvSpPr>
          <p:cNvPr id="130052" name="Rectangle 14"/>
          <p:cNvSpPr>
            <a:spLocks noGrp="1" noChangeArrowheads="1"/>
          </p:cNvSpPr>
          <p:nvPr>
            <p:ph type="ftr" sz="quarter" idx="4"/>
          </p:nvPr>
        </p:nvSpPr>
        <p:spPr/>
        <p:txBody>
          <a:bodyPr/>
          <a:lstStyle/>
          <a:p>
            <a:pPr>
              <a:defRPr/>
            </a:pPr>
            <a:r>
              <a:rPr lang="en-US" smtClean="0"/>
              <a:t>Rev. 7.21 – HP Restricted</a:t>
            </a:r>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233474"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233475"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235522"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235523"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noFill/>
          <a:ln/>
        </p:spPr>
        <p:txBody>
          <a:bodyPr/>
          <a:lstStyle/>
          <a:p>
            <a:pPr lvl="3"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2390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2390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lvl="3"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23906"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23907"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lvl="3"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2"/>
          <p:cNvSpPr>
            <a:spLocks noGrp="1" noChangeArrowheads="1"/>
          </p:cNvSpPr>
          <p:nvPr>
            <p:ph type="hdr" sz="quarter"/>
          </p:nvPr>
        </p:nvSpPr>
        <p:spPr>
          <a:noFill/>
        </p:spPr>
        <p:txBody>
          <a:bodyPr/>
          <a:lstStyle/>
          <a:p>
            <a:r>
              <a:rPr lang="en-US" sz="1200" smtClean="0">
                <a:solidFill>
                  <a:srgbClr val="000000"/>
                </a:solidFill>
                <a:cs typeface="Arial" charset="0"/>
              </a:rPr>
              <a:t>Getting Started with OVSC</a:t>
            </a:r>
          </a:p>
        </p:txBody>
      </p:sp>
      <p:sp>
        <p:nvSpPr>
          <p:cNvPr id="125954" name="Rectangle 13"/>
          <p:cNvSpPr>
            <a:spLocks noGrp="1" noChangeArrowheads="1"/>
          </p:cNvSpPr>
          <p:nvPr>
            <p:ph type="dt" sz="quarter" idx="1"/>
          </p:nvPr>
        </p:nvSpPr>
        <p:spPr>
          <a:noFill/>
        </p:spPr>
        <p:txBody>
          <a:bodyPr/>
          <a:lstStyle/>
          <a:p>
            <a:r>
              <a:rPr lang="en-US" sz="1200" smtClean="0">
                <a:solidFill>
                  <a:srgbClr val="000000"/>
                </a:solidFill>
                <a:cs typeface="Arial" charset="0"/>
              </a:rPr>
              <a:t>Course #36848</a:t>
            </a:r>
          </a:p>
        </p:txBody>
      </p:sp>
      <p:sp>
        <p:nvSpPr>
          <p:cNvPr id="125955" name="Rectangle 14"/>
          <p:cNvSpPr>
            <a:spLocks noGrp="1" noChangeArrowheads="1"/>
          </p:cNvSpPr>
          <p:nvPr>
            <p:ph type="ftr" sz="quarter" idx="4"/>
          </p:nvPr>
        </p:nvSpPr>
        <p:spPr>
          <a:noFill/>
        </p:spPr>
        <p:txBody>
          <a:bodyPr/>
          <a:lstStyle/>
          <a:p>
            <a:pPr>
              <a:spcBef>
                <a:spcPct val="0"/>
              </a:spcBef>
            </a:pPr>
            <a:r>
              <a:rPr lang="en-US" sz="1200" smtClean="0">
                <a:solidFill>
                  <a:srgbClr val="000000"/>
                </a:solidFill>
                <a:cs typeface="Arial" charset="0"/>
              </a:rPr>
              <a:t>Rev. 7.21 – HP Restricted</a:t>
            </a: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p:spPr>
        <p:txBody>
          <a:bodyPr/>
          <a:lstStyle/>
          <a:p>
            <a:pPr lvl="3" eaLnBrk="1" hangingPunct="1"/>
            <a:endParaRPr lang="en-US" smtClean="0"/>
          </a:p>
          <a:p>
            <a:pPr lvl="3"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2"/>
          <p:cNvSpPr>
            <a:spLocks noGrp="1" noChangeArrowheads="1"/>
          </p:cNvSpPr>
          <p:nvPr>
            <p:ph type="hdr" sz="quarter"/>
          </p:nvPr>
        </p:nvSpPr>
        <p:spPr/>
        <p:txBody>
          <a:bodyPr/>
          <a:lstStyle/>
          <a:p>
            <a:pPr>
              <a:defRPr/>
            </a:pPr>
            <a:r>
              <a:rPr lang="en-US" smtClean="0"/>
              <a:t>Getting Started with OVSC</a:t>
            </a:r>
          </a:p>
        </p:txBody>
      </p:sp>
      <p:sp>
        <p:nvSpPr>
          <p:cNvPr id="129027" name="Rectangle 13"/>
          <p:cNvSpPr>
            <a:spLocks noGrp="1" noChangeArrowheads="1"/>
          </p:cNvSpPr>
          <p:nvPr>
            <p:ph type="dt" sz="quarter" idx="1"/>
          </p:nvPr>
        </p:nvSpPr>
        <p:spPr/>
        <p:txBody>
          <a:bodyPr/>
          <a:lstStyle/>
          <a:p>
            <a:pPr>
              <a:defRPr/>
            </a:pPr>
            <a:r>
              <a:rPr lang="en-US" smtClean="0"/>
              <a:t>Course #36848</a:t>
            </a:r>
          </a:p>
        </p:txBody>
      </p:sp>
      <p:sp>
        <p:nvSpPr>
          <p:cNvPr id="129028" name="Rectangle 14"/>
          <p:cNvSpPr>
            <a:spLocks noGrp="1" noChangeArrowheads="1"/>
          </p:cNvSpPr>
          <p:nvPr>
            <p:ph type="ftr" sz="quarter" idx="4"/>
          </p:nvPr>
        </p:nvSpPr>
        <p:spPr/>
        <p:txBody>
          <a:bodyPr/>
          <a:lstStyle/>
          <a:p>
            <a:pPr>
              <a:defRPr/>
            </a:pPr>
            <a:r>
              <a:rPr lang="en-US" smtClean="0"/>
              <a:t>Rev. 7.21 – HP Restricted</a:t>
            </a:r>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p:spPr>
        <p:txBody>
          <a:bodyPr/>
          <a:lstStyle/>
          <a:p>
            <a:pPr lvl="3"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5.xml"/><Relationship Id="rId4" Type="http://schemas.openxmlformats.org/officeDocument/2006/relationships/image" Target="../media/image5.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3D03BC4E-3A56-47C8-84BA-C2EFBF011EAC}"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59957835-E8F9-44E0-9237-98805DB9546E}"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4977AC2E-BB2D-4DC5-AF85-A21BA8F59C67}"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744DC4D5-4A25-4911-A426-316AA3D27C2F}"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538" y="0"/>
            <a:ext cx="2146300" cy="65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0"/>
            <a:ext cx="6289675" cy="65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B42C056A-B09A-4330-8207-AB30422DA104}"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463" y="0"/>
            <a:ext cx="8583612" cy="922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992188"/>
            <a:ext cx="4216400"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A4709A25-160B-48DC-BA14-9C7303BB6A2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538" y="0"/>
            <a:ext cx="2146300" cy="65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0"/>
            <a:ext cx="6289675" cy="65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11B40661-6647-4B60-AA20-E800A91B743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463" y="0"/>
            <a:ext cx="8583612" cy="922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992188"/>
            <a:ext cx="4216400"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A6972011-8E30-426B-819B-C7C30A2E6EB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F8E4538E-8D33-413A-A9A7-F5A3D114F0A3}" type="slidenum">
              <a:rPr lang="en-US"/>
              <a:pPr>
                <a:defRPr/>
              </a:pPr>
              <a:t>‹#›</a:t>
            </a:fld>
            <a:endParaRPr lang="en-US"/>
          </a:p>
        </p:txBody>
      </p:sp>
      <p:sp>
        <p:nvSpPr>
          <p:cNvPr id="5"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2E29006C-11A7-47F6-9802-E3A9E8032A9A}" type="slidenum">
              <a:rPr lang="en-US"/>
              <a:pPr>
                <a:defRPr/>
              </a:pPr>
              <a:t>‹#›</a:t>
            </a:fld>
            <a:endParaRPr lang="en-US"/>
          </a:p>
        </p:txBody>
      </p:sp>
      <p:sp>
        <p:nvSpPr>
          <p:cNvPr id="5"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sldNum" sz="quarter" idx="10"/>
          </p:nvPr>
        </p:nvSpPr>
        <p:spPr>
          <a:ln/>
        </p:spPr>
        <p:txBody>
          <a:bodyPr/>
          <a:lstStyle>
            <a:lvl1pPr>
              <a:defRPr/>
            </a:lvl1pPr>
          </a:lstStyle>
          <a:p>
            <a:pPr>
              <a:defRPr/>
            </a:pPr>
            <a:fld id="{DA0D26D4-369D-42F5-90D1-C356DFC6BEA0}" type="slidenum">
              <a:rPr lang="en-US"/>
              <a:pPr>
                <a:defRPr/>
              </a:pPr>
              <a:t>‹#›</a:t>
            </a:fld>
            <a:endParaRPr lang="en-US"/>
          </a:p>
        </p:txBody>
      </p:sp>
      <p:sp>
        <p:nvSpPr>
          <p:cNvPr id="5"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995363"/>
            <a:ext cx="4216400"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5363"/>
            <a:ext cx="4217988"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
          <p:cNvSpPr>
            <a:spLocks noGrp="1" noChangeArrowheads="1"/>
          </p:cNvSpPr>
          <p:nvPr>
            <p:ph type="sldNum" sz="quarter" idx="10"/>
          </p:nvPr>
        </p:nvSpPr>
        <p:spPr>
          <a:ln/>
        </p:spPr>
        <p:txBody>
          <a:bodyPr/>
          <a:lstStyle>
            <a:lvl1pPr>
              <a:defRPr/>
            </a:lvl1pPr>
          </a:lstStyle>
          <a:p>
            <a:pPr>
              <a:defRPr/>
            </a:pPr>
            <a:fld id="{E91E72D6-6D39-4A70-B8FA-8F6321AE9930}" type="slidenum">
              <a:rPr lang="en-US"/>
              <a:pPr>
                <a:defRPr/>
              </a:pPr>
              <a:t>‹#›</a:t>
            </a:fld>
            <a:endParaRPr lang="en-US"/>
          </a:p>
        </p:txBody>
      </p:sp>
      <p:sp>
        <p:nvSpPr>
          <p:cNvPr id="6"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
          <p:cNvSpPr>
            <a:spLocks noGrp="1" noChangeArrowheads="1"/>
          </p:cNvSpPr>
          <p:nvPr>
            <p:ph type="sldNum" sz="quarter" idx="10"/>
          </p:nvPr>
        </p:nvSpPr>
        <p:spPr>
          <a:ln/>
        </p:spPr>
        <p:txBody>
          <a:bodyPr/>
          <a:lstStyle>
            <a:lvl1pPr>
              <a:defRPr/>
            </a:lvl1pPr>
          </a:lstStyle>
          <a:p>
            <a:pPr>
              <a:defRPr/>
            </a:pPr>
            <a:fld id="{8EED5F24-CFA1-4121-AA9E-9DD26C8C6B8E}" type="slidenum">
              <a:rPr lang="en-US"/>
              <a:pPr>
                <a:defRPr/>
              </a:pPr>
              <a:t>‹#›</a:t>
            </a:fld>
            <a:endParaRPr lang="en-US"/>
          </a:p>
        </p:txBody>
      </p:sp>
      <p:sp>
        <p:nvSpPr>
          <p:cNvPr id="8"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
          <p:cNvSpPr>
            <a:spLocks noGrp="1" noChangeArrowheads="1"/>
          </p:cNvSpPr>
          <p:nvPr>
            <p:ph type="sldNum" sz="quarter" idx="10"/>
          </p:nvPr>
        </p:nvSpPr>
        <p:spPr>
          <a:ln/>
        </p:spPr>
        <p:txBody>
          <a:bodyPr/>
          <a:lstStyle>
            <a:lvl1pPr>
              <a:defRPr/>
            </a:lvl1pPr>
          </a:lstStyle>
          <a:p>
            <a:pPr>
              <a:defRPr/>
            </a:pPr>
            <a:fld id="{4F528193-5B7E-43D3-93E5-9376CC09A16B}" type="slidenum">
              <a:rPr lang="en-US"/>
              <a:pPr>
                <a:defRPr/>
              </a:pPr>
              <a:t>‹#›</a:t>
            </a:fld>
            <a:endParaRPr lang="en-US"/>
          </a:p>
        </p:txBody>
      </p:sp>
      <p:sp>
        <p:nvSpPr>
          <p:cNvPr id="4"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lvl1pPr>
          </a:lstStyle>
          <a:p>
            <a:pPr>
              <a:defRPr/>
            </a:pPr>
            <a:fld id="{2C309918-9E58-4C36-AA29-3D95A5A37A3D}" type="slidenum">
              <a:rPr lang="en-US"/>
              <a:pPr>
                <a:defRPr/>
              </a:pPr>
              <a:t>‹#›</a:t>
            </a:fld>
            <a:endParaRPr lang="en-US"/>
          </a:p>
        </p:txBody>
      </p:sp>
      <p:sp>
        <p:nvSpPr>
          <p:cNvPr id="3"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BA54C291-E7C9-46B0-B68A-955ADBA533B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84E4CCF2-8762-4E27-84E5-EED28A49E6EB}" type="slidenum">
              <a:rPr lang="en-US"/>
              <a:pPr>
                <a:defRPr/>
              </a:pPr>
              <a:t>‹#›</a:t>
            </a:fld>
            <a:endParaRPr lang="en-US"/>
          </a:p>
        </p:txBody>
      </p:sp>
      <p:sp>
        <p:nvSpPr>
          <p:cNvPr id="6"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28703F74-85E2-4049-AE0F-660B8E59D4CF}" type="slidenum">
              <a:rPr lang="en-US"/>
              <a:pPr>
                <a:defRPr/>
              </a:pPr>
              <a:t>‹#›</a:t>
            </a:fld>
            <a:endParaRPr lang="en-US"/>
          </a:p>
        </p:txBody>
      </p:sp>
      <p:sp>
        <p:nvSpPr>
          <p:cNvPr id="6"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B3E6CC56-523A-4B4A-89DD-C5BF80DE0C4B}" type="slidenum">
              <a:rPr lang="en-US"/>
              <a:pPr>
                <a:defRPr/>
              </a:pPr>
              <a:t>‹#›</a:t>
            </a:fld>
            <a:endParaRPr lang="en-US"/>
          </a:p>
        </p:txBody>
      </p:sp>
      <p:sp>
        <p:nvSpPr>
          <p:cNvPr id="5"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538" y="0"/>
            <a:ext cx="2146300" cy="6589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0"/>
            <a:ext cx="6289675" cy="6589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329DE74A-3500-4E6A-B711-C20FBA74970D}" type="slidenum">
              <a:rPr lang="en-US"/>
              <a:pPr>
                <a:defRPr/>
              </a:pPr>
              <a:t>‹#›</a:t>
            </a:fld>
            <a:endParaRPr lang="en-US"/>
          </a:p>
        </p:txBody>
      </p:sp>
      <p:sp>
        <p:nvSpPr>
          <p:cNvPr id="5" name="Rectangle 23"/>
          <p:cNvSpPr>
            <a:spLocks noGrp="1" noChangeArrowheads="1"/>
          </p:cNvSpPr>
          <p:nvPr>
            <p:ph type="ftr" sz="quarter" idx="11"/>
          </p:nvPr>
        </p:nvSpPr>
        <p:spPr>
          <a:ln/>
        </p:spPr>
        <p:txBody>
          <a:bodyPr/>
          <a:lstStyle>
            <a:lvl1pPr>
              <a:defRPr/>
            </a:lvl1pPr>
          </a:lstStyle>
          <a:p>
            <a:pPr>
              <a:defRPr/>
            </a:pPr>
            <a:r>
              <a:rPr lang="en-US"/>
              <a:t>Rev. 7.21 – HP Restricted</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51CCF2EC-A5BD-4061-93C3-5D71E44EB11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533400"/>
            <a:ext cx="2062162"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4975" y="533400"/>
            <a:ext cx="6037263" cy="559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992188"/>
            <a:ext cx="4216400"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636FE1B4-51BD-4862-A50C-C8A689804ECD}"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533400"/>
            <a:ext cx="2062162"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4975" y="533400"/>
            <a:ext cx="6037263" cy="559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invGray">
          <a:xfrm>
            <a:off x="927100" y="4848225"/>
            <a:ext cx="8216900" cy="790575"/>
          </a:xfrm>
          <a:custGeom>
            <a:avLst/>
            <a:gdLst/>
            <a:ahLst/>
            <a:cxnLst>
              <a:cxn ang="0">
                <a:pos x="6" y="231"/>
              </a:cxn>
              <a:cxn ang="0">
                <a:pos x="107" y="124"/>
              </a:cxn>
              <a:cxn ang="0">
                <a:pos x="6" y="17"/>
              </a:cxn>
              <a:cxn ang="0">
                <a:pos x="0" y="17"/>
              </a:cxn>
              <a:cxn ang="0">
                <a:pos x="5" y="0"/>
              </a:cxn>
              <a:cxn ang="0">
                <a:pos x="2578" y="0"/>
              </a:cxn>
              <a:cxn ang="0">
                <a:pos x="2578" y="249"/>
              </a:cxn>
              <a:cxn ang="0">
                <a:pos x="0" y="249"/>
              </a:cxn>
              <a:cxn ang="0">
                <a:pos x="6" y="231"/>
              </a:cxn>
            </a:cxnLst>
            <a:rect l="0" t="0" r="r" b="b"/>
            <a:pathLst>
              <a:path w="2578" h="249">
                <a:moveTo>
                  <a:pt x="6" y="231"/>
                </a:moveTo>
                <a:cubicBezTo>
                  <a:pt x="63" y="231"/>
                  <a:pt x="107" y="183"/>
                  <a:pt x="107" y="124"/>
                </a:cubicBezTo>
                <a:cubicBezTo>
                  <a:pt x="107" y="65"/>
                  <a:pt x="63" y="17"/>
                  <a:pt x="6" y="17"/>
                </a:cubicBezTo>
                <a:cubicBezTo>
                  <a:pt x="4" y="17"/>
                  <a:pt x="2" y="17"/>
                  <a:pt x="0" y="17"/>
                </a:cubicBezTo>
                <a:cubicBezTo>
                  <a:pt x="5" y="0"/>
                  <a:pt x="5" y="0"/>
                  <a:pt x="5" y="0"/>
                </a:cubicBezTo>
                <a:cubicBezTo>
                  <a:pt x="233" y="0"/>
                  <a:pt x="2578" y="0"/>
                  <a:pt x="2578" y="0"/>
                </a:cubicBezTo>
                <a:cubicBezTo>
                  <a:pt x="2578" y="249"/>
                  <a:pt x="2578" y="249"/>
                  <a:pt x="2578" y="249"/>
                </a:cubicBezTo>
                <a:cubicBezTo>
                  <a:pt x="2345" y="249"/>
                  <a:pt x="0" y="249"/>
                  <a:pt x="0" y="249"/>
                </a:cubicBezTo>
                <a:cubicBezTo>
                  <a:pt x="6" y="231"/>
                  <a:pt x="6" y="231"/>
                  <a:pt x="6" y="231"/>
                </a:cubicBezTo>
              </a:path>
            </a:pathLst>
          </a:custGeom>
          <a:solidFill>
            <a:srgbClr val="FFFFFF"/>
          </a:solidFill>
          <a:ln w="9525">
            <a:noFill/>
            <a:round/>
            <a:headEnd/>
            <a:tailEnd/>
          </a:ln>
        </p:spPr>
        <p:txBody>
          <a:bodyPr/>
          <a:lstStyle/>
          <a:p>
            <a:pPr>
              <a:defRPr/>
            </a:pPr>
            <a:endParaRPr lang="en-US"/>
          </a:p>
        </p:txBody>
      </p:sp>
      <p:sp>
        <p:nvSpPr>
          <p:cNvPr id="5" name="Text Box 5"/>
          <p:cNvSpPr txBox="1">
            <a:spLocks noChangeArrowheads="1"/>
          </p:cNvSpPr>
          <p:nvPr/>
        </p:nvSpPr>
        <p:spPr bwMode="invGray">
          <a:xfrm>
            <a:off x="465138" y="6376988"/>
            <a:ext cx="6019800" cy="365125"/>
          </a:xfrm>
          <a:prstGeom prst="rect">
            <a:avLst/>
          </a:prstGeom>
          <a:noFill/>
          <a:ln w="9525">
            <a:noFill/>
            <a:miter lim="800000"/>
            <a:headEnd/>
            <a:tailEnd/>
          </a:ln>
          <a:effectLst/>
        </p:spPr>
        <p:txBody>
          <a:bodyPr>
            <a:spAutoFit/>
          </a:bodyPr>
          <a:lstStyle/>
          <a:p>
            <a:pPr>
              <a:spcBef>
                <a:spcPct val="50000"/>
              </a:spcBef>
              <a:defRPr/>
            </a:pPr>
            <a:r>
              <a:rPr lang="en-US" sz="900">
                <a:solidFill>
                  <a:schemeClr val="bg1"/>
                </a:solidFill>
                <a:cs typeface="+mn-cs"/>
              </a:rPr>
              <a:t>© 2007 Hewlett-Packard Development Company, L.P.</a:t>
            </a:r>
            <a:br>
              <a:rPr lang="en-US" sz="900">
                <a:solidFill>
                  <a:schemeClr val="bg1"/>
                </a:solidFill>
                <a:cs typeface="+mn-cs"/>
              </a:rPr>
            </a:br>
            <a:r>
              <a:rPr lang="en-US" sz="900">
                <a:solidFill>
                  <a:schemeClr val="bg1"/>
                </a:solidFill>
                <a:cs typeface="+mn-cs"/>
              </a:rPr>
              <a:t>The information contained herein is subject to change without notice </a:t>
            </a:r>
          </a:p>
        </p:txBody>
      </p:sp>
      <p:grpSp>
        <p:nvGrpSpPr>
          <p:cNvPr id="6" name="Group 6"/>
          <p:cNvGrpSpPr>
            <a:grpSpLocks/>
          </p:cNvGrpSpPr>
          <p:nvPr/>
        </p:nvGrpSpPr>
        <p:grpSpPr bwMode="auto">
          <a:xfrm>
            <a:off x="625475" y="4848225"/>
            <a:ext cx="568325" cy="790575"/>
            <a:chOff x="394" y="3054"/>
            <a:chExt cx="358" cy="498"/>
          </a:xfrm>
        </p:grpSpPr>
        <p:sp>
          <p:nvSpPr>
            <p:cNvPr id="7" name="Freeform 7"/>
            <p:cNvSpPr>
              <a:spLocks noEditPoints="1"/>
            </p:cNvSpPr>
            <p:nvPr userDrawn="1"/>
          </p:nvSpPr>
          <p:spPr bwMode="invGray">
            <a:xfrm>
              <a:off x="502" y="3204"/>
              <a:ext cx="250" cy="348"/>
            </a:xfrm>
            <a:custGeom>
              <a:avLst/>
              <a:gdLst/>
              <a:ahLst/>
              <a:cxnLst>
                <a:cxn ang="0">
                  <a:pos x="105" y="0"/>
                </a:cxn>
                <a:cxn ang="0">
                  <a:pos x="62" y="0"/>
                </a:cxn>
                <a:cxn ang="0">
                  <a:pos x="0" y="174"/>
                </a:cxn>
                <a:cxn ang="0">
                  <a:pos x="27" y="174"/>
                </a:cxn>
                <a:cxn ang="0">
                  <a:pos x="53" y="100"/>
                </a:cxn>
                <a:cxn ang="0">
                  <a:pos x="79" y="100"/>
                </a:cxn>
                <a:cxn ang="0">
                  <a:pos x="96" y="89"/>
                </a:cxn>
                <a:cxn ang="0">
                  <a:pos x="120" y="20"/>
                </a:cxn>
                <a:cxn ang="0">
                  <a:pos x="105" y="0"/>
                </a:cxn>
                <a:cxn ang="0">
                  <a:pos x="71" y="86"/>
                </a:cxn>
                <a:cxn ang="0">
                  <a:pos x="58" y="86"/>
                </a:cxn>
                <a:cxn ang="0">
                  <a:pos x="83" y="15"/>
                </a:cxn>
                <a:cxn ang="0">
                  <a:pos x="97" y="15"/>
                </a:cxn>
                <a:cxn ang="0">
                  <a:pos x="71" y="86"/>
                </a:cxn>
              </a:cxnLst>
              <a:rect l="0" t="0" r="r" b="b"/>
              <a:pathLst>
                <a:path w="125" h="174">
                  <a:moveTo>
                    <a:pt x="105" y="0"/>
                  </a:moveTo>
                  <a:cubicBezTo>
                    <a:pt x="62" y="0"/>
                    <a:pt x="62" y="0"/>
                    <a:pt x="62" y="0"/>
                  </a:cubicBezTo>
                  <a:cubicBezTo>
                    <a:pt x="0" y="174"/>
                    <a:pt x="0" y="174"/>
                    <a:pt x="0" y="174"/>
                  </a:cubicBezTo>
                  <a:cubicBezTo>
                    <a:pt x="27" y="174"/>
                    <a:pt x="27" y="174"/>
                    <a:pt x="27" y="174"/>
                  </a:cubicBezTo>
                  <a:cubicBezTo>
                    <a:pt x="53" y="100"/>
                    <a:pt x="53" y="100"/>
                    <a:pt x="53" y="100"/>
                  </a:cubicBezTo>
                  <a:cubicBezTo>
                    <a:pt x="79" y="100"/>
                    <a:pt x="79" y="100"/>
                    <a:pt x="79" y="100"/>
                  </a:cubicBezTo>
                  <a:cubicBezTo>
                    <a:pt x="85" y="100"/>
                    <a:pt x="93" y="98"/>
                    <a:pt x="96" y="89"/>
                  </a:cubicBezTo>
                  <a:cubicBezTo>
                    <a:pt x="99" y="80"/>
                    <a:pt x="116" y="34"/>
                    <a:pt x="120" y="20"/>
                  </a:cubicBezTo>
                  <a:cubicBezTo>
                    <a:pt x="125" y="6"/>
                    <a:pt x="114" y="0"/>
                    <a:pt x="105" y="0"/>
                  </a:cubicBezTo>
                  <a:close/>
                  <a:moveTo>
                    <a:pt x="71" y="86"/>
                  </a:moveTo>
                  <a:cubicBezTo>
                    <a:pt x="58" y="86"/>
                    <a:pt x="58" y="86"/>
                    <a:pt x="58" y="86"/>
                  </a:cubicBezTo>
                  <a:cubicBezTo>
                    <a:pt x="83" y="15"/>
                    <a:pt x="83" y="15"/>
                    <a:pt x="83" y="15"/>
                  </a:cubicBezTo>
                  <a:cubicBezTo>
                    <a:pt x="97" y="15"/>
                    <a:pt x="97" y="15"/>
                    <a:pt x="97" y="15"/>
                  </a:cubicBezTo>
                  <a:cubicBezTo>
                    <a:pt x="71" y="86"/>
                    <a:pt x="71" y="86"/>
                    <a:pt x="71" y="86"/>
                  </a:cubicBezTo>
                  <a:close/>
                </a:path>
              </a:pathLst>
            </a:custGeom>
            <a:solidFill>
              <a:srgbClr val="FFFFFF"/>
            </a:solidFill>
            <a:ln w="9525">
              <a:noFill/>
              <a:round/>
              <a:headEnd/>
              <a:tailEnd/>
            </a:ln>
          </p:spPr>
          <p:txBody>
            <a:bodyPr/>
            <a:lstStyle/>
            <a:p>
              <a:pPr>
                <a:defRPr/>
              </a:pPr>
              <a:endParaRPr lang="en-US"/>
            </a:p>
          </p:txBody>
        </p:sp>
        <p:sp>
          <p:nvSpPr>
            <p:cNvPr id="8" name="Freeform 8"/>
            <p:cNvSpPr>
              <a:spLocks/>
            </p:cNvSpPr>
            <p:nvPr userDrawn="1"/>
          </p:nvSpPr>
          <p:spPr bwMode="invGray">
            <a:xfrm>
              <a:off x="394" y="3054"/>
              <a:ext cx="192" cy="344"/>
            </a:xfrm>
            <a:custGeom>
              <a:avLst/>
              <a:gdLst/>
              <a:ahLst/>
              <a:cxnLst>
                <a:cxn ang="0">
                  <a:pos x="92" y="97"/>
                </a:cxn>
                <a:cxn ang="0">
                  <a:pos x="66" y="172"/>
                </a:cxn>
                <a:cxn ang="0">
                  <a:pos x="40" y="172"/>
                </a:cxn>
                <a:cxn ang="0">
                  <a:pos x="68" y="90"/>
                </a:cxn>
                <a:cxn ang="0">
                  <a:pos x="55" y="90"/>
                </a:cxn>
                <a:cxn ang="0">
                  <a:pos x="26" y="172"/>
                </a:cxn>
                <a:cxn ang="0">
                  <a:pos x="0" y="172"/>
                </a:cxn>
                <a:cxn ang="0">
                  <a:pos x="60" y="0"/>
                </a:cxn>
                <a:cxn ang="0">
                  <a:pos x="86" y="0"/>
                </a:cxn>
                <a:cxn ang="0">
                  <a:pos x="60" y="75"/>
                </a:cxn>
                <a:cxn ang="0">
                  <a:pos x="78" y="75"/>
                </a:cxn>
                <a:cxn ang="0">
                  <a:pos x="92" y="97"/>
                </a:cxn>
              </a:cxnLst>
              <a:rect l="0" t="0" r="r" b="b"/>
              <a:pathLst>
                <a:path w="96" h="172">
                  <a:moveTo>
                    <a:pt x="92" y="97"/>
                  </a:moveTo>
                  <a:cubicBezTo>
                    <a:pt x="66" y="172"/>
                    <a:pt x="66" y="172"/>
                    <a:pt x="66" y="172"/>
                  </a:cubicBezTo>
                  <a:cubicBezTo>
                    <a:pt x="40" y="172"/>
                    <a:pt x="40" y="172"/>
                    <a:pt x="40" y="172"/>
                  </a:cubicBezTo>
                  <a:cubicBezTo>
                    <a:pt x="68" y="90"/>
                    <a:pt x="68" y="90"/>
                    <a:pt x="68" y="90"/>
                  </a:cubicBezTo>
                  <a:cubicBezTo>
                    <a:pt x="55" y="90"/>
                    <a:pt x="55" y="90"/>
                    <a:pt x="55" y="90"/>
                  </a:cubicBezTo>
                  <a:cubicBezTo>
                    <a:pt x="26" y="172"/>
                    <a:pt x="26" y="172"/>
                    <a:pt x="26" y="172"/>
                  </a:cubicBezTo>
                  <a:cubicBezTo>
                    <a:pt x="0" y="172"/>
                    <a:pt x="0" y="172"/>
                    <a:pt x="0" y="172"/>
                  </a:cubicBezTo>
                  <a:cubicBezTo>
                    <a:pt x="60" y="0"/>
                    <a:pt x="60" y="0"/>
                    <a:pt x="60" y="0"/>
                  </a:cubicBezTo>
                  <a:cubicBezTo>
                    <a:pt x="86" y="0"/>
                    <a:pt x="86" y="0"/>
                    <a:pt x="86" y="0"/>
                  </a:cubicBezTo>
                  <a:cubicBezTo>
                    <a:pt x="60" y="75"/>
                    <a:pt x="60" y="75"/>
                    <a:pt x="60" y="75"/>
                  </a:cubicBezTo>
                  <a:cubicBezTo>
                    <a:pt x="78" y="75"/>
                    <a:pt x="78" y="75"/>
                    <a:pt x="78" y="75"/>
                  </a:cubicBezTo>
                  <a:cubicBezTo>
                    <a:pt x="90" y="75"/>
                    <a:pt x="96" y="86"/>
                    <a:pt x="92" y="97"/>
                  </a:cubicBezTo>
                </a:path>
              </a:pathLst>
            </a:custGeom>
            <a:solidFill>
              <a:srgbClr val="FFFFFF"/>
            </a:solidFill>
            <a:ln w="9525">
              <a:noFill/>
              <a:round/>
              <a:headEnd/>
              <a:tailEnd/>
            </a:ln>
          </p:spPr>
          <p:txBody>
            <a:bodyPr/>
            <a:lstStyle/>
            <a:p>
              <a:pPr>
                <a:defRPr/>
              </a:pPr>
              <a:endParaRPr lang="en-US"/>
            </a:p>
          </p:txBody>
        </p:sp>
      </p:grpSp>
      <p:sp>
        <p:nvSpPr>
          <p:cNvPr id="9" name="Freeform 9"/>
          <p:cNvSpPr>
            <a:spLocks/>
          </p:cNvSpPr>
          <p:nvPr/>
        </p:nvSpPr>
        <p:spPr bwMode="invGray">
          <a:xfrm>
            <a:off x="0" y="4848225"/>
            <a:ext cx="774700" cy="790575"/>
          </a:xfrm>
          <a:custGeom>
            <a:avLst/>
            <a:gdLst/>
            <a:ahLst/>
            <a:cxnLst>
              <a:cxn ang="0">
                <a:pos x="251" y="0"/>
              </a:cxn>
              <a:cxn ang="0">
                <a:pos x="0" y="0"/>
              </a:cxn>
              <a:cxn ang="0">
                <a:pos x="0" y="249"/>
              </a:cxn>
              <a:cxn ang="0">
                <a:pos x="246" y="249"/>
              </a:cxn>
              <a:cxn ang="0">
                <a:pos x="254" y="229"/>
              </a:cxn>
              <a:cxn ang="0">
                <a:pos x="175" y="122"/>
              </a:cxn>
              <a:cxn ang="0">
                <a:pos x="245" y="18"/>
              </a:cxn>
              <a:cxn ang="0">
                <a:pos x="251" y="0"/>
              </a:cxn>
            </a:cxnLst>
            <a:rect l="0" t="0" r="r" b="b"/>
            <a:pathLst>
              <a:path w="254" h="249">
                <a:moveTo>
                  <a:pt x="251" y="0"/>
                </a:moveTo>
                <a:cubicBezTo>
                  <a:pt x="0" y="0"/>
                  <a:pt x="0" y="0"/>
                  <a:pt x="0" y="0"/>
                </a:cubicBezTo>
                <a:cubicBezTo>
                  <a:pt x="0" y="249"/>
                  <a:pt x="0" y="249"/>
                  <a:pt x="0" y="249"/>
                </a:cubicBezTo>
                <a:cubicBezTo>
                  <a:pt x="246" y="249"/>
                  <a:pt x="246" y="249"/>
                  <a:pt x="246" y="249"/>
                </a:cubicBezTo>
                <a:cubicBezTo>
                  <a:pt x="254" y="229"/>
                  <a:pt x="254" y="229"/>
                  <a:pt x="254" y="229"/>
                </a:cubicBezTo>
                <a:cubicBezTo>
                  <a:pt x="208" y="219"/>
                  <a:pt x="175" y="175"/>
                  <a:pt x="175" y="122"/>
                </a:cubicBezTo>
                <a:cubicBezTo>
                  <a:pt x="175" y="73"/>
                  <a:pt x="204" y="32"/>
                  <a:pt x="245" y="18"/>
                </a:cubicBezTo>
                <a:cubicBezTo>
                  <a:pt x="251" y="0"/>
                  <a:pt x="251" y="0"/>
                  <a:pt x="251" y="0"/>
                </a:cubicBezTo>
                <a:close/>
              </a:path>
            </a:pathLst>
          </a:custGeom>
          <a:solidFill>
            <a:srgbClr val="FFFFFF"/>
          </a:solidFill>
          <a:ln w="9525">
            <a:noFill/>
            <a:round/>
            <a:headEnd/>
            <a:tailEnd/>
          </a:ln>
        </p:spPr>
        <p:txBody>
          <a:bodyPr/>
          <a:lstStyle/>
          <a:p>
            <a:pPr>
              <a:defRPr/>
            </a:pPr>
            <a:endParaRPr lang="en-US"/>
          </a:p>
        </p:txBody>
      </p:sp>
      <p:pic>
        <p:nvPicPr>
          <p:cNvPr id="10" name="Picture 10" descr="j0406814"/>
          <p:cNvPicPr>
            <a:picLocks noChangeAspect="1" noChangeArrowheads="1"/>
          </p:cNvPicPr>
          <p:nvPr/>
        </p:nvPicPr>
        <p:blipFill>
          <a:blip r:embed="rId2" cstate="print"/>
          <a:srcRect/>
          <a:stretch>
            <a:fillRect/>
          </a:stretch>
        </p:blipFill>
        <p:spPr bwMode="auto">
          <a:xfrm>
            <a:off x="7281863" y="1270000"/>
            <a:ext cx="1824037" cy="1319213"/>
          </a:xfrm>
          <a:prstGeom prst="rect">
            <a:avLst/>
          </a:prstGeom>
          <a:noFill/>
          <a:ln w="9525">
            <a:noFill/>
            <a:miter lim="800000"/>
            <a:headEnd/>
            <a:tailEnd/>
          </a:ln>
        </p:spPr>
      </p:pic>
      <p:pic>
        <p:nvPicPr>
          <p:cNvPr id="11" name="Picture 11" descr="j0433139"/>
          <p:cNvPicPr>
            <a:picLocks noChangeAspect="1" noChangeArrowheads="1"/>
          </p:cNvPicPr>
          <p:nvPr/>
        </p:nvPicPr>
        <p:blipFill>
          <a:blip r:embed="rId3" cstate="print"/>
          <a:srcRect/>
          <a:stretch>
            <a:fillRect/>
          </a:stretch>
        </p:blipFill>
        <p:spPr bwMode="auto">
          <a:xfrm>
            <a:off x="7285038" y="5684838"/>
            <a:ext cx="1846262" cy="1160462"/>
          </a:xfrm>
          <a:prstGeom prst="rect">
            <a:avLst/>
          </a:prstGeom>
          <a:noFill/>
          <a:ln w="9525">
            <a:noFill/>
            <a:miter lim="800000"/>
            <a:headEnd/>
            <a:tailEnd/>
          </a:ln>
        </p:spPr>
      </p:pic>
      <p:pic>
        <p:nvPicPr>
          <p:cNvPr id="12" name="Picture 12" descr="j0399836"/>
          <p:cNvPicPr>
            <a:picLocks noChangeAspect="1" noChangeArrowheads="1"/>
          </p:cNvPicPr>
          <p:nvPr/>
        </p:nvPicPr>
        <p:blipFill>
          <a:blip r:embed="rId4" cstate="print"/>
          <a:srcRect/>
          <a:stretch>
            <a:fillRect/>
          </a:stretch>
        </p:blipFill>
        <p:spPr bwMode="auto">
          <a:xfrm>
            <a:off x="7277100" y="2644775"/>
            <a:ext cx="1828800" cy="2139950"/>
          </a:xfrm>
          <a:prstGeom prst="rect">
            <a:avLst/>
          </a:prstGeom>
          <a:noFill/>
          <a:ln w="9525">
            <a:noFill/>
            <a:miter lim="800000"/>
            <a:headEnd/>
            <a:tailEnd/>
          </a:ln>
        </p:spPr>
      </p:pic>
      <p:sp>
        <p:nvSpPr>
          <p:cNvPr id="786435" name="Rectangle 3"/>
          <p:cNvSpPr>
            <a:spLocks noGrp="1" noChangeArrowheads="1"/>
          </p:cNvSpPr>
          <p:nvPr>
            <p:ph type="subTitle" idx="1"/>
          </p:nvPr>
        </p:nvSpPr>
        <p:spPr bwMode="invGray">
          <a:xfrm>
            <a:off x="433388" y="3741738"/>
            <a:ext cx="7618412" cy="914400"/>
          </a:xfrm>
        </p:spPr>
        <p:txBody>
          <a:bodyPr lIns="91440" tIns="45720" rIns="91440" bIns="45720"/>
          <a:lstStyle>
            <a:lvl1pPr>
              <a:lnSpc>
                <a:spcPct val="95000"/>
              </a:lnSpc>
              <a:spcBef>
                <a:spcPct val="35000"/>
              </a:spcBef>
              <a:spcAft>
                <a:spcPct val="0"/>
              </a:spcAft>
              <a:defRPr sz="2000">
                <a:solidFill>
                  <a:schemeClr val="bg1"/>
                </a:solidFill>
                <a:latin typeface="Futura Hv" pitchFamily="34" charset="0"/>
              </a:defRPr>
            </a:lvl1pPr>
          </a:lstStyle>
          <a:p>
            <a:r>
              <a:rPr lang="en-US"/>
              <a:t>Click to edit Master subtitle style</a:t>
            </a:r>
          </a:p>
        </p:txBody>
      </p:sp>
      <p:sp>
        <p:nvSpPr>
          <p:cNvPr id="786436" name="Rectangle 4"/>
          <p:cNvSpPr>
            <a:spLocks noGrp="1" noChangeArrowheads="1"/>
          </p:cNvSpPr>
          <p:nvPr>
            <p:ph type="ctrTitle"/>
          </p:nvPr>
        </p:nvSpPr>
        <p:spPr bwMode="invGray">
          <a:xfrm>
            <a:off x="441325" y="274638"/>
            <a:ext cx="5322888" cy="3155950"/>
          </a:xfrm>
          <a:ln/>
        </p:spPr>
        <p:txBody>
          <a:bodyPr lIns="91440" rIns="91440" bIns="45720"/>
          <a:lstStyle>
            <a:lvl1pPr>
              <a:defRPr sz="4400">
                <a:solidFill>
                  <a:schemeClr val="bg1"/>
                </a:solidFill>
                <a:latin typeface="Futura Lt" pitchFamily="34" charset="0"/>
              </a:defRPr>
            </a:lvl1pPr>
          </a:lstStyle>
          <a:p>
            <a:r>
              <a:rPr lang="en-US"/>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500"/>
                                        <p:tgtEl>
                                          <p:spTgt spid="4"/>
                                        </p:tgtEl>
                                      </p:cBhvr>
                                    </p:animEffect>
                                  </p:childTnLst>
                                </p:cTn>
                              </p:par>
                              <p:par>
                                <p:cTn id="8" presetID="22" presetClass="entr" presetSubtype="8" fill="hold" grpId="0" nodeType="withEffect">
                                  <p:stCondLst>
                                    <p:cond delay="130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700"/>
                                        <p:tgtEl>
                                          <p:spTgt spid="9"/>
                                        </p:tgtEl>
                                      </p:cBhvr>
                                    </p:animEffect>
                                  </p:childTnLst>
                                </p:cTn>
                              </p:par>
                              <p:par>
                                <p:cTn id="11" presetID="10" presetClass="entr" presetSubtype="0" fill="hold" nodeType="withEffect">
                                  <p:stCondLst>
                                    <p:cond delay="1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75661E86-E47A-42C5-B05A-CC959E2A365C}"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C05D0814-BB5C-4A73-9846-42D3D1B5C344}"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992188"/>
            <a:ext cx="4216400"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E4A591BC-EC2A-4A59-8095-49443A5611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8" name="Rectangle 4"/>
          <p:cNvSpPr>
            <a:spLocks noGrp="1" noChangeArrowheads="1"/>
          </p:cNvSpPr>
          <p:nvPr>
            <p:ph type="sldNum" sz="quarter" idx="11"/>
          </p:nvPr>
        </p:nvSpPr>
        <p:spPr>
          <a:ln/>
        </p:spPr>
        <p:txBody>
          <a:bodyPr/>
          <a:lstStyle>
            <a:lvl1pPr>
              <a:defRPr/>
            </a:lvl1pPr>
          </a:lstStyle>
          <a:p>
            <a:pPr>
              <a:defRPr/>
            </a:pPr>
            <a:fld id="{927D1DBC-25B1-4942-999F-9ED8E51FE3A9}"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8" name="Rectangle 4"/>
          <p:cNvSpPr>
            <a:spLocks noGrp="1" noChangeArrowheads="1"/>
          </p:cNvSpPr>
          <p:nvPr>
            <p:ph type="sldNum" sz="quarter" idx="11"/>
          </p:nvPr>
        </p:nvSpPr>
        <p:spPr>
          <a:ln/>
        </p:spPr>
        <p:txBody>
          <a:bodyPr/>
          <a:lstStyle>
            <a:lvl1pPr>
              <a:defRPr/>
            </a:lvl1pPr>
          </a:lstStyle>
          <a:p>
            <a:pPr>
              <a:defRPr/>
            </a:pPr>
            <a:fld id="{E1F372F2-6D78-4186-B97F-4D66504C5451}"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4" name="Rectangle 4"/>
          <p:cNvSpPr>
            <a:spLocks noGrp="1" noChangeArrowheads="1"/>
          </p:cNvSpPr>
          <p:nvPr>
            <p:ph type="sldNum" sz="quarter" idx="11"/>
          </p:nvPr>
        </p:nvSpPr>
        <p:spPr>
          <a:ln/>
        </p:spPr>
        <p:txBody>
          <a:bodyPr/>
          <a:lstStyle>
            <a:lvl1pPr>
              <a:defRPr/>
            </a:lvl1pPr>
          </a:lstStyle>
          <a:p>
            <a:pPr>
              <a:defRPr/>
            </a:pPr>
            <a:fld id="{BF08CC98-66AE-42EA-9DC8-3D02A34EA71B}"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3" name="Rectangle 4"/>
          <p:cNvSpPr>
            <a:spLocks noGrp="1" noChangeArrowheads="1"/>
          </p:cNvSpPr>
          <p:nvPr>
            <p:ph type="sldNum" sz="quarter" idx="11"/>
          </p:nvPr>
        </p:nvSpPr>
        <p:spPr>
          <a:ln/>
        </p:spPr>
        <p:txBody>
          <a:bodyPr/>
          <a:lstStyle>
            <a:lvl1pPr>
              <a:defRPr/>
            </a:lvl1pPr>
          </a:lstStyle>
          <a:p>
            <a:pPr>
              <a:defRPr/>
            </a:pPr>
            <a:fld id="{F40891E5-5079-4887-A9C6-90062E27AADF}"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6FF17D82-CA3C-4398-8E54-97335C555506}"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7CD694D3-3E11-4A69-8134-723C050E2C61}"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37050F90-FF46-4208-8A41-AC3D60A600F9}"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538" y="0"/>
            <a:ext cx="2146300" cy="65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0"/>
            <a:ext cx="6289675" cy="65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55DD9A7C-9F20-4C4B-8AD2-116FD09FB4D8}"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3F569170-5EDF-44E5-9874-19D9ECBB7B23}"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151603B4-BA07-4CE5-8A8F-210E1BAE8B1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4" name="Rectangle 4"/>
          <p:cNvSpPr>
            <a:spLocks noGrp="1" noChangeArrowheads="1"/>
          </p:cNvSpPr>
          <p:nvPr>
            <p:ph type="sldNum" sz="quarter" idx="11"/>
          </p:nvPr>
        </p:nvSpPr>
        <p:spPr>
          <a:ln/>
        </p:spPr>
        <p:txBody>
          <a:bodyPr/>
          <a:lstStyle>
            <a:lvl1pPr>
              <a:defRPr/>
            </a:lvl1pPr>
          </a:lstStyle>
          <a:p>
            <a:pPr>
              <a:defRPr/>
            </a:pPr>
            <a:fld id="{3AF745A0-55F9-4BC9-9A97-1716686FBA35}"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992188"/>
            <a:ext cx="4216400"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6EEC993E-BFF8-4034-B489-489CA2C47C28}"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8" name="Rectangle 4"/>
          <p:cNvSpPr>
            <a:spLocks noGrp="1" noChangeArrowheads="1"/>
          </p:cNvSpPr>
          <p:nvPr>
            <p:ph type="sldNum" sz="quarter" idx="11"/>
          </p:nvPr>
        </p:nvSpPr>
        <p:spPr>
          <a:ln/>
        </p:spPr>
        <p:txBody>
          <a:bodyPr/>
          <a:lstStyle>
            <a:lvl1pPr>
              <a:defRPr/>
            </a:lvl1pPr>
          </a:lstStyle>
          <a:p>
            <a:pPr>
              <a:defRPr/>
            </a:pPr>
            <a:fld id="{413AFDCB-F733-431B-94FC-0D50820CEA30}"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4" name="Rectangle 4"/>
          <p:cNvSpPr>
            <a:spLocks noGrp="1" noChangeArrowheads="1"/>
          </p:cNvSpPr>
          <p:nvPr>
            <p:ph type="sldNum" sz="quarter" idx="11"/>
          </p:nvPr>
        </p:nvSpPr>
        <p:spPr>
          <a:ln/>
        </p:spPr>
        <p:txBody>
          <a:bodyPr/>
          <a:lstStyle>
            <a:lvl1pPr>
              <a:defRPr/>
            </a:lvl1pPr>
          </a:lstStyle>
          <a:p>
            <a:pPr>
              <a:defRPr/>
            </a:pPr>
            <a:fld id="{1683C472-31F8-4B67-B2DA-3E1680A28243}"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3" name="Rectangle 4"/>
          <p:cNvSpPr>
            <a:spLocks noGrp="1" noChangeArrowheads="1"/>
          </p:cNvSpPr>
          <p:nvPr>
            <p:ph type="sldNum" sz="quarter" idx="11"/>
          </p:nvPr>
        </p:nvSpPr>
        <p:spPr>
          <a:ln/>
        </p:spPr>
        <p:txBody>
          <a:bodyPr/>
          <a:lstStyle>
            <a:lvl1pPr>
              <a:defRPr/>
            </a:lvl1pPr>
          </a:lstStyle>
          <a:p>
            <a:pPr>
              <a:defRPr/>
            </a:pPr>
            <a:fld id="{A7D5B1F5-E4A9-4E4B-A3DA-3DF617476D3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B9E4DC3E-7392-4405-BB06-74D095DD4498}"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04554FCD-B194-4792-97A7-C273CB8C1B6E}"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4D43A4F9-A458-48E0-9E68-E2E6A2C69DCB}"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538" y="0"/>
            <a:ext cx="2146300" cy="65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0"/>
            <a:ext cx="6289675" cy="65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1EDD2498-70ED-4AF2-A5F9-53FDD442434F}"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463" y="0"/>
            <a:ext cx="8583612" cy="922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992188"/>
            <a:ext cx="4216400"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BC6688FE-531B-465C-93D0-A87A70187F6D}"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3" name="Rectangle 4"/>
          <p:cNvSpPr>
            <a:spLocks noGrp="1" noChangeArrowheads="1"/>
          </p:cNvSpPr>
          <p:nvPr>
            <p:ph type="sldNum" sz="quarter" idx="11"/>
          </p:nvPr>
        </p:nvSpPr>
        <p:spPr>
          <a:ln/>
        </p:spPr>
        <p:txBody>
          <a:bodyPr/>
          <a:lstStyle>
            <a:lvl1pPr>
              <a:defRPr/>
            </a:lvl1pPr>
          </a:lstStyle>
          <a:p>
            <a:pPr>
              <a:defRPr/>
            </a:pPr>
            <a:fld id="{08D43E14-E40C-4604-95A3-374E131D4469}"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BF07508A-FAE8-4F8E-B3AA-A15262F0113A}"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A0FB0392-DE7A-4041-A691-2A4E764A25CC}"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992188"/>
            <a:ext cx="4216400"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0826A99B-E50D-4030-BFD7-33EEDE2B1D9A}"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8" name="Rectangle 4"/>
          <p:cNvSpPr>
            <a:spLocks noGrp="1" noChangeArrowheads="1"/>
          </p:cNvSpPr>
          <p:nvPr>
            <p:ph type="sldNum" sz="quarter" idx="11"/>
          </p:nvPr>
        </p:nvSpPr>
        <p:spPr>
          <a:ln/>
        </p:spPr>
        <p:txBody>
          <a:bodyPr/>
          <a:lstStyle>
            <a:lvl1pPr>
              <a:defRPr/>
            </a:lvl1pPr>
          </a:lstStyle>
          <a:p>
            <a:pPr>
              <a:defRPr/>
            </a:pPr>
            <a:fld id="{956F143F-8E78-4E9F-9A4B-363FB2904520}"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4" name="Rectangle 4"/>
          <p:cNvSpPr>
            <a:spLocks noGrp="1" noChangeArrowheads="1"/>
          </p:cNvSpPr>
          <p:nvPr>
            <p:ph type="sldNum" sz="quarter" idx="11"/>
          </p:nvPr>
        </p:nvSpPr>
        <p:spPr>
          <a:ln/>
        </p:spPr>
        <p:txBody>
          <a:bodyPr/>
          <a:lstStyle>
            <a:lvl1pPr>
              <a:defRPr/>
            </a:lvl1pPr>
          </a:lstStyle>
          <a:p>
            <a:pPr>
              <a:defRPr/>
            </a:pPr>
            <a:fld id="{795FC1DB-2FD5-4CCF-BB02-E9A98C4F5909}"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3" name="Rectangle 4"/>
          <p:cNvSpPr>
            <a:spLocks noGrp="1" noChangeArrowheads="1"/>
          </p:cNvSpPr>
          <p:nvPr>
            <p:ph type="sldNum" sz="quarter" idx="11"/>
          </p:nvPr>
        </p:nvSpPr>
        <p:spPr>
          <a:ln/>
        </p:spPr>
        <p:txBody>
          <a:bodyPr/>
          <a:lstStyle>
            <a:lvl1pPr>
              <a:defRPr/>
            </a:lvl1pPr>
          </a:lstStyle>
          <a:p>
            <a:pPr>
              <a:defRPr/>
            </a:pPr>
            <a:fld id="{240AFF1D-0FD6-47CD-AB59-6AD61DE203C2}"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4C981918-E5FB-4495-ABEF-9A600BAF242C}"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D83DA958-9109-4EDA-A2B7-764755C3AD3F}"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17DF8E9A-7BFE-46DC-BB10-3A5586934ED0}"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538" y="0"/>
            <a:ext cx="2146300" cy="65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0"/>
            <a:ext cx="6289675" cy="65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D04322B1-5F6B-44BD-9EB1-CD1C6F15C15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1C4AF7ED-7EA8-4B9A-9237-690C1F8ECB8C}"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463" y="0"/>
            <a:ext cx="8583612" cy="922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992188"/>
            <a:ext cx="4216400"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D2A9C47E-BF5F-420D-9A57-4EB0B32EF209}"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D46219C7-F2B5-4A89-AE66-6C2936D97CD6}"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93DC7119-3488-4BDF-8652-D68FE80B21C0}"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992188"/>
            <a:ext cx="4216400"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E2A09AF9-A209-487C-B71E-0C33591DEC02}"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8" name="Rectangle 4"/>
          <p:cNvSpPr>
            <a:spLocks noGrp="1" noChangeArrowheads="1"/>
          </p:cNvSpPr>
          <p:nvPr>
            <p:ph type="sldNum" sz="quarter" idx="11"/>
          </p:nvPr>
        </p:nvSpPr>
        <p:spPr>
          <a:ln/>
        </p:spPr>
        <p:txBody>
          <a:bodyPr/>
          <a:lstStyle>
            <a:lvl1pPr>
              <a:defRPr/>
            </a:lvl1pPr>
          </a:lstStyle>
          <a:p>
            <a:pPr>
              <a:defRPr/>
            </a:pPr>
            <a:fld id="{92DD1CC8-3D3B-4AED-AEFC-5066E075C0C6}"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4" name="Rectangle 4"/>
          <p:cNvSpPr>
            <a:spLocks noGrp="1" noChangeArrowheads="1"/>
          </p:cNvSpPr>
          <p:nvPr>
            <p:ph type="sldNum" sz="quarter" idx="11"/>
          </p:nvPr>
        </p:nvSpPr>
        <p:spPr>
          <a:ln/>
        </p:spPr>
        <p:txBody>
          <a:bodyPr/>
          <a:lstStyle>
            <a:lvl1pPr>
              <a:defRPr/>
            </a:lvl1pPr>
          </a:lstStyle>
          <a:p>
            <a:pPr>
              <a:defRPr/>
            </a:pPr>
            <a:fld id="{A42515C5-4315-4D75-B972-B54889497242}"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3" name="Rectangle 4"/>
          <p:cNvSpPr>
            <a:spLocks noGrp="1" noChangeArrowheads="1"/>
          </p:cNvSpPr>
          <p:nvPr>
            <p:ph type="sldNum" sz="quarter" idx="11"/>
          </p:nvPr>
        </p:nvSpPr>
        <p:spPr>
          <a:ln/>
        </p:spPr>
        <p:txBody>
          <a:bodyPr/>
          <a:lstStyle>
            <a:lvl1pPr>
              <a:defRPr/>
            </a:lvl1pPr>
          </a:lstStyle>
          <a:p>
            <a:pPr>
              <a:defRPr/>
            </a:pPr>
            <a:fld id="{BCF98DCE-EA7E-4188-B50E-570C0DA7BE6A}"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B06836EA-0BF9-40AE-8D8E-F0C6F25F8BBB}"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C87A3268-5E5B-4589-A0AC-FE2807A9AA3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1A50F6C7-4DEB-4F22-9DAD-242452DEC46B}"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EB056F0E-6498-4A53-AA51-09F7D7412BE8}"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538" y="0"/>
            <a:ext cx="2146300" cy="65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0"/>
            <a:ext cx="6289675" cy="65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1AAB148A-401B-463D-86BE-A97B9B2E7E80}"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463" y="0"/>
            <a:ext cx="8583612" cy="922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992188"/>
            <a:ext cx="4216400"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2C2D99B6-1D8B-4434-B821-7D85E0FC9EC0}"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D16D6EE9-AEC6-45EC-BC73-E61F9875E6AB}"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5" name="Rectangle 4"/>
          <p:cNvSpPr>
            <a:spLocks noGrp="1" noChangeArrowheads="1"/>
          </p:cNvSpPr>
          <p:nvPr>
            <p:ph type="sldNum" sz="quarter" idx="11"/>
          </p:nvPr>
        </p:nvSpPr>
        <p:spPr>
          <a:ln/>
        </p:spPr>
        <p:txBody>
          <a:bodyPr/>
          <a:lstStyle>
            <a:lvl1pPr>
              <a:defRPr/>
            </a:lvl1pPr>
          </a:lstStyle>
          <a:p>
            <a:pPr>
              <a:defRPr/>
            </a:pPr>
            <a:fld id="{E31EC9C7-D464-454D-8651-0E814758A46A}"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992188"/>
            <a:ext cx="4216400"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92188"/>
            <a:ext cx="4217988" cy="5595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6" name="Rectangle 4"/>
          <p:cNvSpPr>
            <a:spLocks noGrp="1" noChangeArrowheads="1"/>
          </p:cNvSpPr>
          <p:nvPr>
            <p:ph type="sldNum" sz="quarter" idx="11"/>
          </p:nvPr>
        </p:nvSpPr>
        <p:spPr>
          <a:ln/>
        </p:spPr>
        <p:txBody>
          <a:bodyPr/>
          <a:lstStyle>
            <a:lvl1pPr>
              <a:defRPr/>
            </a:lvl1pPr>
          </a:lstStyle>
          <a:p>
            <a:pPr>
              <a:defRPr/>
            </a:pPr>
            <a:fld id="{E453E9F9-3C86-40A0-BA7E-41B16FE763DE}"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8" name="Rectangle 4"/>
          <p:cNvSpPr>
            <a:spLocks noGrp="1" noChangeArrowheads="1"/>
          </p:cNvSpPr>
          <p:nvPr>
            <p:ph type="sldNum" sz="quarter" idx="11"/>
          </p:nvPr>
        </p:nvSpPr>
        <p:spPr>
          <a:ln/>
        </p:spPr>
        <p:txBody>
          <a:bodyPr/>
          <a:lstStyle>
            <a:lvl1pPr>
              <a:defRPr/>
            </a:lvl1pPr>
          </a:lstStyle>
          <a:p>
            <a:pPr>
              <a:defRPr/>
            </a:pPr>
            <a:fld id="{76E97DE9-A753-4778-A865-222095623B6F}"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4" name="Rectangle 4"/>
          <p:cNvSpPr>
            <a:spLocks noGrp="1" noChangeArrowheads="1"/>
          </p:cNvSpPr>
          <p:nvPr>
            <p:ph type="sldNum" sz="quarter" idx="11"/>
          </p:nvPr>
        </p:nvSpPr>
        <p:spPr>
          <a:ln/>
        </p:spPr>
        <p:txBody>
          <a:bodyPr/>
          <a:lstStyle>
            <a:lvl1pPr>
              <a:defRPr/>
            </a:lvl1pPr>
          </a:lstStyle>
          <a:p>
            <a:pPr>
              <a:defRPr/>
            </a:pPr>
            <a:fld id="{EAC328A4-E340-465B-BB03-31C8720C7158}"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1"/>
          <p:cNvSpPr>
            <a:spLocks noGrp="1" noChangeArrowheads="1"/>
          </p:cNvSpPr>
          <p:nvPr>
            <p:ph type="ftr" sz="quarter" idx="10"/>
          </p:nvPr>
        </p:nvSpPr>
        <p:spPr>
          <a:ln/>
        </p:spPr>
        <p:txBody>
          <a:bodyPr/>
          <a:lstStyle>
            <a:lvl1pPr>
              <a:defRPr/>
            </a:lvl1pPr>
          </a:lstStyle>
          <a:p>
            <a:pPr>
              <a:defRPr/>
            </a:pPr>
            <a:r>
              <a:rPr lang="en-US"/>
              <a:t>Rev. 7.21 – HP Restricted</a:t>
            </a:r>
          </a:p>
        </p:txBody>
      </p:sp>
      <p:sp>
        <p:nvSpPr>
          <p:cNvPr id="3" name="Rectangle 4"/>
          <p:cNvSpPr>
            <a:spLocks noGrp="1" noChangeArrowheads="1"/>
          </p:cNvSpPr>
          <p:nvPr>
            <p:ph type="sldNum" sz="quarter" idx="11"/>
          </p:nvPr>
        </p:nvSpPr>
        <p:spPr>
          <a:ln/>
        </p:spPr>
        <p:txBody>
          <a:bodyPr/>
          <a:lstStyle>
            <a:lvl1pPr>
              <a:defRPr/>
            </a:lvl1pPr>
          </a:lstStyle>
          <a:p>
            <a:pPr>
              <a:defRPr/>
            </a:pPr>
            <a:fld id="{E69BAA5B-88F8-4476-99BA-44FE2BF150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9.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7993" name="Rectangle 121"/>
          <p:cNvSpPr>
            <a:spLocks noGrp="1" noChangeArrowheads="1"/>
          </p:cNvSpPr>
          <p:nvPr>
            <p:ph type="ftr" sz="quarter" idx="3"/>
          </p:nvPr>
        </p:nvSpPr>
        <p:spPr bwMode="auto">
          <a:xfrm>
            <a:off x="1997075" y="66389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7B7B79"/>
                </a:solidFill>
                <a:cs typeface="+mn-cs"/>
              </a:defRPr>
            </a:lvl1pPr>
          </a:lstStyle>
          <a:p>
            <a:pPr>
              <a:defRPr/>
            </a:pPr>
            <a:r>
              <a:rPr lang="en-US"/>
              <a:t>Rev. 7.21 – HP Restricted</a:t>
            </a:r>
          </a:p>
        </p:txBody>
      </p:sp>
      <p:sp>
        <p:nvSpPr>
          <p:cNvPr id="1027" name="Rectangle 8"/>
          <p:cNvSpPr>
            <a:spLocks noGrp="1" noChangeArrowheads="1"/>
          </p:cNvSpPr>
          <p:nvPr>
            <p:ph type="body" idx="1"/>
          </p:nvPr>
        </p:nvSpPr>
        <p:spPr bwMode="auto">
          <a:xfrm>
            <a:off x="400050" y="992188"/>
            <a:ext cx="8586788" cy="5595937"/>
          </a:xfrm>
          <a:prstGeom prst="rect">
            <a:avLst/>
          </a:prstGeom>
          <a:noFill/>
          <a:ln w="9525">
            <a:noFill/>
            <a:miter lim="800000"/>
            <a:headEnd/>
            <a:tailEnd/>
          </a:ln>
        </p:spPr>
        <p:txBody>
          <a:bodyPr vert="horz" wrap="square" lIns="45720" tIns="91440" rIns="4572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7876" name="Rectangle 4"/>
          <p:cNvSpPr>
            <a:spLocks noGrp="1" noChangeArrowheads="1"/>
          </p:cNvSpPr>
          <p:nvPr>
            <p:ph type="sldNum" sz="quarter" idx="4"/>
          </p:nvPr>
        </p:nvSpPr>
        <p:spPr bwMode="auto">
          <a:xfrm>
            <a:off x="401638" y="6638925"/>
            <a:ext cx="762000" cy="219075"/>
          </a:xfrm>
          <a:prstGeom prst="rect">
            <a:avLst/>
          </a:prstGeom>
          <a:noFill/>
          <a:ln w="9525">
            <a:noFill/>
            <a:miter lim="800000"/>
            <a:headEnd/>
            <a:tailEnd/>
          </a:ln>
          <a:effectLst/>
        </p:spPr>
        <p:txBody>
          <a:bodyPr vert="horz" wrap="square" lIns="45720" tIns="45720" rIns="45720" bIns="27432" numCol="1" anchor="b" anchorCtr="0" compatLnSpc="1">
            <a:prstTxWarp prst="textNoShape">
              <a:avLst/>
            </a:prstTxWarp>
          </a:bodyPr>
          <a:lstStyle>
            <a:lvl1pPr eaLnBrk="0" hangingPunct="0">
              <a:defRPr sz="1200">
                <a:solidFill>
                  <a:srgbClr val="7B7B79"/>
                </a:solidFill>
                <a:latin typeface="Futura Hv" pitchFamily="34" charset="0"/>
              </a:defRPr>
            </a:lvl1pPr>
          </a:lstStyle>
          <a:p>
            <a:pPr>
              <a:defRPr/>
            </a:pPr>
            <a:fld id="{9971F39D-4B49-4D96-9D4B-69FAC486EA47}" type="slidenum">
              <a:rPr lang="en-US"/>
              <a:pPr>
                <a:defRPr/>
              </a:pPr>
              <a:t>‹#›</a:t>
            </a:fld>
            <a:endParaRPr lang="en-US"/>
          </a:p>
        </p:txBody>
      </p:sp>
      <p:sp>
        <p:nvSpPr>
          <p:cNvPr id="207877" name="Rectangle 5"/>
          <p:cNvSpPr>
            <a:spLocks noChangeArrowheads="1"/>
          </p:cNvSpPr>
          <p:nvPr/>
        </p:nvSpPr>
        <p:spPr bwMode="ltGray">
          <a:xfrm>
            <a:off x="0" y="914400"/>
            <a:ext cx="257175" cy="59436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207878" name="Rectangle 6"/>
          <p:cNvSpPr>
            <a:spLocks noChangeArrowheads="1"/>
          </p:cNvSpPr>
          <p:nvPr/>
        </p:nvSpPr>
        <p:spPr bwMode="ltGray">
          <a:xfrm>
            <a:off x="0" y="0"/>
            <a:ext cx="257175" cy="847725"/>
          </a:xfrm>
          <a:prstGeom prst="rect">
            <a:avLst/>
          </a:prstGeom>
          <a:solidFill>
            <a:schemeClr val="accent1"/>
          </a:solidFill>
          <a:ln w="9525">
            <a:noFill/>
            <a:miter lim="800000"/>
            <a:headEnd/>
            <a:tailEnd/>
          </a:ln>
          <a:effectLst/>
        </p:spPr>
        <p:txBody>
          <a:bodyPr wrap="none" anchor="ctr"/>
          <a:lstStyle/>
          <a:p>
            <a:pPr>
              <a:defRPr/>
            </a:pPr>
            <a:endParaRPr lang="en-US"/>
          </a:p>
        </p:txBody>
      </p:sp>
      <p:pic>
        <p:nvPicPr>
          <p:cNvPr id="1031" name="Picture 116"/>
          <p:cNvPicPr>
            <a:picLocks noChangeAspect="1" noChangeArrowheads="1"/>
          </p:cNvPicPr>
          <p:nvPr/>
        </p:nvPicPr>
        <p:blipFill>
          <a:blip r:embed="rId14" cstate="print"/>
          <a:srcRect r="6857"/>
          <a:stretch>
            <a:fillRect/>
          </a:stretch>
        </p:blipFill>
        <p:spPr bwMode="auto">
          <a:xfrm>
            <a:off x="8575675" y="6454775"/>
            <a:ext cx="419100" cy="355600"/>
          </a:xfrm>
          <a:prstGeom prst="rect">
            <a:avLst/>
          </a:prstGeom>
          <a:noFill/>
          <a:ln w="9525" algn="ctr">
            <a:noFill/>
            <a:miter lim="800000"/>
            <a:headEnd/>
            <a:tailEnd/>
          </a:ln>
        </p:spPr>
      </p:pic>
      <p:sp>
        <p:nvSpPr>
          <p:cNvPr id="1032" name="Rectangle 120"/>
          <p:cNvSpPr>
            <a:spLocks noGrp="1" noChangeArrowheads="1"/>
          </p:cNvSpPr>
          <p:nvPr>
            <p:ph type="title"/>
          </p:nvPr>
        </p:nvSpPr>
        <p:spPr bwMode="auto">
          <a:xfrm>
            <a:off x="398463" y="0"/>
            <a:ext cx="8583612" cy="922338"/>
          </a:xfrm>
          <a:prstGeom prst="rect">
            <a:avLst/>
          </a:prstGeom>
          <a:noFill/>
          <a:ln w="9525" algn="ctr">
            <a:noFill/>
            <a:miter lim="800000"/>
            <a:headEnd/>
            <a:tailEnd/>
          </a:ln>
        </p:spPr>
        <p:txBody>
          <a:bodyPr vert="horz" wrap="square" lIns="45720" tIns="45720" rIns="0" bIns="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45" r:id="rId1"/>
    <p:sldLayoutId id="2147484357" r:id="rId2"/>
    <p:sldLayoutId id="2147484356" r:id="rId3"/>
    <p:sldLayoutId id="2147484355" r:id="rId4"/>
    <p:sldLayoutId id="2147484354" r:id="rId5"/>
    <p:sldLayoutId id="2147484353" r:id="rId6"/>
    <p:sldLayoutId id="2147484352" r:id="rId7"/>
    <p:sldLayoutId id="2147484351" r:id="rId8"/>
    <p:sldLayoutId id="2147484350" r:id="rId9"/>
    <p:sldLayoutId id="2147484349" r:id="rId10"/>
    <p:sldLayoutId id="2147484348" r:id="rId11"/>
    <p:sldLayoutId id="2147484347" r:id="rId12"/>
  </p:sldLayoutIdLst>
  <p:timing>
    <p:tnLst>
      <p:par>
        <p:cTn id="1" dur="indefinite" restart="never" nodeType="tmRoot"/>
      </p:par>
    </p:tnLst>
  </p:timing>
  <p:hf hd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Futura Bk" pitchFamily="34" charset="0"/>
        </a:defRPr>
      </a:lvl2pPr>
      <a:lvl3pPr algn="l" rtl="0" eaLnBrk="0" fontAlgn="base" hangingPunct="0">
        <a:lnSpc>
          <a:spcPct val="95000"/>
        </a:lnSpc>
        <a:spcBef>
          <a:spcPct val="0"/>
        </a:spcBef>
        <a:spcAft>
          <a:spcPct val="0"/>
        </a:spcAft>
        <a:defRPr sz="3200">
          <a:solidFill>
            <a:schemeClr val="tx2"/>
          </a:solidFill>
          <a:latin typeface="Futura Bk" pitchFamily="34" charset="0"/>
        </a:defRPr>
      </a:lvl3pPr>
      <a:lvl4pPr algn="l" rtl="0" eaLnBrk="0" fontAlgn="base" hangingPunct="0">
        <a:lnSpc>
          <a:spcPct val="95000"/>
        </a:lnSpc>
        <a:spcBef>
          <a:spcPct val="0"/>
        </a:spcBef>
        <a:spcAft>
          <a:spcPct val="0"/>
        </a:spcAft>
        <a:defRPr sz="3200">
          <a:solidFill>
            <a:schemeClr val="tx2"/>
          </a:solidFill>
          <a:latin typeface="Futura Bk" pitchFamily="34" charset="0"/>
        </a:defRPr>
      </a:lvl4pPr>
      <a:lvl5pPr algn="l" rtl="0" eaLnBrk="0" fontAlgn="base" hangingPunct="0">
        <a:lnSpc>
          <a:spcPct val="95000"/>
        </a:lnSpc>
        <a:spcBef>
          <a:spcPct val="0"/>
        </a:spcBef>
        <a:spcAft>
          <a:spcPct val="0"/>
        </a:spcAft>
        <a:defRPr sz="3200">
          <a:solidFill>
            <a:schemeClr val="tx2"/>
          </a:solidFill>
          <a:latin typeface="Futura Bk" pitchFamily="34" charset="0"/>
        </a:defRPr>
      </a:lvl5pPr>
      <a:lvl6pPr marL="457200" algn="l" rtl="0" fontAlgn="base">
        <a:lnSpc>
          <a:spcPct val="95000"/>
        </a:lnSpc>
        <a:spcBef>
          <a:spcPct val="0"/>
        </a:spcBef>
        <a:spcAft>
          <a:spcPct val="0"/>
        </a:spcAft>
        <a:defRPr sz="3200">
          <a:solidFill>
            <a:schemeClr val="tx2"/>
          </a:solidFill>
          <a:latin typeface="Futura Bk" pitchFamily="34" charset="0"/>
        </a:defRPr>
      </a:lvl6pPr>
      <a:lvl7pPr marL="914400" algn="l" rtl="0" fontAlgn="base">
        <a:lnSpc>
          <a:spcPct val="95000"/>
        </a:lnSpc>
        <a:spcBef>
          <a:spcPct val="0"/>
        </a:spcBef>
        <a:spcAft>
          <a:spcPct val="0"/>
        </a:spcAft>
        <a:defRPr sz="3200">
          <a:solidFill>
            <a:schemeClr val="tx2"/>
          </a:solidFill>
          <a:latin typeface="Futura Bk" pitchFamily="34" charset="0"/>
        </a:defRPr>
      </a:lvl7pPr>
      <a:lvl8pPr marL="1371600" algn="l" rtl="0" fontAlgn="base">
        <a:lnSpc>
          <a:spcPct val="95000"/>
        </a:lnSpc>
        <a:spcBef>
          <a:spcPct val="0"/>
        </a:spcBef>
        <a:spcAft>
          <a:spcPct val="0"/>
        </a:spcAft>
        <a:defRPr sz="3200">
          <a:solidFill>
            <a:schemeClr val="tx2"/>
          </a:solidFill>
          <a:latin typeface="Futura Bk" pitchFamily="34" charset="0"/>
        </a:defRPr>
      </a:lvl8pPr>
      <a:lvl9pPr marL="1828800" algn="l" rtl="0" fontAlgn="base">
        <a:lnSpc>
          <a:spcPct val="95000"/>
        </a:lnSpc>
        <a:spcBef>
          <a:spcPct val="0"/>
        </a:spcBef>
        <a:spcAft>
          <a:spcPct val="0"/>
        </a:spcAft>
        <a:defRPr sz="3200">
          <a:solidFill>
            <a:schemeClr val="tx2"/>
          </a:solidFill>
          <a:latin typeface="Futura Bk" pitchFamily="34" charset="0"/>
        </a:defRPr>
      </a:lvl9pPr>
    </p:titleStyle>
    <p:bodyStyle>
      <a:lvl1pPr marL="342900" indent="-342900" algn="l" rtl="0" eaLnBrk="0" fontAlgn="base" hangingPunct="0">
        <a:spcBef>
          <a:spcPct val="0"/>
        </a:spcBef>
        <a:spcAft>
          <a:spcPct val="25000"/>
        </a:spcAft>
        <a:buClr>
          <a:srgbClr val="B2B3B5"/>
        </a:buClr>
        <a:buSzPct val="75000"/>
        <a:buChar char="•"/>
        <a:defRPr sz="2600">
          <a:solidFill>
            <a:schemeClr val="accent1"/>
          </a:solidFill>
          <a:latin typeface="+mn-lt"/>
          <a:ea typeface="+mn-ea"/>
          <a:cs typeface="+mn-cs"/>
        </a:defRPr>
      </a:lvl1pPr>
      <a:lvl2pPr marL="346075" indent="-231775" algn="l" rtl="0" eaLnBrk="0" fontAlgn="base" hangingPunct="0">
        <a:spcBef>
          <a:spcPct val="0"/>
        </a:spcBef>
        <a:spcAft>
          <a:spcPct val="25000"/>
        </a:spcAft>
        <a:buClr>
          <a:srgbClr val="7B7B79"/>
        </a:buClr>
        <a:buSzPct val="90000"/>
        <a:buFont typeface="Futura Bk" pitchFamily="34" charset="0"/>
        <a:buChar char="•"/>
        <a:defRPr sz="2400">
          <a:solidFill>
            <a:schemeClr val="tx1"/>
          </a:solidFill>
          <a:latin typeface="+mn-lt"/>
        </a:defRPr>
      </a:lvl2pPr>
      <a:lvl3pPr marL="692150" indent="-231775" algn="l" rtl="0" eaLnBrk="0" fontAlgn="base" hangingPunct="0">
        <a:spcBef>
          <a:spcPct val="0"/>
        </a:spcBef>
        <a:spcAft>
          <a:spcPct val="25000"/>
        </a:spcAft>
        <a:buClr>
          <a:srgbClr val="7B7B79"/>
        </a:buClr>
        <a:buFont typeface="Futura Bk" pitchFamily="34" charset="0"/>
        <a:buChar char="–"/>
        <a:defRPr sz="2200">
          <a:solidFill>
            <a:schemeClr val="tx1"/>
          </a:solidFill>
          <a:latin typeface="+mn-lt"/>
        </a:defRPr>
      </a:lvl3pPr>
      <a:lvl4pPr marL="1025525" indent="-219075" algn="l" rtl="0" eaLnBrk="0" fontAlgn="base" hangingPunct="0">
        <a:spcBef>
          <a:spcPct val="0"/>
        </a:spcBef>
        <a:spcAft>
          <a:spcPct val="25000"/>
        </a:spcAft>
        <a:buClr>
          <a:srgbClr val="7B7B79"/>
        </a:buClr>
        <a:buFont typeface="Futura Bk" pitchFamily="34" charset="0"/>
        <a:buChar char="•"/>
        <a:defRPr sz="2000">
          <a:solidFill>
            <a:schemeClr val="tx1"/>
          </a:solidFill>
          <a:latin typeface="+mn-lt"/>
        </a:defRPr>
      </a:lvl4pPr>
      <a:lvl5pPr marL="1149350" indent="-9525" algn="l" rtl="0" eaLnBrk="0" fontAlgn="base" hangingPunct="0">
        <a:spcBef>
          <a:spcPct val="0"/>
        </a:spcBef>
        <a:spcAft>
          <a:spcPct val="25000"/>
        </a:spcAft>
        <a:buClr>
          <a:srgbClr val="B2B3B5"/>
        </a:buClr>
        <a:buChar char="»"/>
        <a:defRPr sz="2000" b="1">
          <a:solidFill>
            <a:schemeClr val="tx1"/>
          </a:solidFill>
          <a:latin typeface="Courier New" pitchFamily="49" charset="0"/>
        </a:defRPr>
      </a:lvl5pPr>
      <a:lvl6pPr marL="1606550" indent="-9525" algn="l" rtl="0" fontAlgn="base">
        <a:spcBef>
          <a:spcPct val="0"/>
        </a:spcBef>
        <a:spcAft>
          <a:spcPct val="25000"/>
        </a:spcAft>
        <a:buClr>
          <a:srgbClr val="B2B3B5"/>
        </a:buClr>
        <a:defRPr b="1">
          <a:solidFill>
            <a:schemeClr val="tx1"/>
          </a:solidFill>
          <a:latin typeface="Courier New" pitchFamily="49" charset="0"/>
        </a:defRPr>
      </a:lvl6pPr>
      <a:lvl7pPr marL="2063750" indent="-9525" algn="l" rtl="0" fontAlgn="base">
        <a:spcBef>
          <a:spcPct val="0"/>
        </a:spcBef>
        <a:spcAft>
          <a:spcPct val="25000"/>
        </a:spcAft>
        <a:buClr>
          <a:srgbClr val="B2B3B5"/>
        </a:buClr>
        <a:defRPr b="1">
          <a:solidFill>
            <a:schemeClr val="tx1"/>
          </a:solidFill>
          <a:latin typeface="Courier New" pitchFamily="49" charset="0"/>
        </a:defRPr>
      </a:lvl7pPr>
      <a:lvl8pPr marL="2520950" indent="-9525" algn="l" rtl="0" fontAlgn="base">
        <a:spcBef>
          <a:spcPct val="0"/>
        </a:spcBef>
        <a:spcAft>
          <a:spcPct val="25000"/>
        </a:spcAft>
        <a:buClr>
          <a:srgbClr val="B2B3B5"/>
        </a:buClr>
        <a:defRPr b="1">
          <a:solidFill>
            <a:schemeClr val="tx1"/>
          </a:solidFill>
          <a:latin typeface="Courier New" pitchFamily="49" charset="0"/>
        </a:defRPr>
      </a:lvl8pPr>
      <a:lvl9pPr marL="2978150" indent="-9525" algn="l" rtl="0" fontAlgn="base">
        <a:spcBef>
          <a:spcPct val="0"/>
        </a:spcBef>
        <a:spcAft>
          <a:spcPct val="25000"/>
        </a:spcAft>
        <a:buClr>
          <a:srgbClr val="B2B3B5"/>
        </a:buClr>
        <a:defRPr b="1">
          <a:solidFill>
            <a:schemeClr val="tx1"/>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body" idx="1"/>
          </p:nvPr>
        </p:nvSpPr>
        <p:spPr bwMode="auto">
          <a:xfrm>
            <a:off x="400050" y="995363"/>
            <a:ext cx="8586788" cy="5594350"/>
          </a:xfrm>
          <a:prstGeom prst="rect">
            <a:avLst/>
          </a:prstGeom>
          <a:noFill/>
          <a:ln w="9525">
            <a:noFill/>
            <a:miter lim="800000"/>
            <a:headEnd/>
            <a:tailEnd/>
          </a:ln>
        </p:spPr>
        <p:txBody>
          <a:bodyPr vert="horz" wrap="square" lIns="45720" tIns="91440" rIns="4572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1851" name="Rectangle 11"/>
          <p:cNvSpPr>
            <a:spLocks noChangeArrowheads="1"/>
          </p:cNvSpPr>
          <p:nvPr/>
        </p:nvSpPr>
        <p:spPr bwMode="ltGray">
          <a:xfrm>
            <a:off x="0" y="914400"/>
            <a:ext cx="257175" cy="59436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291852" name="Rectangle 12"/>
          <p:cNvSpPr>
            <a:spLocks noChangeArrowheads="1"/>
          </p:cNvSpPr>
          <p:nvPr/>
        </p:nvSpPr>
        <p:spPr bwMode="ltGray">
          <a:xfrm>
            <a:off x="0" y="0"/>
            <a:ext cx="257175" cy="847725"/>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4341" name="Rectangle 16"/>
          <p:cNvSpPr>
            <a:spLocks noGrp="1" noChangeArrowheads="1"/>
          </p:cNvSpPr>
          <p:nvPr>
            <p:ph type="title"/>
          </p:nvPr>
        </p:nvSpPr>
        <p:spPr bwMode="auto">
          <a:xfrm>
            <a:off x="398463" y="0"/>
            <a:ext cx="8583612" cy="922338"/>
          </a:xfrm>
          <a:prstGeom prst="rect">
            <a:avLst/>
          </a:prstGeom>
          <a:noFill/>
          <a:ln w="9525" algn="ctr">
            <a:noFill/>
            <a:miter lim="800000"/>
            <a:headEnd/>
            <a:tailEnd/>
          </a:ln>
        </p:spPr>
        <p:txBody>
          <a:bodyPr vert="horz" wrap="square" lIns="45720" tIns="45720" rIns="0" bIns="0" numCol="1" anchor="b" anchorCtr="0" compatLnSpc="1">
            <a:prstTxWarp prst="textNoShape">
              <a:avLst/>
            </a:prstTxWarp>
          </a:bodyPr>
          <a:lstStyle/>
          <a:p>
            <a:pPr lvl="0"/>
            <a:r>
              <a:rPr lang="en-US" smtClean="0"/>
              <a:t>Click to edit Master title style</a:t>
            </a:r>
          </a:p>
        </p:txBody>
      </p:sp>
      <p:sp>
        <p:nvSpPr>
          <p:cNvPr id="291860" name="Rectangle 20"/>
          <p:cNvSpPr>
            <a:spLocks noGrp="1" noChangeArrowheads="1"/>
          </p:cNvSpPr>
          <p:nvPr>
            <p:ph type="sldNum" sz="quarter" idx="4"/>
          </p:nvPr>
        </p:nvSpPr>
        <p:spPr bwMode="auto">
          <a:xfrm>
            <a:off x="401638" y="6638925"/>
            <a:ext cx="762000" cy="219075"/>
          </a:xfrm>
          <a:prstGeom prst="rect">
            <a:avLst/>
          </a:prstGeom>
          <a:noFill/>
          <a:ln w="9525">
            <a:noFill/>
            <a:miter lim="800000"/>
            <a:headEnd/>
            <a:tailEnd/>
          </a:ln>
          <a:effectLst/>
        </p:spPr>
        <p:txBody>
          <a:bodyPr vert="horz" wrap="square" lIns="45720" tIns="45720" rIns="45720" bIns="27432" numCol="1" anchor="b" anchorCtr="0" compatLnSpc="1">
            <a:prstTxWarp prst="textNoShape">
              <a:avLst/>
            </a:prstTxWarp>
          </a:bodyPr>
          <a:lstStyle>
            <a:lvl1pPr eaLnBrk="0" hangingPunct="0">
              <a:defRPr sz="1200">
                <a:solidFill>
                  <a:srgbClr val="7B7B79"/>
                </a:solidFill>
                <a:latin typeface="Futura Hv" pitchFamily="34" charset="0"/>
              </a:defRPr>
            </a:lvl1pPr>
          </a:lstStyle>
          <a:p>
            <a:pPr>
              <a:defRPr/>
            </a:pPr>
            <a:fld id="{2F1D7DDE-FEC5-4E53-868A-1F933157E7B9}" type="slidenum">
              <a:rPr lang="en-US"/>
              <a:pPr>
                <a:defRPr/>
              </a:pPr>
              <a:t>‹#›</a:t>
            </a:fld>
            <a:endParaRPr lang="en-US"/>
          </a:p>
        </p:txBody>
      </p:sp>
      <p:pic>
        <p:nvPicPr>
          <p:cNvPr id="14343" name="Picture 21"/>
          <p:cNvPicPr>
            <a:picLocks noChangeAspect="1" noChangeArrowheads="1"/>
          </p:cNvPicPr>
          <p:nvPr/>
        </p:nvPicPr>
        <p:blipFill>
          <a:blip r:embed="rId13" cstate="print"/>
          <a:srcRect r="6857"/>
          <a:stretch>
            <a:fillRect/>
          </a:stretch>
        </p:blipFill>
        <p:spPr bwMode="auto">
          <a:xfrm>
            <a:off x="8575675" y="6454775"/>
            <a:ext cx="419100" cy="355600"/>
          </a:xfrm>
          <a:prstGeom prst="rect">
            <a:avLst/>
          </a:prstGeom>
          <a:noFill/>
          <a:ln w="9525" algn="ctr">
            <a:noFill/>
            <a:miter lim="800000"/>
            <a:headEnd/>
            <a:tailEnd/>
          </a:ln>
        </p:spPr>
      </p:pic>
      <p:sp>
        <p:nvSpPr>
          <p:cNvPr id="291863" name="Rectangle 23"/>
          <p:cNvSpPr>
            <a:spLocks noGrp="1" noChangeArrowheads="1"/>
          </p:cNvSpPr>
          <p:nvPr>
            <p:ph type="ftr" sz="quarter" idx="3"/>
          </p:nvPr>
        </p:nvSpPr>
        <p:spPr bwMode="auto">
          <a:xfrm>
            <a:off x="1997075" y="66389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7B7B79"/>
                </a:solidFill>
                <a:cs typeface="+mn-cs"/>
              </a:defRPr>
            </a:lvl1pPr>
          </a:lstStyle>
          <a:p>
            <a:pPr>
              <a:defRPr/>
            </a:pPr>
            <a:r>
              <a:rPr lang="en-US"/>
              <a:t>Rev. 7.21 – HP Restricted</a:t>
            </a:r>
          </a:p>
        </p:txBody>
      </p:sp>
    </p:spTree>
  </p:cSld>
  <p:clrMap bg1="lt1" tx1="dk1" bg2="lt2" tx2="dk2" accent1="accent1" accent2="accent2" accent3="accent3" accent4="accent4" accent5="accent5" accent6="accent6" hlink="hlink" folHlink="folHlink"/>
  <p:sldLayoutIdLst>
    <p:sldLayoutId id="2147484368" r:id="rId1"/>
    <p:sldLayoutId id="2147484367" r:id="rId2"/>
    <p:sldLayoutId id="2147484366" r:id="rId3"/>
    <p:sldLayoutId id="2147484365" r:id="rId4"/>
    <p:sldLayoutId id="2147484364" r:id="rId5"/>
    <p:sldLayoutId id="2147484363" r:id="rId6"/>
    <p:sldLayoutId id="2147484362" r:id="rId7"/>
    <p:sldLayoutId id="2147484361" r:id="rId8"/>
    <p:sldLayoutId id="2147484360" r:id="rId9"/>
    <p:sldLayoutId id="2147484359" r:id="rId10"/>
    <p:sldLayoutId id="2147484358" r:id="rId11"/>
  </p:sldLayoutIdLst>
  <p:hf hd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Futura Bk" pitchFamily="34" charset="0"/>
        </a:defRPr>
      </a:lvl2pPr>
      <a:lvl3pPr algn="l" rtl="0" eaLnBrk="0" fontAlgn="base" hangingPunct="0">
        <a:lnSpc>
          <a:spcPct val="95000"/>
        </a:lnSpc>
        <a:spcBef>
          <a:spcPct val="0"/>
        </a:spcBef>
        <a:spcAft>
          <a:spcPct val="0"/>
        </a:spcAft>
        <a:defRPr sz="3200">
          <a:solidFill>
            <a:schemeClr val="tx2"/>
          </a:solidFill>
          <a:latin typeface="Futura Bk" pitchFamily="34" charset="0"/>
        </a:defRPr>
      </a:lvl3pPr>
      <a:lvl4pPr algn="l" rtl="0" eaLnBrk="0" fontAlgn="base" hangingPunct="0">
        <a:lnSpc>
          <a:spcPct val="95000"/>
        </a:lnSpc>
        <a:spcBef>
          <a:spcPct val="0"/>
        </a:spcBef>
        <a:spcAft>
          <a:spcPct val="0"/>
        </a:spcAft>
        <a:defRPr sz="3200">
          <a:solidFill>
            <a:schemeClr val="tx2"/>
          </a:solidFill>
          <a:latin typeface="Futura Bk" pitchFamily="34" charset="0"/>
        </a:defRPr>
      </a:lvl4pPr>
      <a:lvl5pPr algn="l" rtl="0" eaLnBrk="0" fontAlgn="base" hangingPunct="0">
        <a:lnSpc>
          <a:spcPct val="95000"/>
        </a:lnSpc>
        <a:spcBef>
          <a:spcPct val="0"/>
        </a:spcBef>
        <a:spcAft>
          <a:spcPct val="0"/>
        </a:spcAft>
        <a:defRPr sz="3200">
          <a:solidFill>
            <a:schemeClr val="tx2"/>
          </a:solidFill>
          <a:latin typeface="Futura Bk" pitchFamily="34" charset="0"/>
        </a:defRPr>
      </a:lvl5pPr>
      <a:lvl6pPr marL="457200" algn="l" rtl="0" fontAlgn="base">
        <a:lnSpc>
          <a:spcPct val="95000"/>
        </a:lnSpc>
        <a:spcBef>
          <a:spcPct val="0"/>
        </a:spcBef>
        <a:spcAft>
          <a:spcPct val="0"/>
        </a:spcAft>
        <a:defRPr sz="3200">
          <a:solidFill>
            <a:schemeClr val="tx2"/>
          </a:solidFill>
          <a:latin typeface="Futura Bk" pitchFamily="34" charset="0"/>
        </a:defRPr>
      </a:lvl6pPr>
      <a:lvl7pPr marL="914400" algn="l" rtl="0" fontAlgn="base">
        <a:lnSpc>
          <a:spcPct val="95000"/>
        </a:lnSpc>
        <a:spcBef>
          <a:spcPct val="0"/>
        </a:spcBef>
        <a:spcAft>
          <a:spcPct val="0"/>
        </a:spcAft>
        <a:defRPr sz="3200">
          <a:solidFill>
            <a:schemeClr val="tx2"/>
          </a:solidFill>
          <a:latin typeface="Futura Bk" pitchFamily="34" charset="0"/>
        </a:defRPr>
      </a:lvl7pPr>
      <a:lvl8pPr marL="1371600" algn="l" rtl="0" fontAlgn="base">
        <a:lnSpc>
          <a:spcPct val="95000"/>
        </a:lnSpc>
        <a:spcBef>
          <a:spcPct val="0"/>
        </a:spcBef>
        <a:spcAft>
          <a:spcPct val="0"/>
        </a:spcAft>
        <a:defRPr sz="3200">
          <a:solidFill>
            <a:schemeClr val="tx2"/>
          </a:solidFill>
          <a:latin typeface="Futura Bk" pitchFamily="34" charset="0"/>
        </a:defRPr>
      </a:lvl8pPr>
      <a:lvl9pPr marL="1828800" algn="l" rtl="0" fontAlgn="base">
        <a:lnSpc>
          <a:spcPct val="95000"/>
        </a:lnSpc>
        <a:spcBef>
          <a:spcPct val="0"/>
        </a:spcBef>
        <a:spcAft>
          <a:spcPct val="0"/>
        </a:spcAft>
        <a:defRPr sz="3200">
          <a:solidFill>
            <a:schemeClr val="tx2"/>
          </a:solidFill>
          <a:latin typeface="Futura Bk" pitchFamily="34" charset="0"/>
        </a:defRPr>
      </a:lvl9pPr>
    </p:titleStyle>
    <p:bodyStyle>
      <a:lvl1pPr marL="342900" indent="-342900" algn="l" rtl="0" eaLnBrk="0" fontAlgn="base" hangingPunct="0">
        <a:spcBef>
          <a:spcPct val="0"/>
        </a:spcBef>
        <a:spcAft>
          <a:spcPct val="25000"/>
        </a:spcAft>
        <a:buClr>
          <a:srgbClr val="B2B3B5"/>
        </a:buClr>
        <a:buSzPct val="75000"/>
        <a:buChar char="•"/>
        <a:defRPr sz="2600">
          <a:solidFill>
            <a:schemeClr val="accent1"/>
          </a:solidFill>
          <a:latin typeface="+mn-lt"/>
          <a:ea typeface="+mn-ea"/>
          <a:cs typeface="+mn-cs"/>
        </a:defRPr>
      </a:lvl1pPr>
      <a:lvl2pPr marL="571500" indent="-457200" algn="l" rtl="0" eaLnBrk="0" fontAlgn="base" hangingPunct="0">
        <a:spcBef>
          <a:spcPct val="0"/>
        </a:spcBef>
        <a:spcAft>
          <a:spcPct val="25000"/>
        </a:spcAft>
        <a:buClr>
          <a:srgbClr val="7B7B79"/>
        </a:buClr>
        <a:buAutoNum type="arabicPeriod"/>
        <a:defRPr sz="2400">
          <a:solidFill>
            <a:schemeClr val="tx1"/>
          </a:solidFill>
          <a:latin typeface="+mn-lt"/>
        </a:defRPr>
      </a:lvl2pPr>
      <a:lvl3pPr marL="1028700" indent="-342900" algn="l" rtl="0" eaLnBrk="0" fontAlgn="base" hangingPunct="0">
        <a:spcBef>
          <a:spcPct val="0"/>
        </a:spcBef>
        <a:spcAft>
          <a:spcPct val="25000"/>
        </a:spcAft>
        <a:buClr>
          <a:srgbClr val="7B7B79"/>
        </a:buClr>
        <a:buFont typeface="Futura Bk" pitchFamily="34" charset="0"/>
        <a:buAutoNum type="alphaLcPeriod"/>
        <a:defRPr sz="2200">
          <a:solidFill>
            <a:schemeClr val="tx1"/>
          </a:solidFill>
          <a:latin typeface="+mn-lt"/>
        </a:defRPr>
      </a:lvl3pPr>
      <a:lvl4pPr marL="1485900" indent="-342900" algn="l" rtl="0" eaLnBrk="0" fontAlgn="base" hangingPunct="0">
        <a:spcBef>
          <a:spcPct val="0"/>
        </a:spcBef>
        <a:spcAft>
          <a:spcPct val="25000"/>
        </a:spcAft>
        <a:buClr>
          <a:srgbClr val="7B7B79"/>
        </a:buClr>
        <a:buAutoNum type="arabicParenR"/>
        <a:defRPr sz="2000">
          <a:solidFill>
            <a:schemeClr val="tx1"/>
          </a:solidFill>
          <a:latin typeface="+mn-lt"/>
        </a:defRPr>
      </a:lvl4pPr>
      <a:lvl5pPr marL="1600200" indent="228600" algn="l" rtl="0" eaLnBrk="0" fontAlgn="base" hangingPunct="0">
        <a:spcBef>
          <a:spcPct val="0"/>
        </a:spcBef>
        <a:spcAft>
          <a:spcPct val="25000"/>
        </a:spcAft>
        <a:buClr>
          <a:srgbClr val="B2B3B5"/>
        </a:buClr>
        <a:buChar char="»"/>
        <a:defRPr sz="2000" b="1">
          <a:solidFill>
            <a:schemeClr val="tx1"/>
          </a:solidFill>
          <a:latin typeface="Courier New" pitchFamily="49" charset="0"/>
        </a:defRPr>
      </a:lvl5pPr>
      <a:lvl6pPr marL="2057400" algn="l" rtl="0" fontAlgn="base">
        <a:spcBef>
          <a:spcPct val="0"/>
        </a:spcBef>
        <a:spcAft>
          <a:spcPct val="25000"/>
        </a:spcAft>
        <a:buClr>
          <a:srgbClr val="B2B3B5"/>
        </a:buClr>
        <a:defRPr b="1">
          <a:solidFill>
            <a:schemeClr val="tx1"/>
          </a:solidFill>
          <a:latin typeface="Courier New" pitchFamily="49" charset="0"/>
        </a:defRPr>
      </a:lvl6pPr>
      <a:lvl7pPr marL="2514600" algn="l" rtl="0" fontAlgn="base">
        <a:spcBef>
          <a:spcPct val="0"/>
        </a:spcBef>
        <a:spcAft>
          <a:spcPct val="25000"/>
        </a:spcAft>
        <a:buClr>
          <a:srgbClr val="B2B3B5"/>
        </a:buClr>
        <a:defRPr b="1">
          <a:solidFill>
            <a:schemeClr val="tx1"/>
          </a:solidFill>
          <a:latin typeface="Courier New" pitchFamily="49" charset="0"/>
        </a:defRPr>
      </a:lvl7pPr>
      <a:lvl8pPr marL="2971800" algn="l" rtl="0" fontAlgn="base">
        <a:spcBef>
          <a:spcPct val="0"/>
        </a:spcBef>
        <a:spcAft>
          <a:spcPct val="25000"/>
        </a:spcAft>
        <a:buClr>
          <a:srgbClr val="B2B3B5"/>
        </a:buClr>
        <a:defRPr b="1">
          <a:solidFill>
            <a:schemeClr val="tx1"/>
          </a:solidFill>
          <a:latin typeface="Courier New" pitchFamily="49" charset="0"/>
        </a:defRPr>
      </a:lvl8pPr>
      <a:lvl9pPr marL="3429000" algn="l" rtl="0" fontAlgn="base">
        <a:spcBef>
          <a:spcPct val="0"/>
        </a:spcBef>
        <a:spcAft>
          <a:spcPct val="25000"/>
        </a:spcAft>
        <a:buClr>
          <a:srgbClr val="B2B3B5"/>
        </a:buClr>
        <a:defRPr b="1">
          <a:solidFill>
            <a:schemeClr val="tx1"/>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71B4"/>
        </a:solidFill>
        <a:effectLst/>
      </p:bgPr>
    </p:bg>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bwMode="white">
          <a:xfrm>
            <a:off x="434975" y="533400"/>
            <a:ext cx="4776788" cy="3119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659459" name="Picture 3" descr="trans8"/>
          <p:cNvPicPr>
            <a:picLocks noChangeAspect="1" noChangeArrowheads="1"/>
          </p:cNvPicPr>
          <p:nvPr/>
        </p:nvPicPr>
        <p:blipFill>
          <a:blip r:embed="rId13" cstate="print"/>
          <a:srcRect/>
          <a:stretch>
            <a:fillRect/>
          </a:stretch>
        </p:blipFill>
        <p:spPr bwMode="auto">
          <a:xfrm>
            <a:off x="0" y="4019550"/>
            <a:ext cx="9144000" cy="1619250"/>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4379" r:id="rId1"/>
    <p:sldLayoutId id="2147484378" r:id="rId2"/>
    <p:sldLayoutId id="2147484377" r:id="rId3"/>
    <p:sldLayoutId id="2147484376" r:id="rId4"/>
    <p:sldLayoutId id="2147484375" r:id="rId5"/>
    <p:sldLayoutId id="2147484374" r:id="rId6"/>
    <p:sldLayoutId id="2147484373" r:id="rId7"/>
    <p:sldLayoutId id="2147484372" r:id="rId8"/>
    <p:sldLayoutId id="2147484371" r:id="rId9"/>
    <p:sldLayoutId id="2147484370" r:id="rId10"/>
    <p:sldLayoutId id="214748436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00"/>
                                  </p:stCondLst>
                                  <p:childTnLst>
                                    <p:set>
                                      <p:cBhvr>
                                        <p:cTn id="6" dur="1" fill="hold">
                                          <p:stCondLst>
                                            <p:cond delay="0"/>
                                          </p:stCondLst>
                                        </p:cTn>
                                        <p:tgtEl>
                                          <p:spTgt spid="659458"/>
                                        </p:tgtEl>
                                        <p:attrNameLst>
                                          <p:attrName>style.visibility</p:attrName>
                                        </p:attrNameLst>
                                      </p:cBhvr>
                                      <p:to>
                                        <p:strVal val="visible"/>
                                      </p:to>
                                    </p:set>
                                    <p:animEffect transition="in" filter="fade">
                                      <p:cBhvr>
                                        <p:cTn id="7" dur="1300"/>
                                        <p:tgtEl>
                                          <p:spTgt spid="659458"/>
                                        </p:tgtEl>
                                      </p:cBhvr>
                                    </p:animEffect>
                                    <p:anim calcmode="lin" valueType="num">
                                      <p:cBhvr>
                                        <p:cTn id="8" dur="1300" fill="hold"/>
                                        <p:tgtEl>
                                          <p:spTgt spid="659458"/>
                                        </p:tgtEl>
                                        <p:attrNameLst>
                                          <p:attrName>ppt_x</p:attrName>
                                        </p:attrNameLst>
                                      </p:cBhvr>
                                      <p:tavLst>
                                        <p:tav tm="0">
                                          <p:val>
                                            <p:strVal val="#ppt_x"/>
                                          </p:val>
                                        </p:tav>
                                        <p:tav tm="100000">
                                          <p:val>
                                            <p:strVal val="#ppt_x"/>
                                          </p:val>
                                        </p:tav>
                                      </p:tavLst>
                                    </p:anim>
                                    <p:anim calcmode="lin" valueType="num">
                                      <p:cBhvr>
                                        <p:cTn id="9" dur="1300" fill="hold"/>
                                        <p:tgtEl>
                                          <p:spTgt spid="659458"/>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800"/>
                                  </p:stCondLst>
                                  <p:childTnLst>
                                    <p:set>
                                      <p:cBhvr>
                                        <p:cTn id="11" dur="1" fill="hold">
                                          <p:stCondLst>
                                            <p:cond delay="0"/>
                                          </p:stCondLst>
                                        </p:cTn>
                                        <p:tgtEl>
                                          <p:spTgt spid="659459"/>
                                        </p:tgtEl>
                                        <p:attrNameLst>
                                          <p:attrName>style.visibility</p:attrName>
                                        </p:attrNameLst>
                                      </p:cBhvr>
                                      <p:to>
                                        <p:strVal val="visible"/>
                                      </p:to>
                                    </p:set>
                                    <p:animEffect transition="in" filter="fade">
                                      <p:cBhvr>
                                        <p:cTn id="12" dur="2800"/>
                                        <p:tgtEl>
                                          <p:spTgt spid="65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p:bldLst>
  </p:timing>
  <p:txStyles>
    <p:titleStyle>
      <a:lvl1pPr algn="l" rtl="0" eaLnBrk="0" fontAlgn="base" hangingPunct="0">
        <a:spcBef>
          <a:spcPct val="50000"/>
        </a:spcBef>
        <a:spcAft>
          <a:spcPct val="0"/>
        </a:spcAft>
        <a:defRPr sz="4400">
          <a:solidFill>
            <a:schemeClr val="tx1"/>
          </a:solidFill>
          <a:latin typeface="+mj-lt"/>
          <a:ea typeface="+mj-ea"/>
          <a:cs typeface="+mj-cs"/>
        </a:defRPr>
      </a:lvl1pPr>
      <a:lvl2pPr algn="l" rtl="0" eaLnBrk="0" fontAlgn="base" hangingPunct="0">
        <a:spcBef>
          <a:spcPct val="50000"/>
        </a:spcBef>
        <a:spcAft>
          <a:spcPct val="0"/>
        </a:spcAft>
        <a:defRPr sz="4400">
          <a:solidFill>
            <a:schemeClr val="tx1"/>
          </a:solidFill>
          <a:latin typeface="Futura Lt" pitchFamily="34" charset="0"/>
        </a:defRPr>
      </a:lvl2pPr>
      <a:lvl3pPr algn="l" rtl="0" eaLnBrk="0" fontAlgn="base" hangingPunct="0">
        <a:spcBef>
          <a:spcPct val="50000"/>
        </a:spcBef>
        <a:spcAft>
          <a:spcPct val="0"/>
        </a:spcAft>
        <a:defRPr sz="4400">
          <a:solidFill>
            <a:schemeClr val="tx1"/>
          </a:solidFill>
          <a:latin typeface="Futura Lt" pitchFamily="34" charset="0"/>
        </a:defRPr>
      </a:lvl3pPr>
      <a:lvl4pPr algn="l" rtl="0" eaLnBrk="0" fontAlgn="base" hangingPunct="0">
        <a:spcBef>
          <a:spcPct val="50000"/>
        </a:spcBef>
        <a:spcAft>
          <a:spcPct val="0"/>
        </a:spcAft>
        <a:defRPr sz="4400">
          <a:solidFill>
            <a:schemeClr val="tx1"/>
          </a:solidFill>
          <a:latin typeface="Futura Lt" pitchFamily="34" charset="0"/>
        </a:defRPr>
      </a:lvl4pPr>
      <a:lvl5pPr algn="l" rtl="0" eaLnBrk="0" fontAlgn="base" hangingPunct="0">
        <a:spcBef>
          <a:spcPct val="50000"/>
        </a:spcBef>
        <a:spcAft>
          <a:spcPct val="0"/>
        </a:spcAft>
        <a:defRPr sz="4400">
          <a:solidFill>
            <a:schemeClr val="tx1"/>
          </a:solidFill>
          <a:latin typeface="Futura Lt" pitchFamily="34" charset="0"/>
        </a:defRPr>
      </a:lvl5pPr>
      <a:lvl6pPr marL="457200" algn="l" rtl="0" fontAlgn="base">
        <a:spcBef>
          <a:spcPct val="50000"/>
        </a:spcBef>
        <a:spcAft>
          <a:spcPct val="0"/>
        </a:spcAft>
        <a:defRPr sz="4400">
          <a:solidFill>
            <a:schemeClr val="tx1"/>
          </a:solidFill>
          <a:latin typeface="Futura Lt" pitchFamily="34" charset="0"/>
        </a:defRPr>
      </a:lvl6pPr>
      <a:lvl7pPr marL="914400" algn="l" rtl="0" fontAlgn="base">
        <a:spcBef>
          <a:spcPct val="50000"/>
        </a:spcBef>
        <a:spcAft>
          <a:spcPct val="0"/>
        </a:spcAft>
        <a:defRPr sz="4400">
          <a:solidFill>
            <a:schemeClr val="tx1"/>
          </a:solidFill>
          <a:latin typeface="Futura Lt" pitchFamily="34" charset="0"/>
        </a:defRPr>
      </a:lvl7pPr>
      <a:lvl8pPr marL="1371600" algn="l" rtl="0" fontAlgn="base">
        <a:spcBef>
          <a:spcPct val="50000"/>
        </a:spcBef>
        <a:spcAft>
          <a:spcPct val="0"/>
        </a:spcAft>
        <a:defRPr sz="4400">
          <a:solidFill>
            <a:schemeClr val="tx1"/>
          </a:solidFill>
          <a:latin typeface="Futura Lt" pitchFamily="34" charset="0"/>
        </a:defRPr>
      </a:lvl8pPr>
      <a:lvl9pPr marL="1828800" algn="l" rtl="0" fontAlgn="base">
        <a:spcBef>
          <a:spcPct val="50000"/>
        </a:spcBef>
        <a:spcAft>
          <a:spcPct val="0"/>
        </a:spcAft>
        <a:defRPr sz="4400">
          <a:solidFill>
            <a:schemeClr val="tx1"/>
          </a:solidFill>
          <a:latin typeface="Futura Lt" pitchFamily="34" charset="0"/>
        </a:defRPr>
      </a:lvl9pPr>
    </p:titleStyle>
    <p:bodyStyle>
      <a:lvl1pPr marL="228600" indent="-228600" algn="l" rtl="0" eaLnBrk="0" fontAlgn="base" hangingPunct="0">
        <a:lnSpc>
          <a:spcPct val="90000"/>
        </a:lnSpc>
        <a:spcBef>
          <a:spcPct val="30000"/>
        </a:spcBef>
        <a:spcAft>
          <a:spcPct val="10000"/>
        </a:spcAft>
        <a:buClr>
          <a:srgbClr val="B2B3B5"/>
        </a:buClr>
        <a:buSzPct val="75000"/>
        <a:buChar char="•"/>
        <a:defRPr sz="2800">
          <a:solidFill>
            <a:schemeClr val="tx1"/>
          </a:solidFill>
          <a:latin typeface="+mn-lt"/>
          <a:ea typeface="+mn-ea"/>
          <a:cs typeface="+mn-cs"/>
        </a:defRPr>
      </a:lvl1pPr>
      <a:lvl2pPr marL="571500" indent="-228600" algn="l" rtl="0" eaLnBrk="0" fontAlgn="base" hangingPunct="0">
        <a:lnSpc>
          <a:spcPct val="90000"/>
        </a:lnSpc>
        <a:spcBef>
          <a:spcPct val="10000"/>
        </a:spcBef>
        <a:spcAft>
          <a:spcPct val="10000"/>
        </a:spcAft>
        <a:buClr>
          <a:srgbClr val="B2B3B5"/>
        </a:buClr>
        <a:buFont typeface="Futura Bk" pitchFamily="34" charset="0"/>
        <a:buChar char="−"/>
        <a:defRPr sz="2400">
          <a:solidFill>
            <a:schemeClr val="tx1"/>
          </a:solidFill>
          <a:latin typeface="+mn-lt"/>
        </a:defRPr>
      </a:lvl2pPr>
      <a:lvl3pPr marL="9144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3pPr>
      <a:lvl4pPr marL="1257300" indent="-228600" algn="l" rtl="0" eaLnBrk="0" fontAlgn="base" hangingPunct="0">
        <a:lnSpc>
          <a:spcPct val="90000"/>
        </a:lnSpc>
        <a:spcBef>
          <a:spcPct val="10000"/>
        </a:spcBef>
        <a:spcAft>
          <a:spcPct val="10000"/>
        </a:spcAft>
        <a:buClr>
          <a:srgbClr val="B2B3B5"/>
        </a:buClr>
        <a:buFont typeface="Futura Bk" pitchFamily="34" charset="0"/>
        <a:buChar char="−"/>
        <a:defRPr sz="2000">
          <a:solidFill>
            <a:schemeClr val="tx1"/>
          </a:solidFill>
          <a:latin typeface="+mn-lt"/>
        </a:defRPr>
      </a:lvl4pPr>
      <a:lvl5pPr marL="16002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5pPr>
      <a:lvl6pPr marL="2057400" indent="-228600" algn="l" rtl="0" fontAlgn="base">
        <a:lnSpc>
          <a:spcPct val="90000"/>
        </a:lnSpc>
        <a:spcBef>
          <a:spcPct val="10000"/>
        </a:spcBef>
        <a:spcAft>
          <a:spcPct val="10000"/>
        </a:spcAft>
        <a:buClr>
          <a:srgbClr val="B2B3B5"/>
        </a:buClr>
        <a:buChar char="•"/>
        <a:defRPr sz="2000">
          <a:solidFill>
            <a:schemeClr val="tx1"/>
          </a:solidFill>
          <a:latin typeface="+mn-lt"/>
        </a:defRPr>
      </a:lvl6pPr>
      <a:lvl7pPr marL="2514600" indent="-228600" algn="l" rtl="0" fontAlgn="base">
        <a:lnSpc>
          <a:spcPct val="90000"/>
        </a:lnSpc>
        <a:spcBef>
          <a:spcPct val="10000"/>
        </a:spcBef>
        <a:spcAft>
          <a:spcPct val="10000"/>
        </a:spcAft>
        <a:buClr>
          <a:srgbClr val="B2B3B5"/>
        </a:buClr>
        <a:buChar char="•"/>
        <a:defRPr sz="2000">
          <a:solidFill>
            <a:schemeClr val="tx1"/>
          </a:solidFill>
          <a:latin typeface="+mn-lt"/>
        </a:defRPr>
      </a:lvl7pPr>
      <a:lvl8pPr marL="2971800" indent="-228600" algn="l" rtl="0" fontAlgn="base">
        <a:lnSpc>
          <a:spcPct val="90000"/>
        </a:lnSpc>
        <a:spcBef>
          <a:spcPct val="10000"/>
        </a:spcBef>
        <a:spcAft>
          <a:spcPct val="10000"/>
        </a:spcAft>
        <a:buClr>
          <a:srgbClr val="B2B3B5"/>
        </a:buClr>
        <a:buChar char="•"/>
        <a:defRPr sz="2000">
          <a:solidFill>
            <a:schemeClr val="tx1"/>
          </a:solidFill>
          <a:latin typeface="+mn-lt"/>
        </a:defRPr>
      </a:lvl8pPr>
      <a:lvl9pPr marL="3429000" indent="-228600" algn="l" rtl="0" fontAlgn="base">
        <a:lnSpc>
          <a:spcPct val="90000"/>
        </a:lnSpc>
        <a:spcBef>
          <a:spcPct val="10000"/>
        </a:spcBef>
        <a:spcAft>
          <a:spcPct val="10000"/>
        </a:spcAft>
        <a:buClr>
          <a:srgbClr val="B2B3B5"/>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bwMode="invGray">
          <a:xfrm>
            <a:off x="434975" y="533400"/>
            <a:ext cx="4776788" cy="3481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90499" name="Freeform 3"/>
          <p:cNvSpPr>
            <a:spLocks/>
          </p:cNvSpPr>
          <p:nvPr/>
        </p:nvSpPr>
        <p:spPr bwMode="invGray">
          <a:xfrm>
            <a:off x="-12700" y="4848225"/>
            <a:ext cx="7799388" cy="790575"/>
          </a:xfrm>
          <a:custGeom>
            <a:avLst/>
            <a:gdLst/>
            <a:ahLst/>
            <a:cxnLst>
              <a:cxn ang="0">
                <a:pos x="2451" y="0"/>
              </a:cxn>
              <a:cxn ang="0">
                <a:pos x="0" y="0"/>
              </a:cxn>
              <a:cxn ang="0">
                <a:pos x="0" y="249"/>
              </a:cxn>
              <a:cxn ang="0">
                <a:pos x="2446" y="249"/>
              </a:cxn>
              <a:cxn ang="0">
                <a:pos x="2454" y="229"/>
              </a:cxn>
              <a:cxn ang="0">
                <a:pos x="2375" y="122"/>
              </a:cxn>
              <a:cxn ang="0">
                <a:pos x="2445" y="18"/>
              </a:cxn>
              <a:cxn ang="0">
                <a:pos x="2451" y="0"/>
              </a:cxn>
            </a:cxnLst>
            <a:rect l="0" t="0" r="r" b="b"/>
            <a:pathLst>
              <a:path w="2454" h="249">
                <a:moveTo>
                  <a:pt x="2451" y="0"/>
                </a:moveTo>
                <a:cubicBezTo>
                  <a:pt x="1336" y="0"/>
                  <a:pt x="0" y="0"/>
                  <a:pt x="0" y="0"/>
                </a:cubicBezTo>
                <a:cubicBezTo>
                  <a:pt x="0" y="249"/>
                  <a:pt x="0" y="249"/>
                  <a:pt x="0" y="249"/>
                </a:cubicBezTo>
                <a:cubicBezTo>
                  <a:pt x="1110" y="249"/>
                  <a:pt x="2446" y="249"/>
                  <a:pt x="2446" y="249"/>
                </a:cubicBezTo>
                <a:cubicBezTo>
                  <a:pt x="2454" y="229"/>
                  <a:pt x="2454" y="229"/>
                  <a:pt x="2454" y="229"/>
                </a:cubicBezTo>
                <a:cubicBezTo>
                  <a:pt x="2408" y="219"/>
                  <a:pt x="2375" y="175"/>
                  <a:pt x="2375" y="122"/>
                </a:cubicBezTo>
                <a:cubicBezTo>
                  <a:pt x="2375" y="73"/>
                  <a:pt x="2404" y="32"/>
                  <a:pt x="2445" y="18"/>
                </a:cubicBezTo>
                <a:cubicBezTo>
                  <a:pt x="2451" y="0"/>
                  <a:pt x="2451" y="0"/>
                  <a:pt x="2451" y="0"/>
                </a:cubicBezTo>
                <a:close/>
              </a:path>
            </a:pathLst>
          </a:custGeom>
          <a:solidFill>
            <a:srgbClr val="FFFFFF"/>
          </a:solidFill>
          <a:ln w="9525">
            <a:noFill/>
            <a:round/>
            <a:headEnd/>
            <a:tailEnd/>
          </a:ln>
        </p:spPr>
        <p:txBody>
          <a:bodyPr/>
          <a:lstStyle/>
          <a:p>
            <a:pPr>
              <a:defRPr/>
            </a:pPr>
            <a:endParaRPr lang="en-US"/>
          </a:p>
        </p:txBody>
      </p:sp>
      <p:sp>
        <p:nvSpPr>
          <p:cNvPr id="490500" name="Freeform 4"/>
          <p:cNvSpPr>
            <a:spLocks/>
          </p:cNvSpPr>
          <p:nvPr/>
        </p:nvSpPr>
        <p:spPr bwMode="invGray">
          <a:xfrm>
            <a:off x="7932738" y="4848225"/>
            <a:ext cx="1211262" cy="790575"/>
          </a:xfrm>
          <a:custGeom>
            <a:avLst/>
            <a:gdLst/>
            <a:ahLst/>
            <a:cxnLst>
              <a:cxn ang="0">
                <a:pos x="6" y="231"/>
              </a:cxn>
              <a:cxn ang="0">
                <a:pos x="106" y="124"/>
              </a:cxn>
              <a:cxn ang="0">
                <a:pos x="6" y="17"/>
              </a:cxn>
              <a:cxn ang="0">
                <a:pos x="0" y="17"/>
              </a:cxn>
              <a:cxn ang="0">
                <a:pos x="5" y="0"/>
              </a:cxn>
              <a:cxn ang="0">
                <a:pos x="379" y="0"/>
              </a:cxn>
              <a:cxn ang="0">
                <a:pos x="379" y="249"/>
              </a:cxn>
              <a:cxn ang="0">
                <a:pos x="0" y="249"/>
              </a:cxn>
              <a:cxn ang="0">
                <a:pos x="6" y="231"/>
              </a:cxn>
            </a:cxnLst>
            <a:rect l="0" t="0" r="r" b="b"/>
            <a:pathLst>
              <a:path w="379" h="249">
                <a:moveTo>
                  <a:pt x="6" y="231"/>
                </a:moveTo>
                <a:cubicBezTo>
                  <a:pt x="62" y="231"/>
                  <a:pt x="106" y="183"/>
                  <a:pt x="106" y="124"/>
                </a:cubicBezTo>
                <a:cubicBezTo>
                  <a:pt x="106" y="65"/>
                  <a:pt x="62" y="17"/>
                  <a:pt x="6" y="17"/>
                </a:cubicBezTo>
                <a:cubicBezTo>
                  <a:pt x="4" y="17"/>
                  <a:pt x="2" y="17"/>
                  <a:pt x="0" y="17"/>
                </a:cubicBezTo>
                <a:cubicBezTo>
                  <a:pt x="5" y="0"/>
                  <a:pt x="5" y="0"/>
                  <a:pt x="5" y="0"/>
                </a:cubicBezTo>
                <a:cubicBezTo>
                  <a:pt x="231" y="0"/>
                  <a:pt x="379" y="0"/>
                  <a:pt x="379" y="0"/>
                </a:cubicBezTo>
                <a:cubicBezTo>
                  <a:pt x="379" y="249"/>
                  <a:pt x="379" y="249"/>
                  <a:pt x="379" y="249"/>
                </a:cubicBezTo>
                <a:cubicBezTo>
                  <a:pt x="148" y="249"/>
                  <a:pt x="0" y="249"/>
                  <a:pt x="0" y="249"/>
                </a:cubicBezTo>
                <a:cubicBezTo>
                  <a:pt x="6" y="231"/>
                  <a:pt x="6" y="231"/>
                  <a:pt x="6" y="231"/>
                </a:cubicBezTo>
                <a:close/>
              </a:path>
            </a:pathLst>
          </a:custGeom>
          <a:solidFill>
            <a:srgbClr val="FFFFFF"/>
          </a:solidFill>
          <a:ln w="9525">
            <a:noFill/>
            <a:round/>
            <a:headEnd/>
            <a:tailEnd/>
          </a:ln>
        </p:spPr>
        <p:txBody>
          <a:bodyPr/>
          <a:lstStyle/>
          <a:p>
            <a:pPr>
              <a:defRPr/>
            </a:pPr>
            <a:endParaRPr lang="en-US"/>
          </a:p>
        </p:txBody>
      </p:sp>
      <p:grpSp>
        <p:nvGrpSpPr>
          <p:cNvPr id="2" name="Group 5"/>
          <p:cNvGrpSpPr>
            <a:grpSpLocks/>
          </p:cNvGrpSpPr>
          <p:nvPr/>
        </p:nvGrpSpPr>
        <p:grpSpPr bwMode="auto">
          <a:xfrm>
            <a:off x="7631113" y="4848225"/>
            <a:ext cx="568325" cy="790575"/>
            <a:chOff x="4807" y="3054"/>
            <a:chExt cx="358" cy="498"/>
          </a:xfrm>
        </p:grpSpPr>
        <p:sp>
          <p:nvSpPr>
            <p:cNvPr id="490502" name="Freeform 6"/>
            <p:cNvSpPr>
              <a:spLocks noEditPoints="1"/>
            </p:cNvSpPr>
            <p:nvPr userDrawn="1"/>
          </p:nvSpPr>
          <p:spPr bwMode="invGray">
            <a:xfrm>
              <a:off x="4915" y="3204"/>
              <a:ext cx="250" cy="348"/>
            </a:xfrm>
            <a:custGeom>
              <a:avLst/>
              <a:gdLst/>
              <a:ahLst/>
              <a:cxnLst>
                <a:cxn ang="0">
                  <a:pos x="105" y="0"/>
                </a:cxn>
                <a:cxn ang="0">
                  <a:pos x="62" y="0"/>
                </a:cxn>
                <a:cxn ang="0">
                  <a:pos x="0" y="174"/>
                </a:cxn>
                <a:cxn ang="0">
                  <a:pos x="27" y="174"/>
                </a:cxn>
                <a:cxn ang="0">
                  <a:pos x="53" y="100"/>
                </a:cxn>
                <a:cxn ang="0">
                  <a:pos x="79" y="100"/>
                </a:cxn>
                <a:cxn ang="0">
                  <a:pos x="96" y="89"/>
                </a:cxn>
                <a:cxn ang="0">
                  <a:pos x="120" y="20"/>
                </a:cxn>
                <a:cxn ang="0">
                  <a:pos x="105" y="0"/>
                </a:cxn>
                <a:cxn ang="0">
                  <a:pos x="71" y="86"/>
                </a:cxn>
                <a:cxn ang="0">
                  <a:pos x="58" y="86"/>
                </a:cxn>
                <a:cxn ang="0">
                  <a:pos x="83" y="15"/>
                </a:cxn>
                <a:cxn ang="0">
                  <a:pos x="97" y="15"/>
                </a:cxn>
                <a:cxn ang="0">
                  <a:pos x="71" y="86"/>
                </a:cxn>
              </a:cxnLst>
              <a:rect l="0" t="0" r="r" b="b"/>
              <a:pathLst>
                <a:path w="125" h="174">
                  <a:moveTo>
                    <a:pt x="105" y="0"/>
                  </a:moveTo>
                  <a:cubicBezTo>
                    <a:pt x="62" y="0"/>
                    <a:pt x="62" y="0"/>
                    <a:pt x="62" y="0"/>
                  </a:cubicBezTo>
                  <a:cubicBezTo>
                    <a:pt x="0" y="174"/>
                    <a:pt x="0" y="174"/>
                    <a:pt x="0" y="174"/>
                  </a:cubicBezTo>
                  <a:cubicBezTo>
                    <a:pt x="27" y="174"/>
                    <a:pt x="27" y="174"/>
                    <a:pt x="27" y="174"/>
                  </a:cubicBezTo>
                  <a:cubicBezTo>
                    <a:pt x="53" y="100"/>
                    <a:pt x="53" y="100"/>
                    <a:pt x="53" y="100"/>
                  </a:cubicBezTo>
                  <a:cubicBezTo>
                    <a:pt x="79" y="100"/>
                    <a:pt x="79" y="100"/>
                    <a:pt x="79" y="100"/>
                  </a:cubicBezTo>
                  <a:cubicBezTo>
                    <a:pt x="85" y="100"/>
                    <a:pt x="93" y="98"/>
                    <a:pt x="96" y="89"/>
                  </a:cubicBezTo>
                  <a:cubicBezTo>
                    <a:pt x="99" y="80"/>
                    <a:pt x="116" y="34"/>
                    <a:pt x="120" y="20"/>
                  </a:cubicBezTo>
                  <a:cubicBezTo>
                    <a:pt x="125" y="6"/>
                    <a:pt x="114" y="0"/>
                    <a:pt x="105" y="0"/>
                  </a:cubicBezTo>
                  <a:close/>
                  <a:moveTo>
                    <a:pt x="71" y="86"/>
                  </a:moveTo>
                  <a:cubicBezTo>
                    <a:pt x="58" y="86"/>
                    <a:pt x="58" y="86"/>
                    <a:pt x="58" y="86"/>
                  </a:cubicBezTo>
                  <a:cubicBezTo>
                    <a:pt x="83" y="15"/>
                    <a:pt x="83" y="15"/>
                    <a:pt x="83" y="15"/>
                  </a:cubicBezTo>
                  <a:cubicBezTo>
                    <a:pt x="97" y="15"/>
                    <a:pt x="97" y="15"/>
                    <a:pt x="97" y="15"/>
                  </a:cubicBezTo>
                  <a:cubicBezTo>
                    <a:pt x="71" y="86"/>
                    <a:pt x="71" y="86"/>
                    <a:pt x="71" y="86"/>
                  </a:cubicBezTo>
                  <a:close/>
                </a:path>
              </a:pathLst>
            </a:custGeom>
            <a:solidFill>
              <a:srgbClr val="FFFFFF"/>
            </a:solidFill>
            <a:ln w="9525">
              <a:noFill/>
              <a:round/>
              <a:headEnd/>
              <a:tailEnd/>
            </a:ln>
          </p:spPr>
          <p:txBody>
            <a:bodyPr/>
            <a:lstStyle/>
            <a:p>
              <a:pPr>
                <a:defRPr/>
              </a:pPr>
              <a:endParaRPr lang="en-US"/>
            </a:p>
          </p:txBody>
        </p:sp>
        <p:sp>
          <p:nvSpPr>
            <p:cNvPr id="490503" name="Freeform 7"/>
            <p:cNvSpPr>
              <a:spLocks/>
            </p:cNvSpPr>
            <p:nvPr userDrawn="1"/>
          </p:nvSpPr>
          <p:spPr bwMode="invGray">
            <a:xfrm>
              <a:off x="4807" y="3054"/>
              <a:ext cx="192" cy="344"/>
            </a:xfrm>
            <a:custGeom>
              <a:avLst/>
              <a:gdLst/>
              <a:ahLst/>
              <a:cxnLst>
                <a:cxn ang="0">
                  <a:pos x="92" y="97"/>
                </a:cxn>
                <a:cxn ang="0">
                  <a:pos x="66" y="172"/>
                </a:cxn>
                <a:cxn ang="0">
                  <a:pos x="40" y="172"/>
                </a:cxn>
                <a:cxn ang="0">
                  <a:pos x="68" y="90"/>
                </a:cxn>
                <a:cxn ang="0">
                  <a:pos x="55" y="90"/>
                </a:cxn>
                <a:cxn ang="0">
                  <a:pos x="26" y="172"/>
                </a:cxn>
                <a:cxn ang="0">
                  <a:pos x="0" y="172"/>
                </a:cxn>
                <a:cxn ang="0">
                  <a:pos x="60" y="0"/>
                </a:cxn>
                <a:cxn ang="0">
                  <a:pos x="86" y="0"/>
                </a:cxn>
                <a:cxn ang="0">
                  <a:pos x="60" y="75"/>
                </a:cxn>
                <a:cxn ang="0">
                  <a:pos x="78" y="75"/>
                </a:cxn>
                <a:cxn ang="0">
                  <a:pos x="92" y="97"/>
                </a:cxn>
              </a:cxnLst>
              <a:rect l="0" t="0" r="r" b="b"/>
              <a:pathLst>
                <a:path w="96" h="172">
                  <a:moveTo>
                    <a:pt x="92" y="97"/>
                  </a:moveTo>
                  <a:cubicBezTo>
                    <a:pt x="66" y="172"/>
                    <a:pt x="66" y="172"/>
                    <a:pt x="66" y="172"/>
                  </a:cubicBezTo>
                  <a:cubicBezTo>
                    <a:pt x="40" y="172"/>
                    <a:pt x="40" y="172"/>
                    <a:pt x="40" y="172"/>
                  </a:cubicBezTo>
                  <a:cubicBezTo>
                    <a:pt x="68" y="90"/>
                    <a:pt x="68" y="90"/>
                    <a:pt x="68" y="90"/>
                  </a:cubicBezTo>
                  <a:cubicBezTo>
                    <a:pt x="55" y="90"/>
                    <a:pt x="55" y="90"/>
                    <a:pt x="55" y="90"/>
                  </a:cubicBezTo>
                  <a:cubicBezTo>
                    <a:pt x="26" y="172"/>
                    <a:pt x="26" y="172"/>
                    <a:pt x="26" y="172"/>
                  </a:cubicBezTo>
                  <a:cubicBezTo>
                    <a:pt x="0" y="172"/>
                    <a:pt x="0" y="172"/>
                    <a:pt x="0" y="172"/>
                  </a:cubicBezTo>
                  <a:cubicBezTo>
                    <a:pt x="60" y="0"/>
                    <a:pt x="60" y="0"/>
                    <a:pt x="60" y="0"/>
                  </a:cubicBezTo>
                  <a:cubicBezTo>
                    <a:pt x="86" y="0"/>
                    <a:pt x="86" y="0"/>
                    <a:pt x="86" y="0"/>
                  </a:cubicBezTo>
                  <a:cubicBezTo>
                    <a:pt x="60" y="75"/>
                    <a:pt x="60" y="75"/>
                    <a:pt x="60" y="75"/>
                  </a:cubicBezTo>
                  <a:cubicBezTo>
                    <a:pt x="78" y="75"/>
                    <a:pt x="78" y="75"/>
                    <a:pt x="78" y="75"/>
                  </a:cubicBezTo>
                  <a:cubicBezTo>
                    <a:pt x="90" y="75"/>
                    <a:pt x="96" y="86"/>
                    <a:pt x="92" y="97"/>
                  </a:cubicBezTo>
                </a:path>
              </a:pathLst>
            </a:custGeom>
            <a:solidFill>
              <a:srgbClr val="FFFFFF"/>
            </a:solidFill>
            <a:ln w="9525">
              <a:noFill/>
              <a:round/>
              <a:headEnd/>
              <a:tailEnd/>
            </a:ln>
          </p:spPr>
          <p:txBody>
            <a:bodyPr/>
            <a:lstStyle/>
            <a:p>
              <a:pPr>
                <a:defRPr/>
              </a:pPr>
              <a:endParaRPr lang="en-US"/>
            </a:p>
          </p:txBody>
        </p:sp>
      </p:grpSp>
    </p:spTree>
  </p:cSld>
  <p:clrMap bg1="dk2" tx1="lt1" bg2="dk1" tx2="lt2" accent1="accent1" accent2="accent2" accent3="accent3" accent4="accent4" accent5="accent5" accent6="accent6" hlink="hlink" folHlink="folHlink"/>
  <p:sldLayoutIdLst>
    <p:sldLayoutId id="2147484390" r:id="rId1"/>
    <p:sldLayoutId id="2147484389" r:id="rId2"/>
    <p:sldLayoutId id="2147484388" r:id="rId3"/>
    <p:sldLayoutId id="2147484387" r:id="rId4"/>
    <p:sldLayoutId id="2147484386" r:id="rId5"/>
    <p:sldLayoutId id="2147484385" r:id="rId6"/>
    <p:sldLayoutId id="2147484384" r:id="rId7"/>
    <p:sldLayoutId id="2147484383" r:id="rId8"/>
    <p:sldLayoutId id="2147484382" r:id="rId9"/>
    <p:sldLayoutId id="2147484381" r:id="rId10"/>
    <p:sldLayoutId id="2147484380"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90499"/>
                                        </p:tgtEl>
                                        <p:attrNameLst>
                                          <p:attrName>style.visibility</p:attrName>
                                        </p:attrNameLst>
                                      </p:cBhvr>
                                      <p:to>
                                        <p:strVal val="visible"/>
                                      </p:to>
                                    </p:set>
                                    <p:animEffect transition="in" filter="wipe(left)">
                                      <p:cBhvr>
                                        <p:cTn id="7" dur="1500"/>
                                        <p:tgtEl>
                                          <p:spTgt spid="490499"/>
                                        </p:tgtEl>
                                      </p:cBhvr>
                                    </p:animEffect>
                                  </p:childTnLst>
                                </p:cTn>
                              </p:par>
                              <p:par>
                                <p:cTn id="8" presetID="22" presetClass="entr" presetSubtype="2" fill="hold" grpId="0" nodeType="withEffect">
                                  <p:stCondLst>
                                    <p:cond delay="800"/>
                                  </p:stCondLst>
                                  <p:childTnLst>
                                    <p:set>
                                      <p:cBhvr>
                                        <p:cTn id="9" dur="1" fill="hold">
                                          <p:stCondLst>
                                            <p:cond delay="0"/>
                                          </p:stCondLst>
                                        </p:cTn>
                                        <p:tgtEl>
                                          <p:spTgt spid="490500"/>
                                        </p:tgtEl>
                                        <p:attrNameLst>
                                          <p:attrName>style.visibility</p:attrName>
                                        </p:attrNameLst>
                                      </p:cBhvr>
                                      <p:to>
                                        <p:strVal val="visible"/>
                                      </p:to>
                                    </p:set>
                                    <p:animEffect transition="in" filter="wipe(right)">
                                      <p:cBhvr>
                                        <p:cTn id="10" dur="700"/>
                                        <p:tgtEl>
                                          <p:spTgt spid="490500"/>
                                        </p:tgtEl>
                                      </p:cBhvr>
                                    </p:animEffect>
                                  </p:childTnLst>
                                </p:cTn>
                              </p:par>
                              <p:par>
                                <p:cTn id="11" presetID="10" presetClass="entr" presetSubtype="0" fill="hold" nodeType="withEffect">
                                  <p:stCondLst>
                                    <p:cond delay="14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par>
                                <p:cTn id="14" presetID="47" presetClass="entr" presetSubtype="0" fill="hold" grpId="0" nodeType="withEffect">
                                  <p:stCondLst>
                                    <p:cond delay="200"/>
                                  </p:stCondLst>
                                  <p:childTnLst>
                                    <p:set>
                                      <p:cBhvr>
                                        <p:cTn id="15" dur="1" fill="hold">
                                          <p:stCondLst>
                                            <p:cond delay="0"/>
                                          </p:stCondLst>
                                        </p:cTn>
                                        <p:tgtEl>
                                          <p:spTgt spid="490498"/>
                                        </p:tgtEl>
                                        <p:attrNameLst>
                                          <p:attrName>style.visibility</p:attrName>
                                        </p:attrNameLst>
                                      </p:cBhvr>
                                      <p:to>
                                        <p:strVal val="visible"/>
                                      </p:to>
                                    </p:set>
                                    <p:animEffect transition="in" filter="fade">
                                      <p:cBhvr>
                                        <p:cTn id="16" dur="1300"/>
                                        <p:tgtEl>
                                          <p:spTgt spid="490498"/>
                                        </p:tgtEl>
                                      </p:cBhvr>
                                    </p:animEffect>
                                    <p:anim calcmode="lin" valueType="num">
                                      <p:cBhvr>
                                        <p:cTn id="17" dur="1300" fill="hold"/>
                                        <p:tgtEl>
                                          <p:spTgt spid="490498"/>
                                        </p:tgtEl>
                                        <p:attrNameLst>
                                          <p:attrName>ppt_x</p:attrName>
                                        </p:attrNameLst>
                                      </p:cBhvr>
                                      <p:tavLst>
                                        <p:tav tm="0">
                                          <p:val>
                                            <p:strVal val="#ppt_x"/>
                                          </p:val>
                                        </p:tav>
                                        <p:tav tm="100000">
                                          <p:val>
                                            <p:strVal val="#ppt_x"/>
                                          </p:val>
                                        </p:tav>
                                      </p:tavLst>
                                    </p:anim>
                                    <p:anim calcmode="lin" valueType="num">
                                      <p:cBhvr>
                                        <p:cTn id="18" dur="1300" fill="hold"/>
                                        <p:tgtEl>
                                          <p:spTgt spid="4904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8" grpId="0"/>
      <p:bldP spid="490499" grpId="0" animBg="1"/>
      <p:bldP spid="490500" grpId="0" animBg="1"/>
    </p:bldLst>
  </p:timing>
  <p:txStyles>
    <p:titleStyle>
      <a:lvl1pPr algn="l" rtl="0" eaLnBrk="0" fontAlgn="base" hangingPunct="0">
        <a:spcBef>
          <a:spcPct val="50000"/>
        </a:spcBef>
        <a:spcAft>
          <a:spcPct val="0"/>
        </a:spcAft>
        <a:defRPr sz="4400">
          <a:solidFill>
            <a:schemeClr val="tx1"/>
          </a:solidFill>
          <a:latin typeface="+mj-lt"/>
          <a:ea typeface="+mj-ea"/>
          <a:cs typeface="+mj-cs"/>
        </a:defRPr>
      </a:lvl1pPr>
      <a:lvl2pPr algn="l" rtl="0" eaLnBrk="0" fontAlgn="base" hangingPunct="0">
        <a:spcBef>
          <a:spcPct val="50000"/>
        </a:spcBef>
        <a:spcAft>
          <a:spcPct val="0"/>
        </a:spcAft>
        <a:defRPr sz="4400">
          <a:solidFill>
            <a:schemeClr val="tx1"/>
          </a:solidFill>
          <a:latin typeface="Futura Lt" pitchFamily="34" charset="0"/>
        </a:defRPr>
      </a:lvl2pPr>
      <a:lvl3pPr algn="l" rtl="0" eaLnBrk="0" fontAlgn="base" hangingPunct="0">
        <a:spcBef>
          <a:spcPct val="50000"/>
        </a:spcBef>
        <a:spcAft>
          <a:spcPct val="0"/>
        </a:spcAft>
        <a:defRPr sz="4400">
          <a:solidFill>
            <a:schemeClr val="tx1"/>
          </a:solidFill>
          <a:latin typeface="Futura Lt" pitchFamily="34" charset="0"/>
        </a:defRPr>
      </a:lvl3pPr>
      <a:lvl4pPr algn="l" rtl="0" eaLnBrk="0" fontAlgn="base" hangingPunct="0">
        <a:spcBef>
          <a:spcPct val="50000"/>
        </a:spcBef>
        <a:spcAft>
          <a:spcPct val="0"/>
        </a:spcAft>
        <a:defRPr sz="4400">
          <a:solidFill>
            <a:schemeClr val="tx1"/>
          </a:solidFill>
          <a:latin typeface="Futura Lt" pitchFamily="34" charset="0"/>
        </a:defRPr>
      </a:lvl4pPr>
      <a:lvl5pPr algn="l" rtl="0" eaLnBrk="0" fontAlgn="base" hangingPunct="0">
        <a:spcBef>
          <a:spcPct val="50000"/>
        </a:spcBef>
        <a:spcAft>
          <a:spcPct val="0"/>
        </a:spcAft>
        <a:defRPr sz="4400">
          <a:solidFill>
            <a:schemeClr val="tx1"/>
          </a:solidFill>
          <a:latin typeface="Futura Lt" pitchFamily="34" charset="0"/>
        </a:defRPr>
      </a:lvl5pPr>
      <a:lvl6pPr marL="457200" algn="l" rtl="0" fontAlgn="base">
        <a:spcBef>
          <a:spcPct val="50000"/>
        </a:spcBef>
        <a:spcAft>
          <a:spcPct val="0"/>
        </a:spcAft>
        <a:defRPr sz="4400">
          <a:solidFill>
            <a:schemeClr val="tx1"/>
          </a:solidFill>
          <a:latin typeface="Futura Lt" pitchFamily="34" charset="0"/>
        </a:defRPr>
      </a:lvl6pPr>
      <a:lvl7pPr marL="914400" algn="l" rtl="0" fontAlgn="base">
        <a:spcBef>
          <a:spcPct val="50000"/>
        </a:spcBef>
        <a:spcAft>
          <a:spcPct val="0"/>
        </a:spcAft>
        <a:defRPr sz="4400">
          <a:solidFill>
            <a:schemeClr val="tx1"/>
          </a:solidFill>
          <a:latin typeface="Futura Lt" pitchFamily="34" charset="0"/>
        </a:defRPr>
      </a:lvl7pPr>
      <a:lvl8pPr marL="1371600" algn="l" rtl="0" fontAlgn="base">
        <a:spcBef>
          <a:spcPct val="50000"/>
        </a:spcBef>
        <a:spcAft>
          <a:spcPct val="0"/>
        </a:spcAft>
        <a:defRPr sz="4400">
          <a:solidFill>
            <a:schemeClr val="tx1"/>
          </a:solidFill>
          <a:latin typeface="Futura Lt" pitchFamily="34" charset="0"/>
        </a:defRPr>
      </a:lvl8pPr>
      <a:lvl9pPr marL="1828800" algn="l" rtl="0" fontAlgn="base">
        <a:spcBef>
          <a:spcPct val="50000"/>
        </a:spcBef>
        <a:spcAft>
          <a:spcPct val="0"/>
        </a:spcAft>
        <a:defRPr sz="4400">
          <a:solidFill>
            <a:schemeClr val="tx1"/>
          </a:solidFill>
          <a:latin typeface="Futura Lt" pitchFamily="34" charset="0"/>
        </a:defRPr>
      </a:lvl9pPr>
    </p:titleStyle>
    <p:bodyStyle>
      <a:lvl1pPr marL="228600" indent="-228600" algn="l" rtl="0" eaLnBrk="0" fontAlgn="base" hangingPunct="0">
        <a:lnSpc>
          <a:spcPct val="90000"/>
        </a:lnSpc>
        <a:spcBef>
          <a:spcPct val="30000"/>
        </a:spcBef>
        <a:spcAft>
          <a:spcPct val="10000"/>
        </a:spcAft>
        <a:buClr>
          <a:srgbClr val="B2B3B5"/>
        </a:buClr>
        <a:buSzPct val="75000"/>
        <a:buChar char="•"/>
        <a:defRPr sz="2800">
          <a:solidFill>
            <a:schemeClr val="tx1"/>
          </a:solidFill>
          <a:latin typeface="+mn-lt"/>
          <a:ea typeface="+mn-ea"/>
          <a:cs typeface="+mn-cs"/>
        </a:defRPr>
      </a:lvl1pPr>
      <a:lvl2pPr marL="571500" indent="-228600" algn="l" rtl="0" eaLnBrk="0" fontAlgn="base" hangingPunct="0">
        <a:lnSpc>
          <a:spcPct val="90000"/>
        </a:lnSpc>
        <a:spcBef>
          <a:spcPct val="10000"/>
        </a:spcBef>
        <a:spcAft>
          <a:spcPct val="10000"/>
        </a:spcAft>
        <a:buClr>
          <a:srgbClr val="B2B3B5"/>
        </a:buClr>
        <a:buFont typeface="Futura Bk" pitchFamily="34" charset="0"/>
        <a:buChar char="−"/>
        <a:defRPr sz="2400">
          <a:solidFill>
            <a:schemeClr val="tx1"/>
          </a:solidFill>
          <a:latin typeface="+mn-lt"/>
        </a:defRPr>
      </a:lvl2pPr>
      <a:lvl3pPr marL="9144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3pPr>
      <a:lvl4pPr marL="1257300" indent="-228600" algn="l" rtl="0" eaLnBrk="0" fontAlgn="base" hangingPunct="0">
        <a:lnSpc>
          <a:spcPct val="90000"/>
        </a:lnSpc>
        <a:spcBef>
          <a:spcPct val="10000"/>
        </a:spcBef>
        <a:spcAft>
          <a:spcPct val="10000"/>
        </a:spcAft>
        <a:buClr>
          <a:srgbClr val="B2B3B5"/>
        </a:buClr>
        <a:buFont typeface="Futura Bk" pitchFamily="34" charset="0"/>
        <a:buChar char="−"/>
        <a:defRPr sz="2000">
          <a:solidFill>
            <a:schemeClr val="tx1"/>
          </a:solidFill>
          <a:latin typeface="+mn-lt"/>
        </a:defRPr>
      </a:lvl4pPr>
      <a:lvl5pPr marL="16002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5pPr>
      <a:lvl6pPr marL="2057400" indent="-228600" algn="l" rtl="0" fontAlgn="base">
        <a:lnSpc>
          <a:spcPct val="90000"/>
        </a:lnSpc>
        <a:spcBef>
          <a:spcPct val="10000"/>
        </a:spcBef>
        <a:spcAft>
          <a:spcPct val="10000"/>
        </a:spcAft>
        <a:buClr>
          <a:srgbClr val="B2B3B5"/>
        </a:buClr>
        <a:buChar char="•"/>
        <a:defRPr sz="2000">
          <a:solidFill>
            <a:schemeClr val="tx1"/>
          </a:solidFill>
          <a:latin typeface="+mn-lt"/>
        </a:defRPr>
      </a:lvl6pPr>
      <a:lvl7pPr marL="2514600" indent="-228600" algn="l" rtl="0" fontAlgn="base">
        <a:lnSpc>
          <a:spcPct val="90000"/>
        </a:lnSpc>
        <a:spcBef>
          <a:spcPct val="10000"/>
        </a:spcBef>
        <a:spcAft>
          <a:spcPct val="10000"/>
        </a:spcAft>
        <a:buClr>
          <a:srgbClr val="B2B3B5"/>
        </a:buClr>
        <a:buChar char="•"/>
        <a:defRPr sz="2000">
          <a:solidFill>
            <a:schemeClr val="tx1"/>
          </a:solidFill>
          <a:latin typeface="+mn-lt"/>
        </a:defRPr>
      </a:lvl7pPr>
      <a:lvl8pPr marL="2971800" indent="-228600" algn="l" rtl="0" fontAlgn="base">
        <a:lnSpc>
          <a:spcPct val="90000"/>
        </a:lnSpc>
        <a:spcBef>
          <a:spcPct val="10000"/>
        </a:spcBef>
        <a:spcAft>
          <a:spcPct val="10000"/>
        </a:spcAft>
        <a:buClr>
          <a:srgbClr val="B2B3B5"/>
        </a:buClr>
        <a:buChar char="•"/>
        <a:defRPr sz="2000">
          <a:solidFill>
            <a:schemeClr val="tx1"/>
          </a:solidFill>
          <a:latin typeface="+mn-lt"/>
        </a:defRPr>
      </a:lvl8pPr>
      <a:lvl9pPr marL="3429000" indent="-228600" algn="l" rtl="0" fontAlgn="base">
        <a:lnSpc>
          <a:spcPct val="90000"/>
        </a:lnSpc>
        <a:spcBef>
          <a:spcPct val="10000"/>
        </a:spcBef>
        <a:spcAft>
          <a:spcPct val="10000"/>
        </a:spcAft>
        <a:buClr>
          <a:srgbClr val="B2B3B5"/>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5410" name="Rectangle 2"/>
          <p:cNvSpPr>
            <a:spLocks noGrp="1" noChangeArrowheads="1"/>
          </p:cNvSpPr>
          <p:nvPr>
            <p:ph type="ftr" sz="quarter" idx="3"/>
          </p:nvPr>
        </p:nvSpPr>
        <p:spPr bwMode="auto">
          <a:xfrm>
            <a:off x="1997075" y="66389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7B7B79"/>
                </a:solidFill>
                <a:cs typeface="+mn-cs"/>
              </a:defRPr>
            </a:lvl1pPr>
          </a:lstStyle>
          <a:p>
            <a:pPr>
              <a:defRPr/>
            </a:pPr>
            <a:r>
              <a:rPr lang="en-US"/>
              <a:t>Rev. 7.21 – HP Restricted</a:t>
            </a:r>
          </a:p>
        </p:txBody>
      </p:sp>
      <p:sp>
        <p:nvSpPr>
          <p:cNvPr id="51203" name="Rectangle 3"/>
          <p:cNvSpPr>
            <a:spLocks noGrp="1" noChangeArrowheads="1"/>
          </p:cNvSpPr>
          <p:nvPr>
            <p:ph type="body" idx="1"/>
          </p:nvPr>
        </p:nvSpPr>
        <p:spPr bwMode="auto">
          <a:xfrm>
            <a:off x="400050" y="992188"/>
            <a:ext cx="8586788" cy="5595937"/>
          </a:xfrm>
          <a:prstGeom prst="rect">
            <a:avLst/>
          </a:prstGeom>
          <a:noFill/>
          <a:ln w="9525">
            <a:noFill/>
            <a:miter lim="800000"/>
            <a:headEnd/>
            <a:tailEnd/>
          </a:ln>
        </p:spPr>
        <p:txBody>
          <a:bodyPr vert="horz" wrap="square" lIns="45720" tIns="91440" rIns="4572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5412" name="Rectangle 4"/>
          <p:cNvSpPr>
            <a:spLocks noGrp="1" noChangeArrowheads="1"/>
          </p:cNvSpPr>
          <p:nvPr>
            <p:ph type="sldNum" sz="quarter" idx="4"/>
          </p:nvPr>
        </p:nvSpPr>
        <p:spPr bwMode="auto">
          <a:xfrm>
            <a:off x="401638" y="6638925"/>
            <a:ext cx="762000" cy="219075"/>
          </a:xfrm>
          <a:prstGeom prst="rect">
            <a:avLst/>
          </a:prstGeom>
          <a:noFill/>
          <a:ln w="9525">
            <a:noFill/>
            <a:miter lim="800000"/>
            <a:headEnd/>
            <a:tailEnd/>
          </a:ln>
          <a:effectLst/>
        </p:spPr>
        <p:txBody>
          <a:bodyPr vert="horz" wrap="square" lIns="45720" tIns="45720" rIns="45720" bIns="27432" numCol="1" anchor="b" anchorCtr="0" compatLnSpc="1">
            <a:prstTxWarp prst="textNoShape">
              <a:avLst/>
            </a:prstTxWarp>
          </a:bodyPr>
          <a:lstStyle>
            <a:lvl1pPr eaLnBrk="0" hangingPunct="0">
              <a:defRPr sz="1200">
                <a:solidFill>
                  <a:srgbClr val="7B7B79"/>
                </a:solidFill>
                <a:latin typeface="Futura Hv" pitchFamily="34" charset="0"/>
              </a:defRPr>
            </a:lvl1pPr>
          </a:lstStyle>
          <a:p>
            <a:pPr>
              <a:defRPr/>
            </a:pPr>
            <a:fld id="{255297AA-F561-4745-B555-BAC17D49EB92}" type="slidenum">
              <a:rPr lang="en-US"/>
              <a:pPr>
                <a:defRPr/>
              </a:pPr>
              <a:t>‹#›</a:t>
            </a:fld>
            <a:endParaRPr lang="en-US"/>
          </a:p>
        </p:txBody>
      </p:sp>
      <p:sp>
        <p:nvSpPr>
          <p:cNvPr id="785413" name="Rectangle 5"/>
          <p:cNvSpPr>
            <a:spLocks noChangeArrowheads="1"/>
          </p:cNvSpPr>
          <p:nvPr/>
        </p:nvSpPr>
        <p:spPr bwMode="ltGray">
          <a:xfrm>
            <a:off x="0" y="914400"/>
            <a:ext cx="257175" cy="59436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85414" name="Rectangle 6"/>
          <p:cNvSpPr>
            <a:spLocks noChangeArrowheads="1"/>
          </p:cNvSpPr>
          <p:nvPr/>
        </p:nvSpPr>
        <p:spPr bwMode="ltGray">
          <a:xfrm>
            <a:off x="0" y="0"/>
            <a:ext cx="257175" cy="847725"/>
          </a:xfrm>
          <a:prstGeom prst="rect">
            <a:avLst/>
          </a:prstGeom>
          <a:solidFill>
            <a:schemeClr val="accent1"/>
          </a:solidFill>
          <a:ln w="9525">
            <a:noFill/>
            <a:miter lim="800000"/>
            <a:headEnd/>
            <a:tailEnd/>
          </a:ln>
          <a:effectLst/>
        </p:spPr>
        <p:txBody>
          <a:bodyPr wrap="none" anchor="ctr"/>
          <a:lstStyle/>
          <a:p>
            <a:pPr>
              <a:defRPr/>
            </a:pPr>
            <a:endParaRPr lang="en-US"/>
          </a:p>
        </p:txBody>
      </p:sp>
      <p:pic>
        <p:nvPicPr>
          <p:cNvPr id="51207" name="Picture 7"/>
          <p:cNvPicPr>
            <a:picLocks noChangeAspect="1" noChangeArrowheads="1"/>
          </p:cNvPicPr>
          <p:nvPr/>
        </p:nvPicPr>
        <p:blipFill>
          <a:blip r:embed="rId13" cstate="print"/>
          <a:srcRect r="6857"/>
          <a:stretch>
            <a:fillRect/>
          </a:stretch>
        </p:blipFill>
        <p:spPr bwMode="auto">
          <a:xfrm>
            <a:off x="8575675" y="6454775"/>
            <a:ext cx="419100" cy="355600"/>
          </a:xfrm>
          <a:prstGeom prst="rect">
            <a:avLst/>
          </a:prstGeom>
          <a:noFill/>
          <a:ln w="9525" algn="ctr">
            <a:noFill/>
            <a:miter lim="800000"/>
            <a:headEnd/>
            <a:tailEnd/>
          </a:ln>
        </p:spPr>
      </p:pic>
      <p:sp>
        <p:nvSpPr>
          <p:cNvPr id="51208" name="Rectangle 8"/>
          <p:cNvSpPr>
            <a:spLocks noGrp="1" noChangeArrowheads="1"/>
          </p:cNvSpPr>
          <p:nvPr>
            <p:ph type="title"/>
          </p:nvPr>
        </p:nvSpPr>
        <p:spPr bwMode="auto">
          <a:xfrm>
            <a:off x="398463" y="0"/>
            <a:ext cx="8583612" cy="922338"/>
          </a:xfrm>
          <a:prstGeom prst="rect">
            <a:avLst/>
          </a:prstGeom>
          <a:noFill/>
          <a:ln w="9525" algn="ctr">
            <a:noFill/>
            <a:miter lim="800000"/>
            <a:headEnd/>
            <a:tailEnd/>
          </a:ln>
        </p:spPr>
        <p:txBody>
          <a:bodyPr vert="horz" wrap="square" lIns="45720" tIns="45720" rIns="0" bIns="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46" r:id="rId1"/>
    <p:sldLayoutId id="2147484400" r:id="rId2"/>
    <p:sldLayoutId id="2147484399" r:id="rId3"/>
    <p:sldLayoutId id="2147484398" r:id="rId4"/>
    <p:sldLayoutId id="2147484397" r:id="rId5"/>
    <p:sldLayoutId id="2147484396" r:id="rId6"/>
    <p:sldLayoutId id="2147484395" r:id="rId7"/>
    <p:sldLayoutId id="2147484394" r:id="rId8"/>
    <p:sldLayoutId id="2147484393" r:id="rId9"/>
    <p:sldLayoutId id="2147484392" r:id="rId10"/>
    <p:sldLayoutId id="2147484391" r:id="rId11"/>
  </p:sldLayoutIdLst>
  <p:timing>
    <p:tnLst>
      <p:par>
        <p:cTn id="1" dur="indefinite" restart="never" nodeType="tmRoot"/>
      </p:par>
    </p:tnLst>
  </p:timing>
  <p:hf hd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Futura Bk" pitchFamily="34" charset="0"/>
          <a:cs typeface="Arial" charset="0"/>
        </a:defRPr>
      </a:lvl2pPr>
      <a:lvl3pPr algn="l" rtl="0" eaLnBrk="0" fontAlgn="base" hangingPunct="0">
        <a:lnSpc>
          <a:spcPct val="95000"/>
        </a:lnSpc>
        <a:spcBef>
          <a:spcPct val="0"/>
        </a:spcBef>
        <a:spcAft>
          <a:spcPct val="0"/>
        </a:spcAft>
        <a:defRPr sz="3200">
          <a:solidFill>
            <a:schemeClr val="tx2"/>
          </a:solidFill>
          <a:latin typeface="Futura Bk" pitchFamily="34" charset="0"/>
          <a:cs typeface="Arial" charset="0"/>
        </a:defRPr>
      </a:lvl3pPr>
      <a:lvl4pPr algn="l" rtl="0" eaLnBrk="0" fontAlgn="base" hangingPunct="0">
        <a:lnSpc>
          <a:spcPct val="95000"/>
        </a:lnSpc>
        <a:spcBef>
          <a:spcPct val="0"/>
        </a:spcBef>
        <a:spcAft>
          <a:spcPct val="0"/>
        </a:spcAft>
        <a:defRPr sz="3200">
          <a:solidFill>
            <a:schemeClr val="tx2"/>
          </a:solidFill>
          <a:latin typeface="Futura Bk" pitchFamily="34" charset="0"/>
          <a:cs typeface="Arial" charset="0"/>
        </a:defRPr>
      </a:lvl4pPr>
      <a:lvl5pPr algn="l" rtl="0" eaLnBrk="0" fontAlgn="base" hangingPunct="0">
        <a:lnSpc>
          <a:spcPct val="95000"/>
        </a:lnSpc>
        <a:spcBef>
          <a:spcPct val="0"/>
        </a:spcBef>
        <a:spcAft>
          <a:spcPct val="0"/>
        </a:spcAft>
        <a:defRPr sz="3200">
          <a:solidFill>
            <a:schemeClr val="tx2"/>
          </a:solidFill>
          <a:latin typeface="Futura Bk" pitchFamily="34" charset="0"/>
          <a:cs typeface="Arial" charset="0"/>
        </a:defRPr>
      </a:lvl5pPr>
      <a:lvl6pPr marL="457200" algn="l" rtl="0" fontAlgn="base">
        <a:lnSpc>
          <a:spcPct val="95000"/>
        </a:lnSpc>
        <a:spcBef>
          <a:spcPct val="0"/>
        </a:spcBef>
        <a:spcAft>
          <a:spcPct val="0"/>
        </a:spcAft>
        <a:defRPr sz="3200">
          <a:solidFill>
            <a:schemeClr val="tx2"/>
          </a:solidFill>
          <a:latin typeface="Futura Bk" pitchFamily="34" charset="0"/>
          <a:cs typeface="Arial" charset="0"/>
        </a:defRPr>
      </a:lvl6pPr>
      <a:lvl7pPr marL="914400" algn="l" rtl="0" fontAlgn="base">
        <a:lnSpc>
          <a:spcPct val="95000"/>
        </a:lnSpc>
        <a:spcBef>
          <a:spcPct val="0"/>
        </a:spcBef>
        <a:spcAft>
          <a:spcPct val="0"/>
        </a:spcAft>
        <a:defRPr sz="3200">
          <a:solidFill>
            <a:schemeClr val="tx2"/>
          </a:solidFill>
          <a:latin typeface="Futura Bk" pitchFamily="34" charset="0"/>
          <a:cs typeface="Arial" charset="0"/>
        </a:defRPr>
      </a:lvl7pPr>
      <a:lvl8pPr marL="1371600" algn="l" rtl="0" fontAlgn="base">
        <a:lnSpc>
          <a:spcPct val="95000"/>
        </a:lnSpc>
        <a:spcBef>
          <a:spcPct val="0"/>
        </a:spcBef>
        <a:spcAft>
          <a:spcPct val="0"/>
        </a:spcAft>
        <a:defRPr sz="3200">
          <a:solidFill>
            <a:schemeClr val="tx2"/>
          </a:solidFill>
          <a:latin typeface="Futura Bk" pitchFamily="34" charset="0"/>
          <a:cs typeface="Arial" charset="0"/>
        </a:defRPr>
      </a:lvl8pPr>
      <a:lvl9pPr marL="1828800" algn="l" rtl="0" fontAlgn="base">
        <a:lnSpc>
          <a:spcPct val="95000"/>
        </a:lnSpc>
        <a:spcBef>
          <a:spcPct val="0"/>
        </a:spcBef>
        <a:spcAft>
          <a:spcPct val="0"/>
        </a:spcAft>
        <a:defRPr sz="3200">
          <a:solidFill>
            <a:schemeClr val="tx2"/>
          </a:solidFill>
          <a:latin typeface="Futura Bk" pitchFamily="34" charset="0"/>
          <a:cs typeface="Arial" charset="0"/>
        </a:defRPr>
      </a:lvl9pPr>
    </p:titleStyle>
    <p:bodyStyle>
      <a:lvl1pPr marL="342900" indent="-342900" algn="l" rtl="0" eaLnBrk="0" fontAlgn="base" hangingPunct="0">
        <a:spcBef>
          <a:spcPct val="0"/>
        </a:spcBef>
        <a:spcAft>
          <a:spcPct val="25000"/>
        </a:spcAft>
        <a:buClr>
          <a:srgbClr val="B2B3B5"/>
        </a:buClr>
        <a:buSzPct val="75000"/>
        <a:buChar char="•"/>
        <a:defRPr sz="2600">
          <a:solidFill>
            <a:schemeClr val="accent1"/>
          </a:solidFill>
          <a:latin typeface="+mn-lt"/>
          <a:ea typeface="+mn-ea"/>
          <a:cs typeface="+mn-cs"/>
        </a:defRPr>
      </a:lvl1pPr>
      <a:lvl2pPr marL="346075" indent="-231775" algn="l" rtl="0" eaLnBrk="0" fontAlgn="base" hangingPunct="0">
        <a:spcBef>
          <a:spcPct val="0"/>
        </a:spcBef>
        <a:spcAft>
          <a:spcPct val="25000"/>
        </a:spcAft>
        <a:buClr>
          <a:srgbClr val="7B7B79"/>
        </a:buClr>
        <a:buSzPct val="90000"/>
        <a:buFont typeface="Futura Bk" pitchFamily="34" charset="0"/>
        <a:buChar char="•"/>
        <a:defRPr sz="2400">
          <a:solidFill>
            <a:schemeClr val="tx1"/>
          </a:solidFill>
          <a:latin typeface="+mn-lt"/>
          <a:cs typeface="+mn-cs"/>
        </a:defRPr>
      </a:lvl2pPr>
      <a:lvl3pPr marL="692150" indent="-231775" algn="l" rtl="0" eaLnBrk="0" fontAlgn="base" hangingPunct="0">
        <a:spcBef>
          <a:spcPct val="0"/>
        </a:spcBef>
        <a:spcAft>
          <a:spcPct val="25000"/>
        </a:spcAft>
        <a:buClr>
          <a:srgbClr val="7B7B79"/>
        </a:buClr>
        <a:buFont typeface="Futura Bk" pitchFamily="34" charset="0"/>
        <a:buChar char="–"/>
        <a:defRPr sz="2200">
          <a:solidFill>
            <a:schemeClr val="tx1"/>
          </a:solidFill>
          <a:latin typeface="+mn-lt"/>
          <a:cs typeface="+mn-cs"/>
        </a:defRPr>
      </a:lvl3pPr>
      <a:lvl4pPr marL="1025525" indent="-219075" algn="l" rtl="0" eaLnBrk="0" fontAlgn="base" hangingPunct="0">
        <a:spcBef>
          <a:spcPct val="0"/>
        </a:spcBef>
        <a:spcAft>
          <a:spcPct val="25000"/>
        </a:spcAft>
        <a:buClr>
          <a:srgbClr val="7B7B79"/>
        </a:buClr>
        <a:buFont typeface="Futura Bk" pitchFamily="34" charset="0"/>
        <a:buChar char="•"/>
        <a:defRPr sz="2000">
          <a:solidFill>
            <a:schemeClr val="tx1"/>
          </a:solidFill>
          <a:latin typeface="+mn-lt"/>
          <a:cs typeface="+mn-cs"/>
        </a:defRPr>
      </a:lvl4pPr>
      <a:lvl5pPr marL="1149350" indent="-9525" algn="l" rtl="0" eaLnBrk="0" fontAlgn="base" hangingPunct="0">
        <a:spcBef>
          <a:spcPct val="0"/>
        </a:spcBef>
        <a:spcAft>
          <a:spcPct val="25000"/>
        </a:spcAft>
        <a:buClr>
          <a:srgbClr val="B2B3B5"/>
        </a:buClr>
        <a:buChar char="»"/>
        <a:defRPr sz="2000" b="1">
          <a:solidFill>
            <a:schemeClr val="tx1"/>
          </a:solidFill>
          <a:latin typeface="Courier New" pitchFamily="49" charset="0"/>
          <a:cs typeface="+mn-cs"/>
        </a:defRPr>
      </a:lvl5pPr>
      <a:lvl6pPr marL="1606550" indent="-9525" algn="l" rtl="0" fontAlgn="base">
        <a:spcBef>
          <a:spcPct val="0"/>
        </a:spcBef>
        <a:spcAft>
          <a:spcPct val="25000"/>
        </a:spcAft>
        <a:buClr>
          <a:srgbClr val="B2B3B5"/>
        </a:buClr>
        <a:defRPr b="1">
          <a:solidFill>
            <a:schemeClr val="tx1"/>
          </a:solidFill>
          <a:latin typeface="Courier New" pitchFamily="49" charset="0"/>
          <a:cs typeface="+mn-cs"/>
        </a:defRPr>
      </a:lvl6pPr>
      <a:lvl7pPr marL="2063750" indent="-9525" algn="l" rtl="0" fontAlgn="base">
        <a:spcBef>
          <a:spcPct val="0"/>
        </a:spcBef>
        <a:spcAft>
          <a:spcPct val="25000"/>
        </a:spcAft>
        <a:buClr>
          <a:srgbClr val="B2B3B5"/>
        </a:buClr>
        <a:defRPr b="1">
          <a:solidFill>
            <a:schemeClr val="tx1"/>
          </a:solidFill>
          <a:latin typeface="Courier New" pitchFamily="49" charset="0"/>
          <a:cs typeface="+mn-cs"/>
        </a:defRPr>
      </a:lvl7pPr>
      <a:lvl8pPr marL="2520950" indent="-9525" algn="l" rtl="0" fontAlgn="base">
        <a:spcBef>
          <a:spcPct val="0"/>
        </a:spcBef>
        <a:spcAft>
          <a:spcPct val="25000"/>
        </a:spcAft>
        <a:buClr>
          <a:srgbClr val="B2B3B5"/>
        </a:buClr>
        <a:defRPr b="1">
          <a:solidFill>
            <a:schemeClr val="tx1"/>
          </a:solidFill>
          <a:latin typeface="Courier New" pitchFamily="49" charset="0"/>
          <a:cs typeface="+mn-cs"/>
        </a:defRPr>
      </a:lvl8pPr>
      <a:lvl9pPr marL="2978150" indent="-9525" algn="l" rtl="0" fontAlgn="base">
        <a:spcBef>
          <a:spcPct val="0"/>
        </a:spcBef>
        <a:spcAft>
          <a:spcPct val="25000"/>
        </a:spcAft>
        <a:buClr>
          <a:srgbClr val="B2B3B5"/>
        </a:buClr>
        <a:defRPr b="1">
          <a:solidFill>
            <a:schemeClr val="tx1"/>
          </a:solidFill>
          <a:latin typeface="Courier New" pitchFamily="49"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7993" name="Rectangle 121"/>
          <p:cNvSpPr>
            <a:spLocks noGrp="1" noChangeArrowheads="1"/>
          </p:cNvSpPr>
          <p:nvPr>
            <p:ph type="ftr" sz="quarter" idx="3"/>
          </p:nvPr>
        </p:nvSpPr>
        <p:spPr bwMode="auto">
          <a:xfrm>
            <a:off x="1997075" y="66389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7B7B79"/>
                </a:solidFill>
                <a:cs typeface="+mn-cs"/>
              </a:defRPr>
            </a:lvl1pPr>
          </a:lstStyle>
          <a:p>
            <a:pPr>
              <a:defRPr/>
            </a:pPr>
            <a:r>
              <a:rPr lang="en-US"/>
              <a:t>Rev. 7.21 – HP Restricted</a:t>
            </a:r>
          </a:p>
        </p:txBody>
      </p:sp>
      <p:sp>
        <p:nvSpPr>
          <p:cNvPr id="63491" name="Rectangle 8"/>
          <p:cNvSpPr>
            <a:spLocks noGrp="1" noChangeArrowheads="1"/>
          </p:cNvSpPr>
          <p:nvPr>
            <p:ph type="body" idx="1"/>
          </p:nvPr>
        </p:nvSpPr>
        <p:spPr bwMode="auto">
          <a:xfrm>
            <a:off x="400050" y="992188"/>
            <a:ext cx="8586788" cy="5595937"/>
          </a:xfrm>
          <a:prstGeom prst="rect">
            <a:avLst/>
          </a:prstGeom>
          <a:noFill/>
          <a:ln w="9525">
            <a:noFill/>
            <a:miter lim="800000"/>
            <a:headEnd/>
            <a:tailEnd/>
          </a:ln>
        </p:spPr>
        <p:txBody>
          <a:bodyPr vert="horz" wrap="square" lIns="45720" tIns="91440" rIns="4572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7876" name="Rectangle 4"/>
          <p:cNvSpPr>
            <a:spLocks noGrp="1" noChangeArrowheads="1"/>
          </p:cNvSpPr>
          <p:nvPr>
            <p:ph type="sldNum" sz="quarter" idx="4"/>
          </p:nvPr>
        </p:nvSpPr>
        <p:spPr bwMode="auto">
          <a:xfrm>
            <a:off x="401638" y="6638925"/>
            <a:ext cx="762000" cy="219075"/>
          </a:xfrm>
          <a:prstGeom prst="rect">
            <a:avLst/>
          </a:prstGeom>
          <a:noFill/>
          <a:ln w="9525">
            <a:noFill/>
            <a:miter lim="800000"/>
            <a:headEnd/>
            <a:tailEnd/>
          </a:ln>
          <a:effectLst/>
        </p:spPr>
        <p:txBody>
          <a:bodyPr vert="horz" wrap="square" lIns="45720" tIns="45720" rIns="45720" bIns="27432" numCol="1" anchor="b" anchorCtr="0" compatLnSpc="1">
            <a:prstTxWarp prst="textNoShape">
              <a:avLst/>
            </a:prstTxWarp>
          </a:bodyPr>
          <a:lstStyle>
            <a:lvl1pPr eaLnBrk="0" hangingPunct="0">
              <a:defRPr sz="1200">
                <a:solidFill>
                  <a:srgbClr val="7B7B79"/>
                </a:solidFill>
                <a:latin typeface="Futura Hv" pitchFamily="34" charset="0"/>
              </a:defRPr>
            </a:lvl1pPr>
          </a:lstStyle>
          <a:p>
            <a:pPr>
              <a:defRPr/>
            </a:pPr>
            <a:fld id="{17F7CA03-BA04-420B-94FF-B8BE34454948}" type="slidenum">
              <a:rPr lang="en-US"/>
              <a:pPr>
                <a:defRPr/>
              </a:pPr>
              <a:t>‹#›</a:t>
            </a:fld>
            <a:endParaRPr lang="en-US"/>
          </a:p>
        </p:txBody>
      </p:sp>
      <p:sp>
        <p:nvSpPr>
          <p:cNvPr id="207877" name="Rectangle 5"/>
          <p:cNvSpPr>
            <a:spLocks noChangeArrowheads="1"/>
          </p:cNvSpPr>
          <p:nvPr/>
        </p:nvSpPr>
        <p:spPr bwMode="ltGray">
          <a:xfrm>
            <a:off x="0" y="914400"/>
            <a:ext cx="257175" cy="5943600"/>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sp>
        <p:nvSpPr>
          <p:cNvPr id="207878" name="Rectangle 6"/>
          <p:cNvSpPr>
            <a:spLocks noChangeArrowheads="1"/>
          </p:cNvSpPr>
          <p:nvPr/>
        </p:nvSpPr>
        <p:spPr bwMode="ltGray">
          <a:xfrm>
            <a:off x="0" y="0"/>
            <a:ext cx="257175" cy="847725"/>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pic>
        <p:nvPicPr>
          <p:cNvPr id="63495" name="Picture 116"/>
          <p:cNvPicPr>
            <a:picLocks noChangeAspect="1" noChangeArrowheads="1"/>
          </p:cNvPicPr>
          <p:nvPr/>
        </p:nvPicPr>
        <p:blipFill>
          <a:blip r:embed="rId14" cstate="print"/>
          <a:srcRect r="6857"/>
          <a:stretch>
            <a:fillRect/>
          </a:stretch>
        </p:blipFill>
        <p:spPr bwMode="auto">
          <a:xfrm>
            <a:off x="8575675" y="6454775"/>
            <a:ext cx="419100" cy="355600"/>
          </a:xfrm>
          <a:prstGeom prst="rect">
            <a:avLst/>
          </a:prstGeom>
          <a:noFill/>
          <a:ln w="9525" algn="ctr">
            <a:noFill/>
            <a:miter lim="800000"/>
            <a:headEnd/>
            <a:tailEnd/>
          </a:ln>
        </p:spPr>
      </p:pic>
      <p:sp>
        <p:nvSpPr>
          <p:cNvPr id="63496" name="Rectangle 120"/>
          <p:cNvSpPr>
            <a:spLocks noGrp="1" noChangeArrowheads="1"/>
          </p:cNvSpPr>
          <p:nvPr>
            <p:ph type="title"/>
          </p:nvPr>
        </p:nvSpPr>
        <p:spPr bwMode="auto">
          <a:xfrm>
            <a:off x="398463" y="0"/>
            <a:ext cx="8583612" cy="922338"/>
          </a:xfrm>
          <a:prstGeom prst="rect">
            <a:avLst/>
          </a:prstGeom>
          <a:noFill/>
          <a:ln w="9525" algn="ctr">
            <a:noFill/>
            <a:miter lim="800000"/>
            <a:headEnd/>
            <a:tailEnd/>
          </a:ln>
        </p:spPr>
        <p:txBody>
          <a:bodyPr vert="horz" wrap="square" lIns="45720" tIns="45720" rIns="0" bIns="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47" r:id="rId1"/>
    <p:sldLayoutId id="2147484411" r:id="rId2"/>
    <p:sldLayoutId id="2147484410" r:id="rId3"/>
    <p:sldLayoutId id="2147484409" r:id="rId4"/>
    <p:sldLayoutId id="2147484408" r:id="rId5"/>
    <p:sldLayoutId id="2147484407" r:id="rId6"/>
    <p:sldLayoutId id="2147484406" r:id="rId7"/>
    <p:sldLayoutId id="2147484405" r:id="rId8"/>
    <p:sldLayoutId id="2147484404" r:id="rId9"/>
    <p:sldLayoutId id="2147484403" r:id="rId10"/>
    <p:sldLayoutId id="2147484402" r:id="rId11"/>
    <p:sldLayoutId id="2147484401" r:id="rId12"/>
  </p:sldLayoutIdLst>
  <p:timing>
    <p:tnLst>
      <p:par>
        <p:cTn id="1" dur="indefinite" restart="never" nodeType="tmRoot"/>
      </p:par>
    </p:tnLst>
  </p:timing>
  <p:hf hd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Futura Bk" pitchFamily="34" charset="0"/>
        </a:defRPr>
      </a:lvl2pPr>
      <a:lvl3pPr algn="l" rtl="0" eaLnBrk="0" fontAlgn="base" hangingPunct="0">
        <a:lnSpc>
          <a:spcPct val="95000"/>
        </a:lnSpc>
        <a:spcBef>
          <a:spcPct val="0"/>
        </a:spcBef>
        <a:spcAft>
          <a:spcPct val="0"/>
        </a:spcAft>
        <a:defRPr sz="3200">
          <a:solidFill>
            <a:schemeClr val="tx2"/>
          </a:solidFill>
          <a:latin typeface="Futura Bk" pitchFamily="34" charset="0"/>
        </a:defRPr>
      </a:lvl3pPr>
      <a:lvl4pPr algn="l" rtl="0" eaLnBrk="0" fontAlgn="base" hangingPunct="0">
        <a:lnSpc>
          <a:spcPct val="95000"/>
        </a:lnSpc>
        <a:spcBef>
          <a:spcPct val="0"/>
        </a:spcBef>
        <a:spcAft>
          <a:spcPct val="0"/>
        </a:spcAft>
        <a:defRPr sz="3200">
          <a:solidFill>
            <a:schemeClr val="tx2"/>
          </a:solidFill>
          <a:latin typeface="Futura Bk" pitchFamily="34" charset="0"/>
        </a:defRPr>
      </a:lvl4pPr>
      <a:lvl5pPr algn="l" rtl="0" eaLnBrk="0" fontAlgn="base" hangingPunct="0">
        <a:lnSpc>
          <a:spcPct val="95000"/>
        </a:lnSpc>
        <a:spcBef>
          <a:spcPct val="0"/>
        </a:spcBef>
        <a:spcAft>
          <a:spcPct val="0"/>
        </a:spcAft>
        <a:defRPr sz="3200">
          <a:solidFill>
            <a:schemeClr val="tx2"/>
          </a:solidFill>
          <a:latin typeface="Futura Bk" pitchFamily="34" charset="0"/>
        </a:defRPr>
      </a:lvl5pPr>
      <a:lvl6pPr marL="457200" algn="l" rtl="0" fontAlgn="base">
        <a:lnSpc>
          <a:spcPct val="95000"/>
        </a:lnSpc>
        <a:spcBef>
          <a:spcPct val="0"/>
        </a:spcBef>
        <a:spcAft>
          <a:spcPct val="0"/>
        </a:spcAft>
        <a:defRPr sz="3200">
          <a:solidFill>
            <a:schemeClr val="tx2"/>
          </a:solidFill>
          <a:latin typeface="Futura Bk" pitchFamily="34" charset="0"/>
        </a:defRPr>
      </a:lvl6pPr>
      <a:lvl7pPr marL="914400" algn="l" rtl="0" fontAlgn="base">
        <a:lnSpc>
          <a:spcPct val="95000"/>
        </a:lnSpc>
        <a:spcBef>
          <a:spcPct val="0"/>
        </a:spcBef>
        <a:spcAft>
          <a:spcPct val="0"/>
        </a:spcAft>
        <a:defRPr sz="3200">
          <a:solidFill>
            <a:schemeClr val="tx2"/>
          </a:solidFill>
          <a:latin typeface="Futura Bk" pitchFamily="34" charset="0"/>
        </a:defRPr>
      </a:lvl7pPr>
      <a:lvl8pPr marL="1371600" algn="l" rtl="0" fontAlgn="base">
        <a:lnSpc>
          <a:spcPct val="95000"/>
        </a:lnSpc>
        <a:spcBef>
          <a:spcPct val="0"/>
        </a:spcBef>
        <a:spcAft>
          <a:spcPct val="0"/>
        </a:spcAft>
        <a:defRPr sz="3200">
          <a:solidFill>
            <a:schemeClr val="tx2"/>
          </a:solidFill>
          <a:latin typeface="Futura Bk" pitchFamily="34" charset="0"/>
        </a:defRPr>
      </a:lvl8pPr>
      <a:lvl9pPr marL="1828800" algn="l" rtl="0" fontAlgn="base">
        <a:lnSpc>
          <a:spcPct val="95000"/>
        </a:lnSpc>
        <a:spcBef>
          <a:spcPct val="0"/>
        </a:spcBef>
        <a:spcAft>
          <a:spcPct val="0"/>
        </a:spcAft>
        <a:defRPr sz="3200">
          <a:solidFill>
            <a:schemeClr val="tx2"/>
          </a:solidFill>
          <a:latin typeface="Futura Bk" pitchFamily="34" charset="0"/>
        </a:defRPr>
      </a:lvl9pPr>
    </p:titleStyle>
    <p:bodyStyle>
      <a:lvl1pPr marL="342900" indent="-342900" algn="l" rtl="0" eaLnBrk="0" fontAlgn="base" hangingPunct="0">
        <a:spcBef>
          <a:spcPct val="0"/>
        </a:spcBef>
        <a:spcAft>
          <a:spcPct val="25000"/>
        </a:spcAft>
        <a:buClr>
          <a:srgbClr val="B2B3B5"/>
        </a:buClr>
        <a:buSzPct val="75000"/>
        <a:buChar char="•"/>
        <a:defRPr sz="2600">
          <a:solidFill>
            <a:schemeClr val="accent1"/>
          </a:solidFill>
          <a:latin typeface="+mn-lt"/>
          <a:ea typeface="+mn-ea"/>
          <a:cs typeface="+mn-cs"/>
        </a:defRPr>
      </a:lvl1pPr>
      <a:lvl2pPr marL="346075" indent="-231775" algn="l" rtl="0" eaLnBrk="0" fontAlgn="base" hangingPunct="0">
        <a:spcBef>
          <a:spcPct val="0"/>
        </a:spcBef>
        <a:spcAft>
          <a:spcPct val="25000"/>
        </a:spcAft>
        <a:buClr>
          <a:srgbClr val="7B7B79"/>
        </a:buClr>
        <a:buSzPct val="90000"/>
        <a:buFont typeface="Futura Bk" pitchFamily="34" charset="0"/>
        <a:buChar char="•"/>
        <a:defRPr sz="2400">
          <a:solidFill>
            <a:schemeClr val="tx1"/>
          </a:solidFill>
          <a:latin typeface="+mn-lt"/>
        </a:defRPr>
      </a:lvl2pPr>
      <a:lvl3pPr marL="692150" indent="-231775" algn="l" rtl="0" eaLnBrk="0" fontAlgn="base" hangingPunct="0">
        <a:spcBef>
          <a:spcPct val="0"/>
        </a:spcBef>
        <a:spcAft>
          <a:spcPct val="25000"/>
        </a:spcAft>
        <a:buClr>
          <a:srgbClr val="7B7B79"/>
        </a:buClr>
        <a:buFont typeface="Futura Bk" pitchFamily="34" charset="0"/>
        <a:buChar char="–"/>
        <a:defRPr sz="2200">
          <a:solidFill>
            <a:schemeClr val="tx1"/>
          </a:solidFill>
          <a:latin typeface="+mn-lt"/>
        </a:defRPr>
      </a:lvl3pPr>
      <a:lvl4pPr marL="1025525" indent="-219075" algn="l" rtl="0" eaLnBrk="0" fontAlgn="base" hangingPunct="0">
        <a:spcBef>
          <a:spcPct val="0"/>
        </a:spcBef>
        <a:spcAft>
          <a:spcPct val="25000"/>
        </a:spcAft>
        <a:buClr>
          <a:srgbClr val="7B7B79"/>
        </a:buClr>
        <a:buFont typeface="Futura Bk" pitchFamily="34" charset="0"/>
        <a:buChar char="•"/>
        <a:defRPr sz="2000">
          <a:solidFill>
            <a:schemeClr val="tx1"/>
          </a:solidFill>
          <a:latin typeface="+mn-lt"/>
        </a:defRPr>
      </a:lvl4pPr>
      <a:lvl5pPr marL="1149350" indent="-9525" algn="l" rtl="0" eaLnBrk="0" fontAlgn="base" hangingPunct="0">
        <a:spcBef>
          <a:spcPct val="0"/>
        </a:spcBef>
        <a:spcAft>
          <a:spcPct val="25000"/>
        </a:spcAft>
        <a:buClr>
          <a:srgbClr val="B2B3B5"/>
        </a:buClr>
        <a:buChar char="»"/>
        <a:defRPr sz="2000" b="1">
          <a:solidFill>
            <a:schemeClr val="tx1"/>
          </a:solidFill>
          <a:latin typeface="Courier New" pitchFamily="49" charset="0"/>
        </a:defRPr>
      </a:lvl5pPr>
      <a:lvl6pPr marL="1606550" indent="-9525" algn="l" rtl="0" fontAlgn="base">
        <a:spcBef>
          <a:spcPct val="0"/>
        </a:spcBef>
        <a:spcAft>
          <a:spcPct val="25000"/>
        </a:spcAft>
        <a:buClr>
          <a:srgbClr val="B2B3B5"/>
        </a:buClr>
        <a:defRPr b="1">
          <a:solidFill>
            <a:schemeClr val="tx1"/>
          </a:solidFill>
          <a:latin typeface="Courier New" pitchFamily="49" charset="0"/>
        </a:defRPr>
      </a:lvl6pPr>
      <a:lvl7pPr marL="2063750" indent="-9525" algn="l" rtl="0" fontAlgn="base">
        <a:spcBef>
          <a:spcPct val="0"/>
        </a:spcBef>
        <a:spcAft>
          <a:spcPct val="25000"/>
        </a:spcAft>
        <a:buClr>
          <a:srgbClr val="B2B3B5"/>
        </a:buClr>
        <a:defRPr b="1">
          <a:solidFill>
            <a:schemeClr val="tx1"/>
          </a:solidFill>
          <a:latin typeface="Courier New" pitchFamily="49" charset="0"/>
        </a:defRPr>
      </a:lvl7pPr>
      <a:lvl8pPr marL="2520950" indent="-9525" algn="l" rtl="0" fontAlgn="base">
        <a:spcBef>
          <a:spcPct val="0"/>
        </a:spcBef>
        <a:spcAft>
          <a:spcPct val="25000"/>
        </a:spcAft>
        <a:buClr>
          <a:srgbClr val="B2B3B5"/>
        </a:buClr>
        <a:defRPr b="1">
          <a:solidFill>
            <a:schemeClr val="tx1"/>
          </a:solidFill>
          <a:latin typeface="Courier New" pitchFamily="49" charset="0"/>
        </a:defRPr>
      </a:lvl8pPr>
      <a:lvl9pPr marL="2978150" indent="-9525" algn="l" rtl="0" fontAlgn="base">
        <a:spcBef>
          <a:spcPct val="0"/>
        </a:spcBef>
        <a:spcAft>
          <a:spcPct val="25000"/>
        </a:spcAft>
        <a:buClr>
          <a:srgbClr val="B2B3B5"/>
        </a:buClr>
        <a:defRPr b="1">
          <a:solidFill>
            <a:schemeClr val="tx1"/>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7993" name="Rectangle 121"/>
          <p:cNvSpPr>
            <a:spLocks noGrp="1" noChangeArrowheads="1"/>
          </p:cNvSpPr>
          <p:nvPr>
            <p:ph type="ftr" sz="quarter" idx="3"/>
          </p:nvPr>
        </p:nvSpPr>
        <p:spPr bwMode="auto">
          <a:xfrm>
            <a:off x="1997075" y="66389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7B7B79"/>
                </a:solidFill>
                <a:cs typeface="+mn-cs"/>
              </a:defRPr>
            </a:lvl1pPr>
          </a:lstStyle>
          <a:p>
            <a:pPr>
              <a:defRPr/>
            </a:pPr>
            <a:r>
              <a:rPr lang="en-US"/>
              <a:t>Rev. 7.21 – HP Restricted</a:t>
            </a:r>
          </a:p>
        </p:txBody>
      </p:sp>
      <p:sp>
        <p:nvSpPr>
          <p:cNvPr id="76803" name="Rectangle 8"/>
          <p:cNvSpPr>
            <a:spLocks noGrp="1" noChangeArrowheads="1"/>
          </p:cNvSpPr>
          <p:nvPr>
            <p:ph type="body" idx="1"/>
          </p:nvPr>
        </p:nvSpPr>
        <p:spPr bwMode="auto">
          <a:xfrm>
            <a:off x="400050" y="992188"/>
            <a:ext cx="8586788" cy="5595937"/>
          </a:xfrm>
          <a:prstGeom prst="rect">
            <a:avLst/>
          </a:prstGeom>
          <a:noFill/>
          <a:ln w="9525">
            <a:noFill/>
            <a:miter lim="800000"/>
            <a:headEnd/>
            <a:tailEnd/>
          </a:ln>
        </p:spPr>
        <p:txBody>
          <a:bodyPr vert="horz" wrap="square" lIns="45720" tIns="91440" rIns="4572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7876" name="Rectangle 4"/>
          <p:cNvSpPr>
            <a:spLocks noGrp="1" noChangeArrowheads="1"/>
          </p:cNvSpPr>
          <p:nvPr>
            <p:ph type="sldNum" sz="quarter" idx="4"/>
          </p:nvPr>
        </p:nvSpPr>
        <p:spPr bwMode="auto">
          <a:xfrm>
            <a:off x="401638" y="6638925"/>
            <a:ext cx="762000" cy="219075"/>
          </a:xfrm>
          <a:prstGeom prst="rect">
            <a:avLst/>
          </a:prstGeom>
          <a:noFill/>
          <a:ln w="9525">
            <a:noFill/>
            <a:miter lim="800000"/>
            <a:headEnd/>
            <a:tailEnd/>
          </a:ln>
          <a:effectLst/>
        </p:spPr>
        <p:txBody>
          <a:bodyPr vert="horz" wrap="square" lIns="45720" tIns="45720" rIns="45720" bIns="27432" numCol="1" anchor="b" anchorCtr="0" compatLnSpc="1">
            <a:prstTxWarp prst="textNoShape">
              <a:avLst/>
            </a:prstTxWarp>
          </a:bodyPr>
          <a:lstStyle>
            <a:lvl1pPr eaLnBrk="0" hangingPunct="0">
              <a:defRPr sz="1200">
                <a:solidFill>
                  <a:srgbClr val="7B7B79"/>
                </a:solidFill>
                <a:latin typeface="Futura Hv" pitchFamily="34" charset="0"/>
              </a:defRPr>
            </a:lvl1pPr>
          </a:lstStyle>
          <a:p>
            <a:pPr>
              <a:defRPr/>
            </a:pPr>
            <a:fld id="{02CB85FB-3465-46D1-83B7-FECD5D7110EE}" type="slidenum">
              <a:rPr lang="en-US"/>
              <a:pPr>
                <a:defRPr/>
              </a:pPr>
              <a:t>‹#›</a:t>
            </a:fld>
            <a:endParaRPr lang="en-US"/>
          </a:p>
        </p:txBody>
      </p:sp>
      <p:sp>
        <p:nvSpPr>
          <p:cNvPr id="207877" name="Rectangle 5"/>
          <p:cNvSpPr>
            <a:spLocks noChangeArrowheads="1"/>
          </p:cNvSpPr>
          <p:nvPr/>
        </p:nvSpPr>
        <p:spPr bwMode="ltGray">
          <a:xfrm>
            <a:off x="0" y="914400"/>
            <a:ext cx="257175" cy="5943600"/>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sp>
        <p:nvSpPr>
          <p:cNvPr id="207878" name="Rectangle 6"/>
          <p:cNvSpPr>
            <a:spLocks noChangeArrowheads="1"/>
          </p:cNvSpPr>
          <p:nvPr/>
        </p:nvSpPr>
        <p:spPr bwMode="ltGray">
          <a:xfrm>
            <a:off x="0" y="0"/>
            <a:ext cx="257175" cy="847725"/>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pic>
        <p:nvPicPr>
          <p:cNvPr id="76807" name="Picture 116"/>
          <p:cNvPicPr>
            <a:picLocks noChangeAspect="1" noChangeArrowheads="1"/>
          </p:cNvPicPr>
          <p:nvPr/>
        </p:nvPicPr>
        <p:blipFill>
          <a:blip r:embed="rId14" cstate="print"/>
          <a:srcRect r="6857"/>
          <a:stretch>
            <a:fillRect/>
          </a:stretch>
        </p:blipFill>
        <p:spPr bwMode="auto">
          <a:xfrm>
            <a:off x="8575675" y="6454775"/>
            <a:ext cx="419100" cy="355600"/>
          </a:xfrm>
          <a:prstGeom prst="rect">
            <a:avLst/>
          </a:prstGeom>
          <a:noFill/>
          <a:ln w="9525" algn="ctr">
            <a:noFill/>
            <a:miter lim="800000"/>
            <a:headEnd/>
            <a:tailEnd/>
          </a:ln>
        </p:spPr>
      </p:pic>
      <p:sp>
        <p:nvSpPr>
          <p:cNvPr id="76808" name="Rectangle 120"/>
          <p:cNvSpPr>
            <a:spLocks noGrp="1" noChangeArrowheads="1"/>
          </p:cNvSpPr>
          <p:nvPr>
            <p:ph type="title"/>
          </p:nvPr>
        </p:nvSpPr>
        <p:spPr bwMode="auto">
          <a:xfrm>
            <a:off x="398463" y="0"/>
            <a:ext cx="8583612" cy="922338"/>
          </a:xfrm>
          <a:prstGeom prst="rect">
            <a:avLst/>
          </a:prstGeom>
          <a:noFill/>
          <a:ln w="9525" algn="ctr">
            <a:noFill/>
            <a:miter lim="800000"/>
            <a:headEnd/>
            <a:tailEnd/>
          </a:ln>
        </p:spPr>
        <p:txBody>
          <a:bodyPr vert="horz" wrap="square" lIns="45720" tIns="45720" rIns="0" bIns="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48" r:id="rId1"/>
    <p:sldLayoutId id="2147484422" r:id="rId2"/>
    <p:sldLayoutId id="2147484421" r:id="rId3"/>
    <p:sldLayoutId id="2147484420" r:id="rId4"/>
    <p:sldLayoutId id="2147484419" r:id="rId5"/>
    <p:sldLayoutId id="2147484418" r:id="rId6"/>
    <p:sldLayoutId id="2147484417" r:id="rId7"/>
    <p:sldLayoutId id="2147484416" r:id="rId8"/>
    <p:sldLayoutId id="2147484415" r:id="rId9"/>
    <p:sldLayoutId id="2147484414" r:id="rId10"/>
    <p:sldLayoutId id="2147484413" r:id="rId11"/>
    <p:sldLayoutId id="2147484412" r:id="rId12"/>
  </p:sldLayoutIdLst>
  <p:timing>
    <p:tnLst>
      <p:par>
        <p:cTn id="1" dur="indefinite" restart="never" nodeType="tmRoot"/>
      </p:par>
    </p:tnLst>
  </p:timing>
  <p:hf hd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Futura Bk" pitchFamily="34" charset="0"/>
        </a:defRPr>
      </a:lvl2pPr>
      <a:lvl3pPr algn="l" rtl="0" eaLnBrk="0" fontAlgn="base" hangingPunct="0">
        <a:lnSpc>
          <a:spcPct val="95000"/>
        </a:lnSpc>
        <a:spcBef>
          <a:spcPct val="0"/>
        </a:spcBef>
        <a:spcAft>
          <a:spcPct val="0"/>
        </a:spcAft>
        <a:defRPr sz="3200">
          <a:solidFill>
            <a:schemeClr val="tx2"/>
          </a:solidFill>
          <a:latin typeface="Futura Bk" pitchFamily="34" charset="0"/>
        </a:defRPr>
      </a:lvl3pPr>
      <a:lvl4pPr algn="l" rtl="0" eaLnBrk="0" fontAlgn="base" hangingPunct="0">
        <a:lnSpc>
          <a:spcPct val="95000"/>
        </a:lnSpc>
        <a:spcBef>
          <a:spcPct val="0"/>
        </a:spcBef>
        <a:spcAft>
          <a:spcPct val="0"/>
        </a:spcAft>
        <a:defRPr sz="3200">
          <a:solidFill>
            <a:schemeClr val="tx2"/>
          </a:solidFill>
          <a:latin typeface="Futura Bk" pitchFamily="34" charset="0"/>
        </a:defRPr>
      </a:lvl4pPr>
      <a:lvl5pPr algn="l" rtl="0" eaLnBrk="0" fontAlgn="base" hangingPunct="0">
        <a:lnSpc>
          <a:spcPct val="95000"/>
        </a:lnSpc>
        <a:spcBef>
          <a:spcPct val="0"/>
        </a:spcBef>
        <a:spcAft>
          <a:spcPct val="0"/>
        </a:spcAft>
        <a:defRPr sz="3200">
          <a:solidFill>
            <a:schemeClr val="tx2"/>
          </a:solidFill>
          <a:latin typeface="Futura Bk" pitchFamily="34" charset="0"/>
        </a:defRPr>
      </a:lvl5pPr>
      <a:lvl6pPr marL="457200" algn="l" rtl="0" fontAlgn="base">
        <a:lnSpc>
          <a:spcPct val="95000"/>
        </a:lnSpc>
        <a:spcBef>
          <a:spcPct val="0"/>
        </a:spcBef>
        <a:spcAft>
          <a:spcPct val="0"/>
        </a:spcAft>
        <a:defRPr sz="3200">
          <a:solidFill>
            <a:schemeClr val="tx2"/>
          </a:solidFill>
          <a:latin typeface="Futura Bk" pitchFamily="34" charset="0"/>
        </a:defRPr>
      </a:lvl6pPr>
      <a:lvl7pPr marL="914400" algn="l" rtl="0" fontAlgn="base">
        <a:lnSpc>
          <a:spcPct val="95000"/>
        </a:lnSpc>
        <a:spcBef>
          <a:spcPct val="0"/>
        </a:spcBef>
        <a:spcAft>
          <a:spcPct val="0"/>
        </a:spcAft>
        <a:defRPr sz="3200">
          <a:solidFill>
            <a:schemeClr val="tx2"/>
          </a:solidFill>
          <a:latin typeface="Futura Bk" pitchFamily="34" charset="0"/>
        </a:defRPr>
      </a:lvl7pPr>
      <a:lvl8pPr marL="1371600" algn="l" rtl="0" fontAlgn="base">
        <a:lnSpc>
          <a:spcPct val="95000"/>
        </a:lnSpc>
        <a:spcBef>
          <a:spcPct val="0"/>
        </a:spcBef>
        <a:spcAft>
          <a:spcPct val="0"/>
        </a:spcAft>
        <a:defRPr sz="3200">
          <a:solidFill>
            <a:schemeClr val="tx2"/>
          </a:solidFill>
          <a:latin typeface="Futura Bk" pitchFamily="34" charset="0"/>
        </a:defRPr>
      </a:lvl8pPr>
      <a:lvl9pPr marL="1828800" algn="l" rtl="0" fontAlgn="base">
        <a:lnSpc>
          <a:spcPct val="95000"/>
        </a:lnSpc>
        <a:spcBef>
          <a:spcPct val="0"/>
        </a:spcBef>
        <a:spcAft>
          <a:spcPct val="0"/>
        </a:spcAft>
        <a:defRPr sz="3200">
          <a:solidFill>
            <a:schemeClr val="tx2"/>
          </a:solidFill>
          <a:latin typeface="Futura Bk" pitchFamily="34" charset="0"/>
        </a:defRPr>
      </a:lvl9pPr>
    </p:titleStyle>
    <p:bodyStyle>
      <a:lvl1pPr marL="342900" indent="-342900" algn="l" rtl="0" eaLnBrk="0" fontAlgn="base" hangingPunct="0">
        <a:spcBef>
          <a:spcPct val="0"/>
        </a:spcBef>
        <a:spcAft>
          <a:spcPct val="25000"/>
        </a:spcAft>
        <a:buClr>
          <a:srgbClr val="B2B3B5"/>
        </a:buClr>
        <a:buSzPct val="75000"/>
        <a:buChar char="•"/>
        <a:defRPr sz="2600">
          <a:solidFill>
            <a:schemeClr val="accent1"/>
          </a:solidFill>
          <a:latin typeface="+mn-lt"/>
          <a:ea typeface="+mn-ea"/>
          <a:cs typeface="+mn-cs"/>
        </a:defRPr>
      </a:lvl1pPr>
      <a:lvl2pPr marL="346075" indent="-231775" algn="l" rtl="0" eaLnBrk="0" fontAlgn="base" hangingPunct="0">
        <a:spcBef>
          <a:spcPct val="0"/>
        </a:spcBef>
        <a:spcAft>
          <a:spcPct val="25000"/>
        </a:spcAft>
        <a:buClr>
          <a:srgbClr val="7B7B79"/>
        </a:buClr>
        <a:buSzPct val="90000"/>
        <a:buFont typeface="Futura Bk" pitchFamily="34" charset="0"/>
        <a:buChar char="•"/>
        <a:defRPr sz="2400">
          <a:solidFill>
            <a:schemeClr val="tx1"/>
          </a:solidFill>
          <a:latin typeface="+mn-lt"/>
        </a:defRPr>
      </a:lvl2pPr>
      <a:lvl3pPr marL="692150" indent="-231775" algn="l" rtl="0" eaLnBrk="0" fontAlgn="base" hangingPunct="0">
        <a:spcBef>
          <a:spcPct val="0"/>
        </a:spcBef>
        <a:spcAft>
          <a:spcPct val="25000"/>
        </a:spcAft>
        <a:buClr>
          <a:srgbClr val="7B7B79"/>
        </a:buClr>
        <a:buFont typeface="Futura Bk" pitchFamily="34" charset="0"/>
        <a:buChar char="–"/>
        <a:defRPr sz="2200">
          <a:solidFill>
            <a:schemeClr val="tx1"/>
          </a:solidFill>
          <a:latin typeface="+mn-lt"/>
        </a:defRPr>
      </a:lvl3pPr>
      <a:lvl4pPr marL="1025525" indent="-219075" algn="l" rtl="0" eaLnBrk="0" fontAlgn="base" hangingPunct="0">
        <a:spcBef>
          <a:spcPct val="0"/>
        </a:spcBef>
        <a:spcAft>
          <a:spcPct val="25000"/>
        </a:spcAft>
        <a:buClr>
          <a:srgbClr val="7B7B79"/>
        </a:buClr>
        <a:buFont typeface="Futura Bk" pitchFamily="34" charset="0"/>
        <a:buChar char="•"/>
        <a:defRPr sz="2000">
          <a:solidFill>
            <a:schemeClr val="tx1"/>
          </a:solidFill>
          <a:latin typeface="+mn-lt"/>
        </a:defRPr>
      </a:lvl4pPr>
      <a:lvl5pPr marL="1149350" indent="-9525" algn="l" rtl="0" eaLnBrk="0" fontAlgn="base" hangingPunct="0">
        <a:spcBef>
          <a:spcPct val="0"/>
        </a:spcBef>
        <a:spcAft>
          <a:spcPct val="25000"/>
        </a:spcAft>
        <a:buClr>
          <a:srgbClr val="B2B3B5"/>
        </a:buClr>
        <a:buChar char="»"/>
        <a:defRPr sz="2000" b="1">
          <a:solidFill>
            <a:schemeClr val="tx1"/>
          </a:solidFill>
          <a:latin typeface="Courier New" pitchFamily="49" charset="0"/>
        </a:defRPr>
      </a:lvl5pPr>
      <a:lvl6pPr marL="1606550" indent="-9525" algn="l" rtl="0" fontAlgn="base">
        <a:spcBef>
          <a:spcPct val="0"/>
        </a:spcBef>
        <a:spcAft>
          <a:spcPct val="25000"/>
        </a:spcAft>
        <a:buClr>
          <a:srgbClr val="B2B3B5"/>
        </a:buClr>
        <a:defRPr b="1">
          <a:solidFill>
            <a:schemeClr val="tx1"/>
          </a:solidFill>
          <a:latin typeface="Courier New" pitchFamily="49" charset="0"/>
        </a:defRPr>
      </a:lvl6pPr>
      <a:lvl7pPr marL="2063750" indent="-9525" algn="l" rtl="0" fontAlgn="base">
        <a:spcBef>
          <a:spcPct val="0"/>
        </a:spcBef>
        <a:spcAft>
          <a:spcPct val="25000"/>
        </a:spcAft>
        <a:buClr>
          <a:srgbClr val="B2B3B5"/>
        </a:buClr>
        <a:defRPr b="1">
          <a:solidFill>
            <a:schemeClr val="tx1"/>
          </a:solidFill>
          <a:latin typeface="Courier New" pitchFamily="49" charset="0"/>
        </a:defRPr>
      </a:lvl7pPr>
      <a:lvl8pPr marL="2520950" indent="-9525" algn="l" rtl="0" fontAlgn="base">
        <a:spcBef>
          <a:spcPct val="0"/>
        </a:spcBef>
        <a:spcAft>
          <a:spcPct val="25000"/>
        </a:spcAft>
        <a:buClr>
          <a:srgbClr val="B2B3B5"/>
        </a:buClr>
        <a:defRPr b="1">
          <a:solidFill>
            <a:schemeClr val="tx1"/>
          </a:solidFill>
          <a:latin typeface="Courier New" pitchFamily="49" charset="0"/>
        </a:defRPr>
      </a:lvl8pPr>
      <a:lvl9pPr marL="2978150" indent="-9525" algn="l" rtl="0" fontAlgn="base">
        <a:spcBef>
          <a:spcPct val="0"/>
        </a:spcBef>
        <a:spcAft>
          <a:spcPct val="25000"/>
        </a:spcAft>
        <a:buClr>
          <a:srgbClr val="B2B3B5"/>
        </a:buClr>
        <a:defRPr b="1">
          <a:solidFill>
            <a:schemeClr val="tx1"/>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7993" name="Rectangle 121"/>
          <p:cNvSpPr>
            <a:spLocks noGrp="1" noChangeArrowheads="1"/>
          </p:cNvSpPr>
          <p:nvPr>
            <p:ph type="ftr" sz="quarter" idx="3"/>
          </p:nvPr>
        </p:nvSpPr>
        <p:spPr bwMode="auto">
          <a:xfrm>
            <a:off x="1997075" y="66389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7B7B79"/>
                </a:solidFill>
                <a:cs typeface="+mn-cs"/>
              </a:defRPr>
            </a:lvl1pPr>
          </a:lstStyle>
          <a:p>
            <a:pPr>
              <a:defRPr/>
            </a:pPr>
            <a:r>
              <a:rPr lang="en-US"/>
              <a:t>Rev. 7.21 – HP Restricted</a:t>
            </a:r>
          </a:p>
        </p:txBody>
      </p:sp>
      <p:sp>
        <p:nvSpPr>
          <p:cNvPr id="90115" name="Rectangle 8"/>
          <p:cNvSpPr>
            <a:spLocks noGrp="1" noChangeArrowheads="1"/>
          </p:cNvSpPr>
          <p:nvPr>
            <p:ph type="body" idx="1"/>
          </p:nvPr>
        </p:nvSpPr>
        <p:spPr bwMode="auto">
          <a:xfrm>
            <a:off x="400050" y="992188"/>
            <a:ext cx="8586788" cy="5595937"/>
          </a:xfrm>
          <a:prstGeom prst="rect">
            <a:avLst/>
          </a:prstGeom>
          <a:noFill/>
          <a:ln w="9525">
            <a:noFill/>
            <a:miter lim="800000"/>
            <a:headEnd/>
            <a:tailEnd/>
          </a:ln>
        </p:spPr>
        <p:txBody>
          <a:bodyPr vert="horz" wrap="square" lIns="45720" tIns="91440" rIns="4572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7876" name="Rectangle 4"/>
          <p:cNvSpPr>
            <a:spLocks noGrp="1" noChangeArrowheads="1"/>
          </p:cNvSpPr>
          <p:nvPr>
            <p:ph type="sldNum" sz="quarter" idx="4"/>
          </p:nvPr>
        </p:nvSpPr>
        <p:spPr bwMode="auto">
          <a:xfrm>
            <a:off x="401638" y="6638925"/>
            <a:ext cx="762000" cy="219075"/>
          </a:xfrm>
          <a:prstGeom prst="rect">
            <a:avLst/>
          </a:prstGeom>
          <a:noFill/>
          <a:ln w="9525">
            <a:noFill/>
            <a:miter lim="800000"/>
            <a:headEnd/>
            <a:tailEnd/>
          </a:ln>
          <a:effectLst/>
        </p:spPr>
        <p:txBody>
          <a:bodyPr vert="horz" wrap="square" lIns="45720" tIns="45720" rIns="45720" bIns="27432" numCol="1" anchor="b" anchorCtr="0" compatLnSpc="1">
            <a:prstTxWarp prst="textNoShape">
              <a:avLst/>
            </a:prstTxWarp>
          </a:bodyPr>
          <a:lstStyle>
            <a:lvl1pPr eaLnBrk="0" hangingPunct="0">
              <a:defRPr sz="1200">
                <a:solidFill>
                  <a:srgbClr val="7B7B79"/>
                </a:solidFill>
                <a:latin typeface="Futura Hv" pitchFamily="34" charset="0"/>
              </a:defRPr>
            </a:lvl1pPr>
          </a:lstStyle>
          <a:p>
            <a:pPr>
              <a:defRPr/>
            </a:pPr>
            <a:fld id="{DCE536B2-228F-4E39-8A31-DA9180D6B2CD}" type="slidenum">
              <a:rPr lang="en-US"/>
              <a:pPr>
                <a:defRPr/>
              </a:pPr>
              <a:t>‹#›</a:t>
            </a:fld>
            <a:endParaRPr lang="en-US"/>
          </a:p>
        </p:txBody>
      </p:sp>
      <p:sp>
        <p:nvSpPr>
          <p:cNvPr id="207877" name="Rectangle 5"/>
          <p:cNvSpPr>
            <a:spLocks noChangeArrowheads="1"/>
          </p:cNvSpPr>
          <p:nvPr/>
        </p:nvSpPr>
        <p:spPr bwMode="ltGray">
          <a:xfrm>
            <a:off x="0" y="914400"/>
            <a:ext cx="257175" cy="5943600"/>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sp>
        <p:nvSpPr>
          <p:cNvPr id="207878" name="Rectangle 6"/>
          <p:cNvSpPr>
            <a:spLocks noChangeArrowheads="1"/>
          </p:cNvSpPr>
          <p:nvPr/>
        </p:nvSpPr>
        <p:spPr bwMode="ltGray">
          <a:xfrm>
            <a:off x="0" y="0"/>
            <a:ext cx="257175" cy="847725"/>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pic>
        <p:nvPicPr>
          <p:cNvPr id="90119" name="Picture 116"/>
          <p:cNvPicPr>
            <a:picLocks noChangeAspect="1" noChangeArrowheads="1"/>
          </p:cNvPicPr>
          <p:nvPr/>
        </p:nvPicPr>
        <p:blipFill>
          <a:blip r:embed="rId14" cstate="print"/>
          <a:srcRect r="6857"/>
          <a:stretch>
            <a:fillRect/>
          </a:stretch>
        </p:blipFill>
        <p:spPr bwMode="auto">
          <a:xfrm>
            <a:off x="8575675" y="6454775"/>
            <a:ext cx="419100" cy="355600"/>
          </a:xfrm>
          <a:prstGeom prst="rect">
            <a:avLst/>
          </a:prstGeom>
          <a:noFill/>
          <a:ln w="9525" algn="ctr">
            <a:noFill/>
            <a:miter lim="800000"/>
            <a:headEnd/>
            <a:tailEnd/>
          </a:ln>
        </p:spPr>
      </p:pic>
      <p:sp>
        <p:nvSpPr>
          <p:cNvPr id="90120" name="Rectangle 120"/>
          <p:cNvSpPr>
            <a:spLocks noGrp="1" noChangeArrowheads="1"/>
          </p:cNvSpPr>
          <p:nvPr>
            <p:ph type="title"/>
          </p:nvPr>
        </p:nvSpPr>
        <p:spPr bwMode="auto">
          <a:xfrm>
            <a:off x="398463" y="0"/>
            <a:ext cx="8583612" cy="922338"/>
          </a:xfrm>
          <a:prstGeom prst="rect">
            <a:avLst/>
          </a:prstGeom>
          <a:noFill/>
          <a:ln w="9525" algn="ctr">
            <a:noFill/>
            <a:miter lim="800000"/>
            <a:headEnd/>
            <a:tailEnd/>
          </a:ln>
        </p:spPr>
        <p:txBody>
          <a:bodyPr vert="horz" wrap="square" lIns="45720" tIns="45720" rIns="0" bIns="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49" r:id="rId1"/>
    <p:sldLayoutId id="2147484433" r:id="rId2"/>
    <p:sldLayoutId id="2147484432" r:id="rId3"/>
    <p:sldLayoutId id="2147484431" r:id="rId4"/>
    <p:sldLayoutId id="2147484430" r:id="rId5"/>
    <p:sldLayoutId id="2147484429" r:id="rId6"/>
    <p:sldLayoutId id="2147484428" r:id="rId7"/>
    <p:sldLayoutId id="2147484427" r:id="rId8"/>
    <p:sldLayoutId id="2147484426" r:id="rId9"/>
    <p:sldLayoutId id="2147484425" r:id="rId10"/>
    <p:sldLayoutId id="2147484424" r:id="rId11"/>
    <p:sldLayoutId id="2147484423" r:id="rId12"/>
  </p:sldLayoutIdLst>
  <p:timing>
    <p:tnLst>
      <p:par>
        <p:cTn id="1" dur="indefinite" restart="never" nodeType="tmRoot"/>
      </p:par>
    </p:tnLst>
  </p:timing>
  <p:hf hd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Futura Bk" pitchFamily="34" charset="0"/>
        </a:defRPr>
      </a:lvl2pPr>
      <a:lvl3pPr algn="l" rtl="0" eaLnBrk="0" fontAlgn="base" hangingPunct="0">
        <a:lnSpc>
          <a:spcPct val="95000"/>
        </a:lnSpc>
        <a:spcBef>
          <a:spcPct val="0"/>
        </a:spcBef>
        <a:spcAft>
          <a:spcPct val="0"/>
        </a:spcAft>
        <a:defRPr sz="3200">
          <a:solidFill>
            <a:schemeClr val="tx2"/>
          </a:solidFill>
          <a:latin typeface="Futura Bk" pitchFamily="34" charset="0"/>
        </a:defRPr>
      </a:lvl3pPr>
      <a:lvl4pPr algn="l" rtl="0" eaLnBrk="0" fontAlgn="base" hangingPunct="0">
        <a:lnSpc>
          <a:spcPct val="95000"/>
        </a:lnSpc>
        <a:spcBef>
          <a:spcPct val="0"/>
        </a:spcBef>
        <a:spcAft>
          <a:spcPct val="0"/>
        </a:spcAft>
        <a:defRPr sz="3200">
          <a:solidFill>
            <a:schemeClr val="tx2"/>
          </a:solidFill>
          <a:latin typeface="Futura Bk" pitchFamily="34" charset="0"/>
        </a:defRPr>
      </a:lvl4pPr>
      <a:lvl5pPr algn="l" rtl="0" eaLnBrk="0" fontAlgn="base" hangingPunct="0">
        <a:lnSpc>
          <a:spcPct val="95000"/>
        </a:lnSpc>
        <a:spcBef>
          <a:spcPct val="0"/>
        </a:spcBef>
        <a:spcAft>
          <a:spcPct val="0"/>
        </a:spcAft>
        <a:defRPr sz="3200">
          <a:solidFill>
            <a:schemeClr val="tx2"/>
          </a:solidFill>
          <a:latin typeface="Futura Bk" pitchFamily="34" charset="0"/>
        </a:defRPr>
      </a:lvl5pPr>
      <a:lvl6pPr marL="457200" algn="l" rtl="0" fontAlgn="base">
        <a:lnSpc>
          <a:spcPct val="95000"/>
        </a:lnSpc>
        <a:spcBef>
          <a:spcPct val="0"/>
        </a:spcBef>
        <a:spcAft>
          <a:spcPct val="0"/>
        </a:spcAft>
        <a:defRPr sz="3200">
          <a:solidFill>
            <a:schemeClr val="tx2"/>
          </a:solidFill>
          <a:latin typeface="Futura Bk" pitchFamily="34" charset="0"/>
        </a:defRPr>
      </a:lvl6pPr>
      <a:lvl7pPr marL="914400" algn="l" rtl="0" fontAlgn="base">
        <a:lnSpc>
          <a:spcPct val="95000"/>
        </a:lnSpc>
        <a:spcBef>
          <a:spcPct val="0"/>
        </a:spcBef>
        <a:spcAft>
          <a:spcPct val="0"/>
        </a:spcAft>
        <a:defRPr sz="3200">
          <a:solidFill>
            <a:schemeClr val="tx2"/>
          </a:solidFill>
          <a:latin typeface="Futura Bk" pitchFamily="34" charset="0"/>
        </a:defRPr>
      </a:lvl7pPr>
      <a:lvl8pPr marL="1371600" algn="l" rtl="0" fontAlgn="base">
        <a:lnSpc>
          <a:spcPct val="95000"/>
        </a:lnSpc>
        <a:spcBef>
          <a:spcPct val="0"/>
        </a:spcBef>
        <a:spcAft>
          <a:spcPct val="0"/>
        </a:spcAft>
        <a:defRPr sz="3200">
          <a:solidFill>
            <a:schemeClr val="tx2"/>
          </a:solidFill>
          <a:latin typeface="Futura Bk" pitchFamily="34" charset="0"/>
        </a:defRPr>
      </a:lvl8pPr>
      <a:lvl9pPr marL="1828800" algn="l" rtl="0" fontAlgn="base">
        <a:lnSpc>
          <a:spcPct val="95000"/>
        </a:lnSpc>
        <a:spcBef>
          <a:spcPct val="0"/>
        </a:spcBef>
        <a:spcAft>
          <a:spcPct val="0"/>
        </a:spcAft>
        <a:defRPr sz="3200">
          <a:solidFill>
            <a:schemeClr val="tx2"/>
          </a:solidFill>
          <a:latin typeface="Futura Bk" pitchFamily="34" charset="0"/>
        </a:defRPr>
      </a:lvl9pPr>
    </p:titleStyle>
    <p:bodyStyle>
      <a:lvl1pPr marL="342900" indent="-342900" algn="l" rtl="0" eaLnBrk="0" fontAlgn="base" hangingPunct="0">
        <a:spcBef>
          <a:spcPct val="0"/>
        </a:spcBef>
        <a:spcAft>
          <a:spcPct val="25000"/>
        </a:spcAft>
        <a:buClr>
          <a:srgbClr val="B2B3B5"/>
        </a:buClr>
        <a:buSzPct val="75000"/>
        <a:buChar char="•"/>
        <a:defRPr sz="2600">
          <a:solidFill>
            <a:schemeClr val="accent1"/>
          </a:solidFill>
          <a:latin typeface="+mn-lt"/>
          <a:ea typeface="+mn-ea"/>
          <a:cs typeface="+mn-cs"/>
        </a:defRPr>
      </a:lvl1pPr>
      <a:lvl2pPr marL="346075" indent="-231775" algn="l" rtl="0" eaLnBrk="0" fontAlgn="base" hangingPunct="0">
        <a:spcBef>
          <a:spcPct val="0"/>
        </a:spcBef>
        <a:spcAft>
          <a:spcPct val="25000"/>
        </a:spcAft>
        <a:buClr>
          <a:srgbClr val="7B7B79"/>
        </a:buClr>
        <a:buSzPct val="90000"/>
        <a:buFont typeface="Futura Bk" pitchFamily="34" charset="0"/>
        <a:buChar char="•"/>
        <a:defRPr sz="2400">
          <a:solidFill>
            <a:schemeClr val="tx1"/>
          </a:solidFill>
          <a:latin typeface="+mn-lt"/>
        </a:defRPr>
      </a:lvl2pPr>
      <a:lvl3pPr marL="692150" indent="-231775" algn="l" rtl="0" eaLnBrk="0" fontAlgn="base" hangingPunct="0">
        <a:spcBef>
          <a:spcPct val="0"/>
        </a:spcBef>
        <a:spcAft>
          <a:spcPct val="25000"/>
        </a:spcAft>
        <a:buClr>
          <a:srgbClr val="7B7B79"/>
        </a:buClr>
        <a:buFont typeface="Futura Bk" pitchFamily="34" charset="0"/>
        <a:buChar char="–"/>
        <a:defRPr sz="2200">
          <a:solidFill>
            <a:schemeClr val="tx1"/>
          </a:solidFill>
          <a:latin typeface="+mn-lt"/>
        </a:defRPr>
      </a:lvl3pPr>
      <a:lvl4pPr marL="1025525" indent="-219075" algn="l" rtl="0" eaLnBrk="0" fontAlgn="base" hangingPunct="0">
        <a:spcBef>
          <a:spcPct val="0"/>
        </a:spcBef>
        <a:spcAft>
          <a:spcPct val="25000"/>
        </a:spcAft>
        <a:buClr>
          <a:srgbClr val="7B7B79"/>
        </a:buClr>
        <a:buFont typeface="Futura Bk" pitchFamily="34" charset="0"/>
        <a:buChar char="•"/>
        <a:defRPr sz="2000">
          <a:solidFill>
            <a:schemeClr val="tx1"/>
          </a:solidFill>
          <a:latin typeface="+mn-lt"/>
        </a:defRPr>
      </a:lvl4pPr>
      <a:lvl5pPr marL="1149350" indent="-9525" algn="l" rtl="0" eaLnBrk="0" fontAlgn="base" hangingPunct="0">
        <a:spcBef>
          <a:spcPct val="0"/>
        </a:spcBef>
        <a:spcAft>
          <a:spcPct val="25000"/>
        </a:spcAft>
        <a:buClr>
          <a:srgbClr val="B2B3B5"/>
        </a:buClr>
        <a:buChar char="»"/>
        <a:defRPr sz="2000" b="1">
          <a:solidFill>
            <a:schemeClr val="tx1"/>
          </a:solidFill>
          <a:latin typeface="Courier New" pitchFamily="49" charset="0"/>
        </a:defRPr>
      </a:lvl5pPr>
      <a:lvl6pPr marL="1606550" indent="-9525" algn="l" rtl="0" fontAlgn="base">
        <a:spcBef>
          <a:spcPct val="0"/>
        </a:spcBef>
        <a:spcAft>
          <a:spcPct val="25000"/>
        </a:spcAft>
        <a:buClr>
          <a:srgbClr val="B2B3B5"/>
        </a:buClr>
        <a:defRPr b="1">
          <a:solidFill>
            <a:schemeClr val="tx1"/>
          </a:solidFill>
          <a:latin typeface="Courier New" pitchFamily="49" charset="0"/>
        </a:defRPr>
      </a:lvl6pPr>
      <a:lvl7pPr marL="2063750" indent="-9525" algn="l" rtl="0" fontAlgn="base">
        <a:spcBef>
          <a:spcPct val="0"/>
        </a:spcBef>
        <a:spcAft>
          <a:spcPct val="25000"/>
        </a:spcAft>
        <a:buClr>
          <a:srgbClr val="B2B3B5"/>
        </a:buClr>
        <a:defRPr b="1">
          <a:solidFill>
            <a:schemeClr val="tx1"/>
          </a:solidFill>
          <a:latin typeface="Courier New" pitchFamily="49" charset="0"/>
        </a:defRPr>
      </a:lvl7pPr>
      <a:lvl8pPr marL="2520950" indent="-9525" algn="l" rtl="0" fontAlgn="base">
        <a:spcBef>
          <a:spcPct val="0"/>
        </a:spcBef>
        <a:spcAft>
          <a:spcPct val="25000"/>
        </a:spcAft>
        <a:buClr>
          <a:srgbClr val="B2B3B5"/>
        </a:buClr>
        <a:defRPr b="1">
          <a:solidFill>
            <a:schemeClr val="tx1"/>
          </a:solidFill>
          <a:latin typeface="Courier New" pitchFamily="49" charset="0"/>
        </a:defRPr>
      </a:lvl8pPr>
      <a:lvl9pPr marL="2978150" indent="-9525" algn="l" rtl="0" fontAlgn="base">
        <a:spcBef>
          <a:spcPct val="0"/>
        </a:spcBef>
        <a:spcAft>
          <a:spcPct val="25000"/>
        </a:spcAft>
        <a:buClr>
          <a:srgbClr val="B2B3B5"/>
        </a:buClr>
        <a:defRPr b="1">
          <a:solidFill>
            <a:schemeClr val="tx1"/>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7993" name="Rectangle 121"/>
          <p:cNvSpPr>
            <a:spLocks noGrp="1" noChangeArrowheads="1"/>
          </p:cNvSpPr>
          <p:nvPr>
            <p:ph type="ftr" sz="quarter" idx="3"/>
          </p:nvPr>
        </p:nvSpPr>
        <p:spPr bwMode="auto">
          <a:xfrm>
            <a:off x="1997075" y="66389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7B7B79"/>
                </a:solidFill>
                <a:cs typeface="+mn-cs"/>
              </a:defRPr>
            </a:lvl1pPr>
          </a:lstStyle>
          <a:p>
            <a:pPr>
              <a:defRPr/>
            </a:pPr>
            <a:r>
              <a:rPr lang="en-US"/>
              <a:t>Rev. 7.21 – HP Restricted</a:t>
            </a:r>
          </a:p>
        </p:txBody>
      </p:sp>
      <p:sp>
        <p:nvSpPr>
          <p:cNvPr id="103427" name="Rectangle 8"/>
          <p:cNvSpPr>
            <a:spLocks noGrp="1" noChangeArrowheads="1"/>
          </p:cNvSpPr>
          <p:nvPr>
            <p:ph type="body" idx="1"/>
          </p:nvPr>
        </p:nvSpPr>
        <p:spPr bwMode="auto">
          <a:xfrm>
            <a:off x="400050" y="992188"/>
            <a:ext cx="8586788" cy="5595937"/>
          </a:xfrm>
          <a:prstGeom prst="rect">
            <a:avLst/>
          </a:prstGeom>
          <a:noFill/>
          <a:ln w="9525">
            <a:noFill/>
            <a:miter lim="800000"/>
            <a:headEnd/>
            <a:tailEnd/>
          </a:ln>
        </p:spPr>
        <p:txBody>
          <a:bodyPr vert="horz" wrap="square" lIns="45720" tIns="91440" rIns="4572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7876" name="Rectangle 4"/>
          <p:cNvSpPr>
            <a:spLocks noGrp="1" noChangeArrowheads="1"/>
          </p:cNvSpPr>
          <p:nvPr>
            <p:ph type="sldNum" sz="quarter" idx="4"/>
          </p:nvPr>
        </p:nvSpPr>
        <p:spPr bwMode="auto">
          <a:xfrm>
            <a:off x="401638" y="6638925"/>
            <a:ext cx="762000" cy="219075"/>
          </a:xfrm>
          <a:prstGeom prst="rect">
            <a:avLst/>
          </a:prstGeom>
          <a:noFill/>
          <a:ln w="9525">
            <a:noFill/>
            <a:miter lim="800000"/>
            <a:headEnd/>
            <a:tailEnd/>
          </a:ln>
          <a:effectLst/>
        </p:spPr>
        <p:txBody>
          <a:bodyPr vert="horz" wrap="square" lIns="45720" tIns="45720" rIns="45720" bIns="27432" numCol="1" anchor="b" anchorCtr="0" compatLnSpc="1">
            <a:prstTxWarp prst="textNoShape">
              <a:avLst/>
            </a:prstTxWarp>
          </a:bodyPr>
          <a:lstStyle>
            <a:lvl1pPr eaLnBrk="0" hangingPunct="0">
              <a:defRPr sz="1200">
                <a:solidFill>
                  <a:srgbClr val="7B7B79"/>
                </a:solidFill>
                <a:latin typeface="Futura Hv" pitchFamily="34" charset="0"/>
              </a:defRPr>
            </a:lvl1pPr>
          </a:lstStyle>
          <a:p>
            <a:pPr>
              <a:defRPr/>
            </a:pPr>
            <a:fld id="{07621C13-14D0-4DBE-8682-5A7EA3798B75}" type="slidenum">
              <a:rPr lang="en-US"/>
              <a:pPr>
                <a:defRPr/>
              </a:pPr>
              <a:t>‹#›</a:t>
            </a:fld>
            <a:endParaRPr lang="en-US"/>
          </a:p>
        </p:txBody>
      </p:sp>
      <p:sp>
        <p:nvSpPr>
          <p:cNvPr id="207877" name="Rectangle 5"/>
          <p:cNvSpPr>
            <a:spLocks noChangeArrowheads="1"/>
          </p:cNvSpPr>
          <p:nvPr/>
        </p:nvSpPr>
        <p:spPr bwMode="ltGray">
          <a:xfrm>
            <a:off x="0" y="914400"/>
            <a:ext cx="257175" cy="5943600"/>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sp>
        <p:nvSpPr>
          <p:cNvPr id="207878" name="Rectangle 6"/>
          <p:cNvSpPr>
            <a:spLocks noChangeArrowheads="1"/>
          </p:cNvSpPr>
          <p:nvPr/>
        </p:nvSpPr>
        <p:spPr bwMode="ltGray">
          <a:xfrm>
            <a:off x="0" y="0"/>
            <a:ext cx="257175" cy="847725"/>
          </a:xfrm>
          <a:prstGeom prst="rect">
            <a:avLst/>
          </a:prstGeom>
          <a:solidFill>
            <a:schemeClr val="accent1"/>
          </a:solidFill>
          <a:ln w="9525">
            <a:noFill/>
            <a:miter lim="800000"/>
            <a:headEnd/>
            <a:tailEnd/>
          </a:ln>
          <a:effectLst/>
        </p:spPr>
        <p:txBody>
          <a:bodyPr wrap="none" anchor="ctr"/>
          <a:lstStyle/>
          <a:p>
            <a:pPr>
              <a:defRPr/>
            </a:pPr>
            <a:endParaRPr lang="en-US">
              <a:solidFill>
                <a:srgbClr val="000000"/>
              </a:solidFill>
            </a:endParaRPr>
          </a:p>
        </p:txBody>
      </p:sp>
      <p:pic>
        <p:nvPicPr>
          <p:cNvPr id="103431" name="Picture 116"/>
          <p:cNvPicPr>
            <a:picLocks noChangeAspect="1" noChangeArrowheads="1"/>
          </p:cNvPicPr>
          <p:nvPr/>
        </p:nvPicPr>
        <p:blipFill>
          <a:blip r:embed="rId14" cstate="print"/>
          <a:srcRect r="6857"/>
          <a:stretch>
            <a:fillRect/>
          </a:stretch>
        </p:blipFill>
        <p:spPr bwMode="auto">
          <a:xfrm>
            <a:off x="8575675" y="6454775"/>
            <a:ext cx="419100" cy="355600"/>
          </a:xfrm>
          <a:prstGeom prst="rect">
            <a:avLst/>
          </a:prstGeom>
          <a:noFill/>
          <a:ln w="9525" algn="ctr">
            <a:noFill/>
            <a:miter lim="800000"/>
            <a:headEnd/>
            <a:tailEnd/>
          </a:ln>
        </p:spPr>
      </p:pic>
      <p:sp>
        <p:nvSpPr>
          <p:cNvPr id="103432" name="Rectangle 120"/>
          <p:cNvSpPr>
            <a:spLocks noGrp="1" noChangeArrowheads="1"/>
          </p:cNvSpPr>
          <p:nvPr>
            <p:ph type="title"/>
          </p:nvPr>
        </p:nvSpPr>
        <p:spPr bwMode="auto">
          <a:xfrm>
            <a:off x="398463" y="0"/>
            <a:ext cx="8583612" cy="922338"/>
          </a:xfrm>
          <a:prstGeom prst="rect">
            <a:avLst/>
          </a:prstGeom>
          <a:noFill/>
          <a:ln w="9525" algn="ctr">
            <a:noFill/>
            <a:miter lim="800000"/>
            <a:headEnd/>
            <a:tailEnd/>
          </a:ln>
        </p:spPr>
        <p:txBody>
          <a:bodyPr vert="horz" wrap="square" lIns="45720" tIns="45720" rIns="0" bIns="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50" r:id="rId1"/>
    <p:sldLayoutId id="2147484444" r:id="rId2"/>
    <p:sldLayoutId id="2147484443" r:id="rId3"/>
    <p:sldLayoutId id="2147484442" r:id="rId4"/>
    <p:sldLayoutId id="2147484441" r:id="rId5"/>
    <p:sldLayoutId id="2147484440" r:id="rId6"/>
    <p:sldLayoutId id="2147484439" r:id="rId7"/>
    <p:sldLayoutId id="2147484438" r:id="rId8"/>
    <p:sldLayoutId id="2147484437" r:id="rId9"/>
    <p:sldLayoutId id="2147484436" r:id="rId10"/>
    <p:sldLayoutId id="2147484435" r:id="rId11"/>
    <p:sldLayoutId id="2147484434" r:id="rId12"/>
  </p:sldLayoutIdLst>
  <p:timing>
    <p:tnLst>
      <p:par>
        <p:cTn id="1" dur="indefinite" restart="never" nodeType="tmRoot"/>
      </p:par>
    </p:tnLst>
  </p:timing>
  <p:hf hd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Futura Bk" pitchFamily="34" charset="0"/>
        </a:defRPr>
      </a:lvl2pPr>
      <a:lvl3pPr algn="l" rtl="0" eaLnBrk="0" fontAlgn="base" hangingPunct="0">
        <a:lnSpc>
          <a:spcPct val="95000"/>
        </a:lnSpc>
        <a:spcBef>
          <a:spcPct val="0"/>
        </a:spcBef>
        <a:spcAft>
          <a:spcPct val="0"/>
        </a:spcAft>
        <a:defRPr sz="3200">
          <a:solidFill>
            <a:schemeClr val="tx2"/>
          </a:solidFill>
          <a:latin typeface="Futura Bk" pitchFamily="34" charset="0"/>
        </a:defRPr>
      </a:lvl3pPr>
      <a:lvl4pPr algn="l" rtl="0" eaLnBrk="0" fontAlgn="base" hangingPunct="0">
        <a:lnSpc>
          <a:spcPct val="95000"/>
        </a:lnSpc>
        <a:spcBef>
          <a:spcPct val="0"/>
        </a:spcBef>
        <a:spcAft>
          <a:spcPct val="0"/>
        </a:spcAft>
        <a:defRPr sz="3200">
          <a:solidFill>
            <a:schemeClr val="tx2"/>
          </a:solidFill>
          <a:latin typeface="Futura Bk" pitchFamily="34" charset="0"/>
        </a:defRPr>
      </a:lvl4pPr>
      <a:lvl5pPr algn="l" rtl="0" eaLnBrk="0" fontAlgn="base" hangingPunct="0">
        <a:lnSpc>
          <a:spcPct val="95000"/>
        </a:lnSpc>
        <a:spcBef>
          <a:spcPct val="0"/>
        </a:spcBef>
        <a:spcAft>
          <a:spcPct val="0"/>
        </a:spcAft>
        <a:defRPr sz="3200">
          <a:solidFill>
            <a:schemeClr val="tx2"/>
          </a:solidFill>
          <a:latin typeface="Futura Bk" pitchFamily="34" charset="0"/>
        </a:defRPr>
      </a:lvl5pPr>
      <a:lvl6pPr marL="457200" algn="l" rtl="0" fontAlgn="base">
        <a:lnSpc>
          <a:spcPct val="95000"/>
        </a:lnSpc>
        <a:spcBef>
          <a:spcPct val="0"/>
        </a:spcBef>
        <a:spcAft>
          <a:spcPct val="0"/>
        </a:spcAft>
        <a:defRPr sz="3200">
          <a:solidFill>
            <a:schemeClr val="tx2"/>
          </a:solidFill>
          <a:latin typeface="Futura Bk" pitchFamily="34" charset="0"/>
        </a:defRPr>
      </a:lvl6pPr>
      <a:lvl7pPr marL="914400" algn="l" rtl="0" fontAlgn="base">
        <a:lnSpc>
          <a:spcPct val="95000"/>
        </a:lnSpc>
        <a:spcBef>
          <a:spcPct val="0"/>
        </a:spcBef>
        <a:spcAft>
          <a:spcPct val="0"/>
        </a:spcAft>
        <a:defRPr sz="3200">
          <a:solidFill>
            <a:schemeClr val="tx2"/>
          </a:solidFill>
          <a:latin typeface="Futura Bk" pitchFamily="34" charset="0"/>
        </a:defRPr>
      </a:lvl7pPr>
      <a:lvl8pPr marL="1371600" algn="l" rtl="0" fontAlgn="base">
        <a:lnSpc>
          <a:spcPct val="95000"/>
        </a:lnSpc>
        <a:spcBef>
          <a:spcPct val="0"/>
        </a:spcBef>
        <a:spcAft>
          <a:spcPct val="0"/>
        </a:spcAft>
        <a:defRPr sz="3200">
          <a:solidFill>
            <a:schemeClr val="tx2"/>
          </a:solidFill>
          <a:latin typeface="Futura Bk" pitchFamily="34" charset="0"/>
        </a:defRPr>
      </a:lvl8pPr>
      <a:lvl9pPr marL="1828800" algn="l" rtl="0" fontAlgn="base">
        <a:lnSpc>
          <a:spcPct val="95000"/>
        </a:lnSpc>
        <a:spcBef>
          <a:spcPct val="0"/>
        </a:spcBef>
        <a:spcAft>
          <a:spcPct val="0"/>
        </a:spcAft>
        <a:defRPr sz="3200">
          <a:solidFill>
            <a:schemeClr val="tx2"/>
          </a:solidFill>
          <a:latin typeface="Futura Bk" pitchFamily="34" charset="0"/>
        </a:defRPr>
      </a:lvl9pPr>
    </p:titleStyle>
    <p:bodyStyle>
      <a:lvl1pPr marL="342900" indent="-342900" algn="l" rtl="0" eaLnBrk="0" fontAlgn="base" hangingPunct="0">
        <a:spcBef>
          <a:spcPct val="0"/>
        </a:spcBef>
        <a:spcAft>
          <a:spcPct val="25000"/>
        </a:spcAft>
        <a:buClr>
          <a:srgbClr val="B2B3B5"/>
        </a:buClr>
        <a:buSzPct val="75000"/>
        <a:buChar char="•"/>
        <a:defRPr sz="2600">
          <a:solidFill>
            <a:schemeClr val="accent1"/>
          </a:solidFill>
          <a:latin typeface="+mn-lt"/>
          <a:ea typeface="+mn-ea"/>
          <a:cs typeface="+mn-cs"/>
        </a:defRPr>
      </a:lvl1pPr>
      <a:lvl2pPr marL="346075" indent="-231775" algn="l" rtl="0" eaLnBrk="0" fontAlgn="base" hangingPunct="0">
        <a:spcBef>
          <a:spcPct val="0"/>
        </a:spcBef>
        <a:spcAft>
          <a:spcPct val="25000"/>
        </a:spcAft>
        <a:buClr>
          <a:srgbClr val="7B7B79"/>
        </a:buClr>
        <a:buSzPct val="90000"/>
        <a:buFont typeface="Futura Bk" pitchFamily="34" charset="0"/>
        <a:buChar char="•"/>
        <a:defRPr sz="2400">
          <a:solidFill>
            <a:schemeClr val="tx1"/>
          </a:solidFill>
          <a:latin typeface="+mn-lt"/>
        </a:defRPr>
      </a:lvl2pPr>
      <a:lvl3pPr marL="692150" indent="-231775" algn="l" rtl="0" eaLnBrk="0" fontAlgn="base" hangingPunct="0">
        <a:spcBef>
          <a:spcPct val="0"/>
        </a:spcBef>
        <a:spcAft>
          <a:spcPct val="25000"/>
        </a:spcAft>
        <a:buClr>
          <a:srgbClr val="7B7B79"/>
        </a:buClr>
        <a:buFont typeface="Futura Bk" pitchFamily="34" charset="0"/>
        <a:buChar char="–"/>
        <a:defRPr sz="2200">
          <a:solidFill>
            <a:schemeClr val="tx1"/>
          </a:solidFill>
          <a:latin typeface="+mn-lt"/>
        </a:defRPr>
      </a:lvl3pPr>
      <a:lvl4pPr marL="1025525" indent="-219075" algn="l" rtl="0" eaLnBrk="0" fontAlgn="base" hangingPunct="0">
        <a:spcBef>
          <a:spcPct val="0"/>
        </a:spcBef>
        <a:spcAft>
          <a:spcPct val="25000"/>
        </a:spcAft>
        <a:buClr>
          <a:srgbClr val="7B7B79"/>
        </a:buClr>
        <a:buFont typeface="Futura Bk" pitchFamily="34" charset="0"/>
        <a:buChar char="•"/>
        <a:defRPr sz="2000">
          <a:solidFill>
            <a:schemeClr val="tx1"/>
          </a:solidFill>
          <a:latin typeface="+mn-lt"/>
        </a:defRPr>
      </a:lvl4pPr>
      <a:lvl5pPr marL="1149350" indent="-9525" algn="l" rtl="0" eaLnBrk="0" fontAlgn="base" hangingPunct="0">
        <a:spcBef>
          <a:spcPct val="0"/>
        </a:spcBef>
        <a:spcAft>
          <a:spcPct val="25000"/>
        </a:spcAft>
        <a:buClr>
          <a:srgbClr val="B2B3B5"/>
        </a:buClr>
        <a:buChar char="»"/>
        <a:defRPr sz="2000" b="1">
          <a:solidFill>
            <a:schemeClr val="tx1"/>
          </a:solidFill>
          <a:latin typeface="Courier New" pitchFamily="49" charset="0"/>
        </a:defRPr>
      </a:lvl5pPr>
      <a:lvl6pPr marL="1606550" indent="-9525" algn="l" rtl="0" fontAlgn="base">
        <a:spcBef>
          <a:spcPct val="0"/>
        </a:spcBef>
        <a:spcAft>
          <a:spcPct val="25000"/>
        </a:spcAft>
        <a:buClr>
          <a:srgbClr val="B2B3B5"/>
        </a:buClr>
        <a:defRPr b="1">
          <a:solidFill>
            <a:schemeClr val="tx1"/>
          </a:solidFill>
          <a:latin typeface="Courier New" pitchFamily="49" charset="0"/>
        </a:defRPr>
      </a:lvl6pPr>
      <a:lvl7pPr marL="2063750" indent="-9525" algn="l" rtl="0" fontAlgn="base">
        <a:spcBef>
          <a:spcPct val="0"/>
        </a:spcBef>
        <a:spcAft>
          <a:spcPct val="25000"/>
        </a:spcAft>
        <a:buClr>
          <a:srgbClr val="B2B3B5"/>
        </a:buClr>
        <a:defRPr b="1">
          <a:solidFill>
            <a:schemeClr val="tx1"/>
          </a:solidFill>
          <a:latin typeface="Courier New" pitchFamily="49" charset="0"/>
        </a:defRPr>
      </a:lvl7pPr>
      <a:lvl8pPr marL="2520950" indent="-9525" algn="l" rtl="0" fontAlgn="base">
        <a:spcBef>
          <a:spcPct val="0"/>
        </a:spcBef>
        <a:spcAft>
          <a:spcPct val="25000"/>
        </a:spcAft>
        <a:buClr>
          <a:srgbClr val="B2B3B5"/>
        </a:buClr>
        <a:defRPr b="1">
          <a:solidFill>
            <a:schemeClr val="tx1"/>
          </a:solidFill>
          <a:latin typeface="Courier New" pitchFamily="49" charset="0"/>
        </a:defRPr>
      </a:lvl8pPr>
      <a:lvl9pPr marL="2978150" indent="-9525" algn="l" rtl="0" fontAlgn="base">
        <a:spcBef>
          <a:spcPct val="0"/>
        </a:spcBef>
        <a:spcAft>
          <a:spcPct val="25000"/>
        </a:spcAft>
        <a:buClr>
          <a:srgbClr val="B2B3B5"/>
        </a:buClr>
        <a:defRPr b="1">
          <a:solidFill>
            <a:schemeClr val="tx1"/>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hyperlink" Target="http://qc1b.atlanta.hp.com/qcbi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hanced2.sharepoint.hp.com/teams/WWECOReleaseMgt/Lists/Submit%20Request%20for%20Access%20to%20Caliber%20and%20Quality%20C/MyAccessRequest.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0.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ntranet.hp.com/HPIT/ITALM/Pages/IT_Platform.aspx" TargetMode="External"/><Relationship Id="rId2" Type="http://schemas.openxmlformats.org/officeDocument/2006/relationships/notesSlide" Target="../notesSlides/notesSlide4.xml"/><Relationship Id="rId1" Type="http://schemas.openxmlformats.org/officeDocument/2006/relationships/slideLayout" Target="../slideLayouts/slideLayout82.xml"/><Relationship Id="rId5" Type="http://schemas.openxmlformats.org/officeDocument/2006/relationships/hyperlink" Target="http://enhanced2.sharepoint.hp.com/teams/WWECOReleaseMgt/Lists/Submit%20Request%20for%20Access%20to%20Caliber%20and%20Quality%20C/AllItems.aspx" TargetMode="External"/><Relationship Id="rId4" Type="http://schemas.openxmlformats.org/officeDocument/2006/relationships/hyperlink" Target="http://itsupport.hp.com/portal/site/sg/documentdetail?docid=KM025911"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qc1b.atlanta.hp.com/qcbin/start_a.htm" TargetMode="External"/><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hyperlink" Target="http://itsupport.hp.com/portal/site/sg/documentdetail?docid=KM024299" TargetMode="External"/><Relationship Id="rId2" Type="http://schemas.openxmlformats.org/officeDocument/2006/relationships/notesSlide" Target="../notesSlides/notesSlide6.xml"/><Relationship Id="rId1" Type="http://schemas.openxmlformats.org/officeDocument/2006/relationships/slideLayout" Target="../slideLayouts/slideLayout82.xml"/><Relationship Id="rId4" Type="http://schemas.openxmlformats.org/officeDocument/2006/relationships/hyperlink" Target="http://enhanced2.sharepoint.hp.com/teams/WWECOReleaseMgt/Lists/Submit%20Request%20for%20Access%20to%20Caliber%20and%20Quality%20C/MyAccessRequest.aspx"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70.xml.rels><?xml version="1.0" encoding="UTF-8" standalone="yes"?>
<Relationships xmlns="http://schemas.openxmlformats.org/package/2006/relationships"><Relationship Id="rId3" Type="http://schemas.openxmlformats.org/officeDocument/2006/relationships/hyperlink" Target="Forms/AllItems.aspx" TargetMode="External"/><Relationship Id="rId2" Type="http://schemas.openxmlformats.org/officeDocument/2006/relationships/notesSlide" Target="../notesSlides/notesSlide55.xml"/><Relationship Id="rId1" Type="http://schemas.openxmlformats.org/officeDocument/2006/relationships/slideLayout" Target="../slideLayouts/slideLayout94.xml"/><Relationship Id="rId4" Type="http://schemas.openxmlformats.org/officeDocument/2006/relationships/hyperlink" Target="Publish%20Requirements%20from%20Caliber%20to%20QC%20and%20Instructions%20for%20Change%20Request%20final.ppt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4"/>
          <p:cNvSpPr>
            <a:spLocks noChangeArrowheads="1"/>
          </p:cNvSpPr>
          <p:nvPr/>
        </p:nvSpPr>
        <p:spPr bwMode="auto">
          <a:xfrm>
            <a:off x="6477000" y="4114800"/>
            <a:ext cx="2667000" cy="2743200"/>
          </a:xfrm>
          <a:prstGeom prst="rect">
            <a:avLst/>
          </a:prstGeom>
          <a:gradFill rotWithShape="1">
            <a:gsLst>
              <a:gs pos="0">
                <a:srgbClr val="000066"/>
              </a:gs>
              <a:gs pos="100000">
                <a:srgbClr val="00CCFF"/>
              </a:gs>
            </a:gsLst>
            <a:lin ang="5400000" scaled="1"/>
          </a:gradFill>
          <a:ln w="9525" algn="ctr">
            <a:noFill/>
            <a:miter lim="800000"/>
            <a:headEnd/>
            <a:tailEnd/>
          </a:ln>
        </p:spPr>
        <p:txBody>
          <a:bodyPr wrap="none" anchor="ctr"/>
          <a:lstStyle/>
          <a:p>
            <a:endParaRPr lang="en-US"/>
          </a:p>
        </p:txBody>
      </p:sp>
      <p:pic>
        <p:nvPicPr>
          <p:cNvPr id="118786" name="Picture 3" descr="blue bar"/>
          <p:cNvPicPr>
            <a:picLocks noChangeAspect="1" noChangeArrowheads="1"/>
          </p:cNvPicPr>
          <p:nvPr/>
        </p:nvPicPr>
        <p:blipFill>
          <a:blip r:embed="rId3" cstate="print"/>
          <a:srcRect/>
          <a:stretch>
            <a:fillRect/>
          </a:stretch>
        </p:blipFill>
        <p:spPr bwMode="auto">
          <a:xfrm>
            <a:off x="0" y="0"/>
            <a:ext cx="6369050" cy="4810125"/>
          </a:xfrm>
          <a:prstGeom prst="rect">
            <a:avLst/>
          </a:prstGeom>
          <a:noFill/>
          <a:ln w="9525">
            <a:noFill/>
            <a:miter lim="800000"/>
            <a:headEnd/>
            <a:tailEnd/>
          </a:ln>
        </p:spPr>
      </p:pic>
      <p:sp>
        <p:nvSpPr>
          <p:cNvPr id="118787" name="Text Box 6"/>
          <p:cNvSpPr txBox="1">
            <a:spLocks noChangeArrowheads="1"/>
          </p:cNvSpPr>
          <p:nvPr/>
        </p:nvSpPr>
        <p:spPr bwMode="auto">
          <a:xfrm>
            <a:off x="465138" y="6399213"/>
            <a:ext cx="6019800" cy="365125"/>
          </a:xfrm>
          <a:prstGeom prst="rect">
            <a:avLst/>
          </a:prstGeom>
          <a:noFill/>
          <a:ln w="9525">
            <a:noFill/>
            <a:miter lim="800000"/>
            <a:headEnd/>
            <a:tailEnd/>
          </a:ln>
        </p:spPr>
        <p:txBody>
          <a:bodyPr>
            <a:spAutoFit/>
          </a:bodyPr>
          <a:lstStyle/>
          <a:p>
            <a:pPr>
              <a:spcBef>
                <a:spcPct val="50000"/>
              </a:spcBef>
            </a:pPr>
            <a:r>
              <a:rPr lang="en-US" sz="900">
                <a:solidFill>
                  <a:srgbClr val="000000"/>
                </a:solidFill>
              </a:rPr>
              <a:t>© 2004 Hewlett-Packard Development Company, L.P.</a:t>
            </a:r>
            <a:br>
              <a:rPr lang="en-US" sz="900">
                <a:solidFill>
                  <a:srgbClr val="000000"/>
                </a:solidFill>
              </a:rPr>
            </a:br>
            <a:r>
              <a:rPr lang="en-US" sz="900">
                <a:solidFill>
                  <a:srgbClr val="000000"/>
                </a:solidFill>
              </a:rPr>
              <a:t>The information contained herein is subject to change without notice </a:t>
            </a:r>
          </a:p>
        </p:txBody>
      </p:sp>
      <p:pic>
        <p:nvPicPr>
          <p:cNvPr id="118788" name="Picture 12" descr="plushp"/>
          <p:cNvPicPr>
            <a:picLocks noChangeAspect="1" noChangeArrowheads="1"/>
          </p:cNvPicPr>
          <p:nvPr/>
        </p:nvPicPr>
        <p:blipFill>
          <a:blip r:embed="rId4" cstate="print"/>
          <a:srcRect/>
          <a:stretch>
            <a:fillRect/>
          </a:stretch>
        </p:blipFill>
        <p:spPr bwMode="auto">
          <a:xfrm>
            <a:off x="6400800" y="4938713"/>
            <a:ext cx="2474913" cy="1919287"/>
          </a:xfrm>
          <a:prstGeom prst="rect">
            <a:avLst/>
          </a:prstGeom>
          <a:noFill/>
          <a:ln w="9525">
            <a:noFill/>
            <a:miter lim="800000"/>
            <a:headEnd/>
            <a:tailEnd/>
          </a:ln>
        </p:spPr>
      </p:pic>
      <p:pic>
        <p:nvPicPr>
          <p:cNvPr id="118789" name="Picture 13" descr="itsmimag2"/>
          <p:cNvPicPr>
            <a:picLocks noChangeAspect="1" noChangeArrowheads="1"/>
          </p:cNvPicPr>
          <p:nvPr/>
        </p:nvPicPr>
        <p:blipFill>
          <a:blip r:embed="rId5" cstate="print"/>
          <a:srcRect/>
          <a:stretch>
            <a:fillRect/>
          </a:stretch>
        </p:blipFill>
        <p:spPr bwMode="auto">
          <a:xfrm>
            <a:off x="6477000" y="0"/>
            <a:ext cx="2667000" cy="1752600"/>
          </a:xfrm>
          <a:prstGeom prst="rect">
            <a:avLst/>
          </a:prstGeom>
          <a:noFill/>
          <a:ln w="9525">
            <a:noFill/>
            <a:miter lim="800000"/>
            <a:headEnd/>
            <a:tailEnd/>
          </a:ln>
        </p:spPr>
      </p:pic>
      <p:pic>
        <p:nvPicPr>
          <p:cNvPr id="118790" name="Picture 16" descr="j0438779"/>
          <p:cNvPicPr>
            <a:picLocks noChangeAspect="1" noChangeArrowheads="1"/>
          </p:cNvPicPr>
          <p:nvPr/>
        </p:nvPicPr>
        <p:blipFill>
          <a:blip r:embed="rId6" cstate="print"/>
          <a:srcRect/>
          <a:stretch>
            <a:fillRect/>
          </a:stretch>
        </p:blipFill>
        <p:spPr bwMode="auto">
          <a:xfrm>
            <a:off x="6477000" y="1828800"/>
            <a:ext cx="2667000" cy="2222500"/>
          </a:xfrm>
          <a:prstGeom prst="rect">
            <a:avLst/>
          </a:prstGeom>
          <a:noFill/>
          <a:ln w="9525">
            <a:noFill/>
            <a:miter lim="800000"/>
            <a:headEnd/>
            <a:tailEnd/>
          </a:ln>
        </p:spPr>
      </p:pic>
      <p:sp>
        <p:nvSpPr>
          <p:cNvPr id="118791" name="Rectangle 4"/>
          <p:cNvSpPr txBox="1">
            <a:spLocks noChangeArrowheads="1"/>
          </p:cNvSpPr>
          <p:nvPr/>
        </p:nvSpPr>
        <p:spPr bwMode="auto">
          <a:xfrm>
            <a:off x="433388" y="5372100"/>
            <a:ext cx="4570412" cy="914400"/>
          </a:xfrm>
          <a:prstGeom prst="rect">
            <a:avLst/>
          </a:prstGeom>
          <a:noFill/>
          <a:ln w="9525">
            <a:noFill/>
            <a:miter lim="800000"/>
            <a:headEnd/>
            <a:tailEnd/>
          </a:ln>
        </p:spPr>
        <p:txBody>
          <a:bodyPr/>
          <a:lstStyle/>
          <a:p>
            <a:pPr eaLnBrk="0" hangingPunct="0">
              <a:spcBef>
                <a:spcPct val="10000"/>
              </a:spcBef>
              <a:spcAft>
                <a:spcPct val="25000"/>
              </a:spcAft>
              <a:buClr>
                <a:srgbClr val="B2B3B5"/>
              </a:buClr>
              <a:buSzPct val="75000"/>
            </a:pPr>
            <a:r>
              <a:rPr lang="en-GB" sz="2000">
                <a:latin typeface="Futura Hv" pitchFamily="34" charset="0"/>
              </a:rPr>
              <a:t>Xiao Yan (Kylie)</a:t>
            </a:r>
            <a:br>
              <a:rPr lang="en-GB" sz="2000">
                <a:latin typeface="Futura Hv" pitchFamily="34" charset="0"/>
              </a:rPr>
            </a:br>
            <a:r>
              <a:rPr lang="en-US" sz="2000">
                <a:latin typeface="Futura Hv" pitchFamily="34" charset="0"/>
              </a:rPr>
              <a:t>Oct </a:t>
            </a:r>
            <a:r>
              <a:rPr lang="en-GB" sz="2000">
                <a:latin typeface="Futura Hv" pitchFamily="34" charset="0"/>
              </a:rPr>
              <a:t>2009</a:t>
            </a:r>
            <a:endParaRPr lang="en-US" sz="2000">
              <a:latin typeface="Futura Hv" pitchFamily="34" charset="0"/>
            </a:endParaRPr>
          </a:p>
        </p:txBody>
      </p:sp>
      <p:sp>
        <p:nvSpPr>
          <p:cNvPr id="118792" name="Rectangle 5"/>
          <p:cNvSpPr txBox="1">
            <a:spLocks noChangeArrowheads="1"/>
          </p:cNvSpPr>
          <p:nvPr/>
        </p:nvSpPr>
        <p:spPr bwMode="auto">
          <a:xfrm>
            <a:off x="441325" y="1063625"/>
            <a:ext cx="5651500" cy="3059113"/>
          </a:xfrm>
          <a:prstGeom prst="rect">
            <a:avLst/>
          </a:prstGeom>
          <a:noFill/>
          <a:ln w="9525">
            <a:noFill/>
            <a:miter lim="800000"/>
            <a:headEnd/>
            <a:tailEnd/>
          </a:ln>
        </p:spPr>
        <p:txBody>
          <a:bodyPr/>
          <a:lstStyle/>
          <a:p>
            <a:pPr eaLnBrk="0" hangingPunct="0">
              <a:lnSpc>
                <a:spcPct val="95000"/>
              </a:lnSpc>
            </a:pPr>
            <a:r>
              <a:rPr lang="en-US" sz="4400" b="1">
                <a:solidFill>
                  <a:schemeClr val="bg1"/>
                </a:solidFill>
                <a:latin typeface="Futura Lt" pitchFamily="34" charset="0"/>
              </a:rPr>
              <a:t>Publishing Requirements from Caliber to QC</a:t>
            </a:r>
            <a:br>
              <a:rPr lang="en-US" sz="4400" b="1">
                <a:solidFill>
                  <a:schemeClr val="bg1"/>
                </a:solidFill>
                <a:latin typeface="Futura Lt" pitchFamily="34" charset="0"/>
              </a:rPr>
            </a:br>
            <a:r>
              <a:rPr lang="en-US" sz="4400" b="1">
                <a:solidFill>
                  <a:schemeClr val="bg1"/>
                </a:solidFill>
                <a:latin typeface="Futura Lt" pitchFamily="34" charset="0"/>
              </a:rPr>
              <a:t>and</a:t>
            </a:r>
          </a:p>
          <a:p>
            <a:pPr eaLnBrk="0" hangingPunct="0">
              <a:lnSpc>
                <a:spcPct val="95000"/>
              </a:lnSpc>
            </a:pPr>
            <a:r>
              <a:rPr lang="en-US" sz="4400" b="1">
                <a:solidFill>
                  <a:schemeClr val="bg1"/>
                </a:solidFill>
                <a:latin typeface="Futura Lt" pitchFamily="34" charset="0"/>
              </a:rPr>
              <a:t>Instructions for Change Requests - Burgundy</a:t>
            </a:r>
            <a:endParaRPr lang="en-US" sz="4400">
              <a:solidFill>
                <a:schemeClr val="bg1"/>
              </a:solidFill>
              <a:latin typeface="Futura L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eaLnBrk="1" hangingPunct="1"/>
            <a:r>
              <a:rPr lang="en-US" smtClean="0"/>
              <a:t>Organizing your Product &amp; Test Requirements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dirty="0"/>
              <a:t>Rev. 7.21 – HP Restricted</a:t>
            </a:r>
          </a:p>
        </p:txBody>
      </p:sp>
      <p:sp>
        <p:nvSpPr>
          <p:cNvPr id="131074" name="Slide Number Placeholder 4"/>
          <p:cNvSpPr>
            <a:spLocks noGrp="1"/>
          </p:cNvSpPr>
          <p:nvPr>
            <p:ph type="sldNum" sz="quarter" idx="11"/>
          </p:nvPr>
        </p:nvSpPr>
        <p:spPr>
          <a:noFill/>
        </p:spPr>
        <p:txBody>
          <a:bodyPr/>
          <a:lstStyle/>
          <a:p>
            <a:fld id="{99D0F112-C0F3-40E9-A3DA-8E8737DDBC35}" type="slidenum">
              <a:rPr lang="en-US" smtClean="0"/>
              <a:pPr/>
              <a:t>11</a:t>
            </a:fld>
            <a:endParaRPr lang="en-US" smtClean="0"/>
          </a:p>
        </p:txBody>
      </p:sp>
      <p:sp>
        <p:nvSpPr>
          <p:cNvPr id="131075" name="Rectangle 2"/>
          <p:cNvSpPr>
            <a:spLocks noGrp="1" noChangeArrowheads="1"/>
          </p:cNvSpPr>
          <p:nvPr>
            <p:ph type="title"/>
          </p:nvPr>
        </p:nvSpPr>
        <p:spPr/>
        <p:txBody>
          <a:bodyPr/>
          <a:lstStyle/>
          <a:p>
            <a:pPr eaLnBrk="1" hangingPunct="1"/>
            <a:r>
              <a:rPr lang="en-US" smtClean="0"/>
              <a:t>Organizing Hierarchy</a:t>
            </a:r>
            <a:endParaRPr lang="en-US" smtClean="0">
              <a:solidFill>
                <a:schemeClr val="tx1"/>
              </a:solidFill>
            </a:endParaRPr>
          </a:p>
        </p:txBody>
      </p:sp>
      <p:sp>
        <p:nvSpPr>
          <p:cNvPr id="131076" name="Rectangle 3"/>
          <p:cNvSpPr>
            <a:spLocks noGrp="1" noChangeArrowheads="1"/>
          </p:cNvSpPr>
          <p:nvPr>
            <p:ph type="body" idx="1"/>
          </p:nvPr>
        </p:nvSpPr>
        <p:spPr/>
        <p:txBody>
          <a:bodyPr/>
          <a:lstStyle/>
          <a:p>
            <a:pPr marL="571500" lvl="1" indent="-457200" eaLnBrk="1" hangingPunct="1">
              <a:lnSpc>
                <a:spcPct val="90000"/>
              </a:lnSpc>
              <a:buClrTx/>
              <a:buSzPct val="91000"/>
            </a:pPr>
            <a:r>
              <a:rPr lang="en-US" sz="2000" dirty="0" smtClean="0"/>
              <a:t>Asset Caliber: All asset PRs or Test Reqts</a:t>
            </a:r>
          </a:p>
          <a:p>
            <a:pPr marL="917575" lvl="2" indent="-457200" eaLnBrk="1" hangingPunct="1">
              <a:lnSpc>
                <a:spcPct val="90000"/>
              </a:lnSpc>
              <a:buClrTx/>
              <a:buSzPct val="91000"/>
            </a:pPr>
            <a:r>
              <a:rPr lang="en-US" sz="1800" dirty="0" smtClean="0"/>
              <a:t>Organize them under your project name (e.g. Wave 2) in Asset Caliber</a:t>
            </a:r>
          </a:p>
          <a:p>
            <a:pPr marL="1250950" lvl="3" indent="-457200" eaLnBrk="1" hangingPunct="1">
              <a:lnSpc>
                <a:spcPct val="90000"/>
              </a:lnSpc>
              <a:buClrTx/>
              <a:buSzPct val="91000"/>
            </a:pPr>
            <a:r>
              <a:rPr lang="en-US" sz="1600" dirty="0" smtClean="0"/>
              <a:t>not required to be grouped by W2-project</a:t>
            </a:r>
          </a:p>
          <a:p>
            <a:pPr marL="917575" lvl="2" indent="-457200" eaLnBrk="1" hangingPunct="1">
              <a:lnSpc>
                <a:spcPct val="90000"/>
              </a:lnSpc>
              <a:buClrTx/>
              <a:buSzPct val="91000"/>
            </a:pPr>
            <a:r>
              <a:rPr lang="en-US" sz="1800" dirty="0" smtClean="0"/>
              <a:t>Include the Business Requirement tracking number (“IT Tracking No” for Wave 2 and Wave 1 Fallout) in the requirement name. </a:t>
            </a:r>
          </a:p>
          <a:p>
            <a:pPr marL="1250950" lvl="3" indent="-457200" eaLnBrk="1" hangingPunct="1">
              <a:lnSpc>
                <a:spcPct val="90000"/>
              </a:lnSpc>
              <a:buClrTx/>
              <a:buSzPct val="91000"/>
            </a:pPr>
            <a:r>
              <a:rPr lang="en-US" sz="1600" dirty="0" smtClean="0"/>
              <a:t>May be multiple</a:t>
            </a:r>
          </a:p>
          <a:p>
            <a:pPr marL="1250950" lvl="3" indent="-457200" eaLnBrk="1" hangingPunct="1">
              <a:lnSpc>
                <a:spcPct val="90000"/>
              </a:lnSpc>
              <a:buClrTx/>
              <a:buSzPct val="91000"/>
            </a:pPr>
            <a:r>
              <a:rPr lang="en-US" sz="1600" dirty="0" smtClean="0">
                <a:solidFill>
                  <a:srgbClr val="FF0000"/>
                </a:solidFill>
              </a:rPr>
              <a:t>Use comma with no space between multiple Business Requirement tracking number ( or “IT Tracking No” for Wave 2/W1F)</a:t>
            </a:r>
          </a:p>
          <a:p>
            <a:pPr marL="1250950" lvl="3" indent="-457200" eaLnBrk="1" hangingPunct="1">
              <a:lnSpc>
                <a:spcPct val="90000"/>
              </a:lnSpc>
              <a:buClrTx/>
              <a:buSzPct val="91000"/>
            </a:pPr>
            <a:r>
              <a:rPr lang="en-US" sz="1600" dirty="0" smtClean="0">
                <a:solidFill>
                  <a:srgbClr val="FF0000"/>
                </a:solidFill>
              </a:rPr>
              <a:t>Example: 75-123,89-106,BR106109 Shopping Cart Page</a:t>
            </a:r>
          </a:p>
          <a:p>
            <a:pPr marL="917575" lvl="2" indent="-457200" eaLnBrk="1" hangingPunct="1">
              <a:lnSpc>
                <a:spcPct val="90000"/>
              </a:lnSpc>
              <a:buClrTx/>
              <a:buSzPct val="91000"/>
            </a:pPr>
            <a:r>
              <a:rPr lang="en-US" sz="1800" dirty="0" smtClean="0"/>
              <a:t>Test requirements start with ‘Test Only</a:t>
            </a:r>
            <a:r>
              <a:rPr lang="en-US" sz="1800" dirty="0" smtClean="0"/>
              <a:t>’</a:t>
            </a:r>
          </a:p>
          <a:p>
            <a:pPr marL="1250950" lvl="3" indent="-457200" eaLnBrk="1" hangingPunct="1">
              <a:lnSpc>
                <a:spcPct val="90000"/>
              </a:lnSpc>
              <a:buClrTx/>
              <a:buSzPct val="91000"/>
            </a:pPr>
            <a:r>
              <a:rPr lang="en-US" sz="1600" dirty="0" smtClean="0"/>
              <a:t>Example: Test Only 49-123 create an order</a:t>
            </a:r>
            <a:endParaRPr lang="en-US" sz="1600" dirty="0" smtClean="0"/>
          </a:p>
          <a:p>
            <a:pPr marL="917575" lvl="2" indent="-457200" eaLnBrk="1" hangingPunct="1">
              <a:lnSpc>
                <a:spcPct val="90000"/>
              </a:lnSpc>
              <a:buClrTx/>
              <a:buSzPct val="91000"/>
            </a:pPr>
            <a:r>
              <a:rPr lang="en-US" sz="1800" dirty="0" smtClean="0"/>
              <a:t>See examples in following slides</a:t>
            </a:r>
          </a:p>
          <a:p>
            <a:pPr marL="571500" lvl="1" indent="-457200" eaLnBrk="1" hangingPunct="1">
              <a:lnSpc>
                <a:spcPct val="90000"/>
              </a:lnSpc>
              <a:buClrTx/>
              <a:buSzPct val="91000"/>
            </a:pPr>
            <a:r>
              <a:rPr lang="en-US" sz="2000" dirty="0" smtClean="0"/>
              <a:t>Release level QC:  All asset PRs or Test Reqts</a:t>
            </a:r>
          </a:p>
          <a:p>
            <a:pPr marL="917575" lvl="2" indent="-457200" eaLnBrk="1" hangingPunct="1">
              <a:lnSpc>
                <a:spcPct val="90000"/>
              </a:lnSpc>
              <a:buClrTx/>
              <a:buSzPct val="91000"/>
            </a:pPr>
            <a:r>
              <a:rPr lang="en-US" sz="1800" dirty="0" smtClean="0"/>
              <a:t>Publish requirements under your project name (e.g. Wave 2) under your asset folder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dirty="0"/>
              <a:t>Rev. 7.21 – HP Restricted</a:t>
            </a:r>
          </a:p>
        </p:txBody>
      </p:sp>
      <p:sp>
        <p:nvSpPr>
          <p:cNvPr id="133122" name="Slide Number Placeholder 4"/>
          <p:cNvSpPr>
            <a:spLocks noGrp="1"/>
          </p:cNvSpPr>
          <p:nvPr>
            <p:ph type="sldNum" sz="quarter" idx="11"/>
          </p:nvPr>
        </p:nvSpPr>
        <p:spPr>
          <a:noFill/>
        </p:spPr>
        <p:txBody>
          <a:bodyPr/>
          <a:lstStyle/>
          <a:p>
            <a:fld id="{6FC969EC-B69D-44BC-B9B2-2F51686502EB}" type="slidenum">
              <a:rPr lang="en-US" smtClean="0"/>
              <a:pPr/>
              <a:t>12</a:t>
            </a:fld>
            <a:endParaRPr lang="en-US" smtClean="0"/>
          </a:p>
        </p:txBody>
      </p:sp>
      <p:sp>
        <p:nvSpPr>
          <p:cNvPr id="133123" name="Rectangle 2"/>
          <p:cNvSpPr>
            <a:spLocks noGrp="1" noChangeArrowheads="1"/>
          </p:cNvSpPr>
          <p:nvPr>
            <p:ph type="title"/>
          </p:nvPr>
        </p:nvSpPr>
        <p:spPr/>
        <p:txBody>
          <a:bodyPr/>
          <a:lstStyle/>
          <a:p>
            <a:pPr eaLnBrk="1" hangingPunct="1"/>
            <a:r>
              <a:rPr lang="en-US" smtClean="0"/>
              <a:t>Organizing Hierarchy – </a:t>
            </a:r>
            <a:r>
              <a:rPr lang="en-US" b="1" smtClean="0"/>
              <a:t>Caliber</a:t>
            </a:r>
            <a:r>
              <a:rPr lang="en-US" smtClean="0"/>
              <a:t> example</a:t>
            </a:r>
            <a:endParaRPr lang="en-US" smtClean="0">
              <a:solidFill>
                <a:schemeClr val="tx1"/>
              </a:solidFill>
            </a:endParaRPr>
          </a:p>
        </p:txBody>
      </p:sp>
      <p:sp>
        <p:nvSpPr>
          <p:cNvPr id="11269" name="Rectangle 3"/>
          <p:cNvSpPr>
            <a:spLocks noGrp="1" noChangeArrowheads="1"/>
          </p:cNvSpPr>
          <p:nvPr>
            <p:ph type="body" idx="1"/>
          </p:nvPr>
        </p:nvSpPr>
        <p:spPr>
          <a:xfrm>
            <a:off x="400050" y="844271"/>
            <a:ext cx="8586788" cy="5595937"/>
          </a:xfrm>
        </p:spPr>
        <p:txBody>
          <a:bodyPr/>
          <a:lstStyle/>
          <a:p>
            <a:pPr marL="571500" lvl="1" indent="-457200" eaLnBrk="1" hangingPunct="1">
              <a:lnSpc>
                <a:spcPct val="90000"/>
              </a:lnSpc>
              <a:buClrTx/>
              <a:buSzPct val="91000"/>
              <a:defRPr/>
            </a:pPr>
            <a:r>
              <a:rPr lang="en-US" dirty="0" smtClean="0">
                <a:solidFill>
                  <a:srgbClr val="0000FF"/>
                </a:solidFill>
              </a:rPr>
              <a:t>IT3 Product Requirements (Asset 1’s project)</a:t>
            </a:r>
          </a:p>
          <a:p>
            <a:pPr marL="917575" lvl="2" indent="-457200" eaLnBrk="1" hangingPunct="1">
              <a:lnSpc>
                <a:spcPct val="90000"/>
              </a:lnSpc>
              <a:buClrTx/>
              <a:buSzPct val="91000"/>
              <a:defRPr/>
            </a:pPr>
            <a:r>
              <a:rPr lang="en-US" sz="2000" dirty="0" smtClean="0">
                <a:solidFill>
                  <a:srgbClr val="0000FF"/>
                </a:solidFill>
              </a:rPr>
              <a:t>Burgundy</a:t>
            </a:r>
          </a:p>
          <a:p>
            <a:pPr marL="1374775" lvl="4" indent="-457200">
              <a:lnSpc>
                <a:spcPct val="90000"/>
              </a:lnSpc>
              <a:buClrTx/>
              <a:buSzPct val="91000"/>
              <a:buFont typeface="Courier New" pitchFamily="49" charset="0"/>
              <a:buChar char="–"/>
              <a:defRPr/>
            </a:pPr>
            <a:r>
              <a:rPr lang="en-US" sz="1800" b="0" dirty="0" smtClean="0">
                <a:solidFill>
                  <a:srgbClr val="0000FF"/>
                </a:solidFill>
                <a:latin typeface="+mn-lt"/>
              </a:rPr>
              <a:t>PPM125663 Customer Master Data Phase 1</a:t>
            </a:r>
            <a:endParaRPr lang="en-US" sz="1800" b="0" dirty="0" smtClean="0">
              <a:solidFill>
                <a:srgbClr val="0000FF"/>
              </a:solidFill>
            </a:endParaRPr>
          </a:p>
          <a:p>
            <a:pPr marL="1831975" lvl="5" indent="-457200">
              <a:lnSpc>
                <a:spcPct val="90000"/>
              </a:lnSpc>
              <a:buClrTx/>
              <a:buSzPct val="91000"/>
              <a:buFont typeface="Courier New" pitchFamily="49" charset="0"/>
              <a:buChar char="–"/>
              <a:defRPr/>
            </a:pPr>
            <a:r>
              <a:rPr lang="en-US" sz="1400" b="0" dirty="0" smtClean="0">
                <a:latin typeface="+mn-lt"/>
              </a:rPr>
              <a:t>BR105101 – label of PR</a:t>
            </a:r>
          </a:p>
          <a:p>
            <a:pPr marL="1374775" lvl="4" indent="-457200">
              <a:lnSpc>
                <a:spcPct val="90000"/>
              </a:lnSpc>
              <a:buClrTx/>
              <a:buSzPct val="91000"/>
              <a:buFont typeface="Courier New" pitchFamily="49" charset="0"/>
              <a:buChar char="–"/>
              <a:defRPr/>
            </a:pPr>
            <a:r>
              <a:rPr lang="en-US" sz="1800" b="0" dirty="0" smtClean="0">
                <a:solidFill>
                  <a:srgbClr val="0000FF"/>
                </a:solidFill>
                <a:latin typeface="+mn-lt"/>
              </a:rPr>
              <a:t>PPM124078 ePrime PA-RISC Exit 2</a:t>
            </a:r>
            <a:r>
              <a:rPr lang="en-US" sz="1800" b="0" dirty="0" smtClean="0">
                <a:solidFill>
                  <a:srgbClr val="0000FF"/>
                </a:solidFill>
              </a:rPr>
              <a:t> </a:t>
            </a:r>
          </a:p>
          <a:p>
            <a:pPr marL="1831975" lvl="5" indent="-457200">
              <a:lnSpc>
                <a:spcPct val="90000"/>
              </a:lnSpc>
              <a:buClrTx/>
              <a:buSzPct val="91000"/>
              <a:buFont typeface="Courier New" pitchFamily="49" charset="0"/>
              <a:buChar char="–"/>
              <a:defRPr/>
            </a:pPr>
            <a:r>
              <a:rPr lang="en-US" sz="1400" b="0" dirty="0" smtClean="0">
                <a:latin typeface="+mn-lt"/>
              </a:rPr>
              <a:t>BR106109 – label of PR</a:t>
            </a:r>
          </a:p>
          <a:p>
            <a:pPr marL="1374775" lvl="4" indent="-457200">
              <a:lnSpc>
                <a:spcPct val="90000"/>
              </a:lnSpc>
              <a:buClrTx/>
              <a:buSzPct val="91000"/>
              <a:buFont typeface="Courier New" pitchFamily="49" charset="0"/>
              <a:buChar char="–"/>
              <a:defRPr/>
            </a:pPr>
            <a:r>
              <a:rPr lang="en-US" sz="1800" b="0" dirty="0" smtClean="0">
                <a:solidFill>
                  <a:srgbClr val="0000FF"/>
                </a:solidFill>
                <a:latin typeface="+mn-lt"/>
              </a:rPr>
              <a:t>PPM169957 ESD Phase 3A</a:t>
            </a:r>
          </a:p>
          <a:p>
            <a:pPr marL="1831975" lvl="5" indent="-457200">
              <a:lnSpc>
                <a:spcPct val="90000"/>
              </a:lnSpc>
              <a:buClrTx/>
              <a:buSzPct val="91000"/>
              <a:buFont typeface="Courier New" pitchFamily="49" charset="0"/>
              <a:buChar char="–"/>
              <a:defRPr/>
            </a:pPr>
            <a:r>
              <a:rPr lang="en-US" sz="1400" b="0" dirty="0" smtClean="0">
                <a:latin typeface="+mn-lt"/>
              </a:rPr>
              <a:t>BR107102 – label of PR</a:t>
            </a:r>
          </a:p>
          <a:p>
            <a:pPr marL="1374775" lvl="4" indent="-457200">
              <a:lnSpc>
                <a:spcPct val="90000"/>
              </a:lnSpc>
              <a:buClrTx/>
              <a:buSzPct val="91000"/>
              <a:buFont typeface="Courier New" pitchFamily="49" charset="0"/>
              <a:buChar char="–"/>
              <a:defRPr/>
            </a:pPr>
            <a:r>
              <a:rPr lang="en-US" sz="1800" b="0" dirty="0" smtClean="0">
                <a:solidFill>
                  <a:srgbClr val="0000FF"/>
                </a:solidFill>
                <a:latin typeface="+mn-lt"/>
              </a:rPr>
              <a:t>PPM130499 Wave 1 Simple Fallout Project</a:t>
            </a:r>
            <a:r>
              <a:rPr lang="en-US" sz="1800" b="0" dirty="0" smtClean="0">
                <a:solidFill>
                  <a:srgbClr val="0000FF"/>
                </a:solidFill>
              </a:rPr>
              <a:t> </a:t>
            </a:r>
          </a:p>
          <a:p>
            <a:pPr marL="1831975" lvl="5" indent="-457200">
              <a:lnSpc>
                <a:spcPct val="90000"/>
              </a:lnSpc>
              <a:buClrTx/>
              <a:buSzPct val="91000"/>
              <a:buFont typeface="Courier New" pitchFamily="49" charset="0"/>
              <a:buChar char="–"/>
              <a:defRPr/>
            </a:pPr>
            <a:r>
              <a:rPr lang="en-US" sz="1400" b="0" dirty="0" smtClean="0">
                <a:latin typeface="+mn-lt"/>
              </a:rPr>
              <a:t>W1F-P02 Automated Credit Card Processing</a:t>
            </a:r>
          </a:p>
          <a:p>
            <a:pPr marL="1374775" lvl="4" indent="-457200">
              <a:lnSpc>
                <a:spcPct val="90000"/>
              </a:lnSpc>
              <a:buClrTx/>
              <a:buSzPct val="91000"/>
              <a:buFont typeface="Courier New" pitchFamily="49" charset="0"/>
              <a:buChar char="–"/>
              <a:defRPr/>
            </a:pPr>
            <a:r>
              <a:rPr lang="en-US" sz="1800" b="0" dirty="0" smtClean="0">
                <a:solidFill>
                  <a:srgbClr val="0000FF"/>
                </a:solidFill>
                <a:latin typeface="+mn-lt"/>
              </a:rPr>
              <a:t>PPM127105 Wave 2</a:t>
            </a:r>
            <a:endParaRPr lang="en-US" sz="1600" b="0" dirty="0" smtClean="0">
              <a:solidFill>
                <a:srgbClr val="0000FF"/>
              </a:solidFill>
              <a:latin typeface="+mn-lt"/>
            </a:endParaRPr>
          </a:p>
          <a:p>
            <a:pPr marL="1831975" lvl="5" indent="-457200">
              <a:lnSpc>
                <a:spcPct val="90000"/>
              </a:lnSpc>
              <a:buClrTx/>
              <a:buSzPct val="91000"/>
              <a:buFont typeface="Courier New" pitchFamily="49" charset="0"/>
              <a:buChar char="–"/>
              <a:defRPr/>
            </a:pPr>
            <a:r>
              <a:rPr lang="en-US" sz="1400" b="0" dirty="0" smtClean="0">
                <a:solidFill>
                  <a:srgbClr val="0000FF"/>
                </a:solidFill>
                <a:latin typeface="+mn-lt"/>
              </a:rPr>
              <a:t>Overview</a:t>
            </a:r>
          </a:p>
          <a:p>
            <a:pPr marL="1831975" lvl="5" indent="-457200">
              <a:lnSpc>
                <a:spcPct val="90000"/>
              </a:lnSpc>
              <a:buClrTx/>
              <a:buSzPct val="91000"/>
              <a:buFont typeface="Courier New" pitchFamily="49" charset="0"/>
              <a:buChar char="–"/>
              <a:defRPr/>
            </a:pPr>
            <a:r>
              <a:rPr lang="en-US" sz="1400" b="0" dirty="0" smtClean="0">
                <a:solidFill>
                  <a:srgbClr val="0000FF"/>
                </a:solidFill>
                <a:latin typeface="+mn-lt"/>
              </a:rPr>
              <a:t>Non Functional Requirements</a:t>
            </a:r>
          </a:p>
          <a:p>
            <a:pPr marL="2289175" lvl="6" indent="-457200">
              <a:lnSpc>
                <a:spcPct val="90000"/>
              </a:lnSpc>
              <a:buClrTx/>
              <a:buSzPct val="91000"/>
              <a:buFont typeface="Courier New" pitchFamily="49" charset="0"/>
              <a:buChar char="–"/>
              <a:defRPr/>
            </a:pPr>
            <a:r>
              <a:rPr lang="en-US" sz="1400" b="0" dirty="0" smtClean="0">
                <a:latin typeface="+mn-lt"/>
              </a:rPr>
              <a:t>49-611 Return search result within 3 sec</a:t>
            </a:r>
          </a:p>
          <a:p>
            <a:pPr marL="2289175" lvl="6" indent="-457200">
              <a:lnSpc>
                <a:spcPct val="90000"/>
              </a:lnSpc>
              <a:buClrTx/>
              <a:buSzPct val="91000"/>
              <a:buFont typeface="Courier New" pitchFamily="49" charset="0"/>
              <a:buChar char="–"/>
              <a:defRPr/>
            </a:pPr>
            <a:r>
              <a:rPr lang="en-US" sz="1400" b="0" dirty="0" smtClean="0">
                <a:solidFill>
                  <a:srgbClr val="0000FF"/>
                </a:solidFill>
                <a:latin typeface="+mn-lt"/>
              </a:rPr>
              <a:t>No degradation in security</a:t>
            </a:r>
          </a:p>
          <a:p>
            <a:pPr marL="1831975" lvl="5" indent="-457200">
              <a:lnSpc>
                <a:spcPct val="90000"/>
              </a:lnSpc>
              <a:buClrTx/>
              <a:buSzPct val="91000"/>
              <a:buFont typeface="Courier New" pitchFamily="49" charset="0"/>
              <a:buChar char="–"/>
              <a:defRPr/>
            </a:pPr>
            <a:r>
              <a:rPr lang="en-US" sz="1400" b="0" dirty="0" smtClean="0">
                <a:solidFill>
                  <a:srgbClr val="0000FF"/>
                </a:solidFill>
                <a:latin typeface="+mn-lt"/>
              </a:rPr>
              <a:t>Functional Requirements</a:t>
            </a:r>
            <a:endParaRPr lang="en-US" sz="1000" b="0" dirty="0" smtClean="0">
              <a:solidFill>
                <a:srgbClr val="0000FF"/>
              </a:solidFill>
              <a:latin typeface="+mn-lt"/>
            </a:endParaRPr>
          </a:p>
          <a:p>
            <a:pPr marL="2289175" lvl="6" indent="-457200">
              <a:lnSpc>
                <a:spcPct val="90000"/>
              </a:lnSpc>
              <a:buClrTx/>
              <a:buSzPct val="91000"/>
              <a:buFont typeface="Courier New" pitchFamily="49" charset="0"/>
              <a:buChar char="–"/>
              <a:defRPr/>
            </a:pPr>
            <a:r>
              <a:rPr lang="en-US" sz="1400" b="0" dirty="0" smtClean="0">
                <a:latin typeface="+mn-lt"/>
              </a:rPr>
              <a:t>75-123,89-106,BR106109 Shopping Cart Page</a:t>
            </a:r>
          </a:p>
          <a:p>
            <a:pPr marL="2289175" lvl="6" indent="-457200">
              <a:lnSpc>
                <a:spcPct val="90000"/>
              </a:lnSpc>
              <a:buClrTx/>
              <a:buSzPct val="91000"/>
              <a:buFont typeface="Courier New" pitchFamily="49" charset="0"/>
              <a:buChar char="–"/>
              <a:defRPr/>
            </a:pPr>
            <a:r>
              <a:rPr lang="en-US" sz="1400" b="0" dirty="0" smtClean="0">
                <a:latin typeface="+mn-lt"/>
              </a:rPr>
              <a:t>27-602 Continue shopping in PSC</a:t>
            </a:r>
          </a:p>
          <a:p>
            <a:pPr marL="2289175" lvl="6" indent="-457200">
              <a:lnSpc>
                <a:spcPct val="90000"/>
              </a:lnSpc>
              <a:buClrTx/>
              <a:buSzPct val="91000"/>
              <a:buFont typeface="Courier New" pitchFamily="49" charset="0"/>
              <a:buChar char="–"/>
              <a:defRPr/>
            </a:pPr>
            <a:r>
              <a:rPr lang="en-US" sz="1400" b="0" dirty="0" smtClean="0">
                <a:latin typeface="+mn-lt"/>
              </a:rPr>
              <a:t>39-662 CRS ID</a:t>
            </a:r>
          </a:p>
          <a:p>
            <a:pPr marL="2289175" lvl="6" indent="-457200">
              <a:lnSpc>
                <a:spcPct val="90000"/>
              </a:lnSpc>
              <a:buClrTx/>
              <a:buSzPct val="91000"/>
              <a:buFont typeface="Courier New" pitchFamily="49" charset="0"/>
              <a:buChar char="–"/>
              <a:defRPr/>
            </a:pPr>
            <a:r>
              <a:rPr lang="en-US" sz="1400" b="0" dirty="0" smtClean="0">
                <a:latin typeface="+mn-lt"/>
              </a:rPr>
              <a:t>Test Only 25-449 multi-lingual tool for telesales</a:t>
            </a:r>
          </a:p>
          <a:p>
            <a:pPr marL="2289175" lvl="6" indent="-457200">
              <a:lnSpc>
                <a:spcPct val="90000"/>
              </a:lnSpc>
              <a:buClrTx/>
              <a:buSzPct val="91000"/>
              <a:buFont typeface="Courier New" pitchFamily="49" charset="0"/>
              <a:buChar char="–"/>
              <a:defRPr/>
            </a:pPr>
            <a:r>
              <a:rPr lang="en-US" sz="1400" b="0" dirty="0" smtClean="0">
                <a:latin typeface="+mn-lt"/>
              </a:rPr>
              <a:t>Test Only 25-450 localized content on store</a:t>
            </a:r>
          </a:p>
          <a:p>
            <a:pPr marL="2289175" lvl="6" indent="-457200">
              <a:lnSpc>
                <a:spcPct val="90000"/>
              </a:lnSpc>
              <a:buClrTx/>
              <a:buSzPct val="91000"/>
              <a:buFont typeface="Courier New" pitchFamily="49" charset="0"/>
              <a:buChar char="–"/>
              <a:defRPr/>
            </a:pPr>
            <a:r>
              <a:rPr lang="en-US" sz="1400" b="0" dirty="0" smtClean="0">
                <a:latin typeface="+mn-lt"/>
              </a:rPr>
              <a:t>…..</a:t>
            </a:r>
          </a:p>
        </p:txBody>
      </p:sp>
      <p:sp>
        <p:nvSpPr>
          <p:cNvPr id="7" name="TextBox 6"/>
          <p:cNvSpPr txBox="1"/>
          <p:nvPr/>
        </p:nvSpPr>
        <p:spPr>
          <a:xfrm>
            <a:off x="6367346" y="4047893"/>
            <a:ext cx="2776654" cy="1077218"/>
          </a:xfrm>
          <a:prstGeom prst="rect">
            <a:avLst/>
          </a:prstGeom>
          <a:noFill/>
        </p:spPr>
        <p:txBody>
          <a:bodyPr wrap="square" rtlCol="0">
            <a:spAutoFit/>
          </a:bodyPr>
          <a:lstStyle/>
          <a:p>
            <a:r>
              <a:rPr lang="en-US" sz="1600" b="1" dirty="0" smtClean="0"/>
              <a:t>Legend:</a:t>
            </a:r>
          </a:p>
          <a:p>
            <a:r>
              <a:rPr lang="en-US" sz="1600" dirty="0" smtClean="0">
                <a:solidFill>
                  <a:srgbClr val="0000FF"/>
                </a:solidFill>
              </a:rPr>
              <a:t>Blue</a:t>
            </a:r>
            <a:r>
              <a:rPr lang="en-US" sz="1600" dirty="0" smtClean="0"/>
              <a:t> – optional for publishing</a:t>
            </a:r>
          </a:p>
          <a:p>
            <a:r>
              <a:rPr lang="en-US" sz="1600" dirty="0" smtClean="0"/>
              <a:t>Black – required (any PR</a:t>
            </a:r>
            <a:br>
              <a:rPr lang="en-US" sz="1600" dirty="0" smtClean="0"/>
            </a:br>
            <a:r>
              <a:rPr lang="en-US" sz="1600" dirty="0" smtClean="0"/>
              <a:t>that traces to a BR)</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11"/>
          </p:nvPr>
        </p:nvSpPr>
        <p:spPr>
          <a:xfrm>
            <a:off x="1997075" y="6372225"/>
            <a:ext cx="5359400" cy="219075"/>
          </a:xfrm>
        </p:spPr>
        <p:txBody>
          <a:bodyPr lIns="91440" rIns="91440" bIns="45720"/>
          <a:lstStyle/>
          <a:p>
            <a:pPr algn="ctr">
              <a:defRPr/>
            </a:pPr>
            <a:fld id="{BCCD801D-3146-4536-B349-A0CBC491CCA5}" type="slidenum">
              <a:rPr lang="en-US" sz="900" smtClean="0">
                <a:latin typeface="Futura Bk" pitchFamily="34" charset="0"/>
                <a:cs typeface="+mn-cs"/>
              </a:rPr>
              <a:pPr algn="ctr">
                <a:defRPr/>
              </a:pPr>
              <a:t>13</a:t>
            </a:fld>
            <a:endParaRPr lang="en-US" sz="900" smtClean="0">
              <a:latin typeface="Futura Bk" pitchFamily="34" charset="0"/>
              <a:cs typeface="+mn-cs"/>
            </a:endParaRPr>
          </a:p>
        </p:txBody>
      </p:sp>
      <p:sp>
        <p:nvSpPr>
          <p:cNvPr id="135170" name="Rectangle 2"/>
          <p:cNvSpPr>
            <a:spLocks noGrp="1" noChangeArrowheads="1"/>
          </p:cNvSpPr>
          <p:nvPr>
            <p:ph type="title"/>
          </p:nvPr>
        </p:nvSpPr>
        <p:spPr>
          <a:xfrm>
            <a:off x="398463" y="7938"/>
            <a:ext cx="8583612" cy="922337"/>
          </a:xfrm>
        </p:spPr>
        <p:txBody>
          <a:bodyPr/>
          <a:lstStyle/>
          <a:p>
            <a:r>
              <a:rPr lang="en-US" smtClean="0"/>
              <a:t>Organization of Product Requirements </a:t>
            </a:r>
            <a:r>
              <a:rPr lang="en-US" smtClean="0">
                <a:solidFill>
                  <a:srgbClr val="0000FF"/>
                </a:solidFill>
              </a:rPr>
              <a:t>(ADD)</a:t>
            </a:r>
            <a:r>
              <a:rPr lang="en-US" smtClean="0"/>
              <a:t> in </a:t>
            </a:r>
            <a:r>
              <a:rPr lang="en-US" smtClean="0">
                <a:solidFill>
                  <a:srgbClr val="0000FF"/>
                </a:solidFill>
              </a:rPr>
              <a:t>Product</a:t>
            </a:r>
            <a:r>
              <a:rPr lang="en-US" smtClean="0"/>
              <a:t> Caliber</a:t>
            </a:r>
          </a:p>
        </p:txBody>
      </p:sp>
      <p:sp>
        <p:nvSpPr>
          <p:cNvPr id="80899" name="Rectangle 3"/>
          <p:cNvSpPr>
            <a:spLocks noChangeArrowheads="1"/>
          </p:cNvSpPr>
          <p:nvPr/>
        </p:nvSpPr>
        <p:spPr bwMode="auto">
          <a:xfrm>
            <a:off x="1803400" y="1874838"/>
            <a:ext cx="5784850" cy="2493962"/>
          </a:xfrm>
          <a:prstGeom prst="rect">
            <a:avLst/>
          </a:prstGeom>
          <a:solidFill>
            <a:srgbClr val="FFFF99"/>
          </a:solidFill>
          <a:ln w="19050" algn="ctr">
            <a:noFill/>
            <a:miter lim="800000"/>
            <a:headEnd/>
            <a:tailEnd/>
          </a:ln>
          <a:effectLst>
            <a:outerShdw dist="107763" dir="2700000" algn="ctr" rotWithShape="0">
              <a:schemeClr val="bg2">
                <a:alpha val="50000"/>
              </a:schemeClr>
            </a:outerShdw>
          </a:effectLst>
        </p:spPr>
        <p:txBody>
          <a:bodyPr lIns="45720" rIns="45720">
            <a:spAutoFit/>
          </a:bodyPr>
          <a:lstStyle/>
          <a:p>
            <a:pPr>
              <a:defRPr/>
            </a:pPr>
            <a:r>
              <a:rPr lang="en-US" sz="1200" b="1" dirty="0">
                <a:latin typeface="Courier New" pitchFamily="49" charset="0"/>
              </a:rPr>
              <a:t>PRODUCT_RELEASE </a:t>
            </a:r>
          </a:p>
          <a:p>
            <a:pPr lvl="1">
              <a:defRPr/>
            </a:pPr>
            <a:r>
              <a:rPr lang="en-US" sz="1200" b="1" dirty="0" smtClean="0">
                <a:latin typeface="Courier New" pitchFamily="49" charset="0"/>
              </a:rPr>
              <a:t>IT3 </a:t>
            </a:r>
            <a:r>
              <a:rPr lang="en-US" sz="1200" b="1" dirty="0">
                <a:latin typeface="Courier New" pitchFamily="49" charset="0"/>
              </a:rPr>
              <a:t>Product Requirements (PR)</a:t>
            </a:r>
          </a:p>
          <a:p>
            <a:pPr lvl="1">
              <a:defRPr/>
            </a:pPr>
            <a:r>
              <a:rPr lang="en-US" sz="1200" dirty="0">
                <a:solidFill>
                  <a:schemeClr val="folHlink"/>
                </a:solidFill>
                <a:latin typeface="Courier New" pitchFamily="49" charset="0"/>
              </a:rPr>
              <a:t>PPMid1 Project Name 1 </a:t>
            </a:r>
            <a:r>
              <a:rPr lang="en-US" sz="1200" dirty="0">
                <a:latin typeface="Courier New" pitchFamily="49" charset="0"/>
              </a:rPr>
              <a:t>(PPM127105** Wave 2)</a:t>
            </a:r>
          </a:p>
          <a:p>
            <a:pPr lvl="1">
              <a:defRPr/>
            </a:pPr>
            <a:r>
              <a:rPr lang="en-US" sz="1200" dirty="0">
                <a:solidFill>
                  <a:schemeClr val="folHlink"/>
                </a:solidFill>
                <a:latin typeface="Courier New" pitchFamily="49" charset="0"/>
              </a:rPr>
              <a:t>    BR 1 id</a:t>
            </a:r>
            <a:r>
              <a:rPr lang="en-US" sz="1200" dirty="0">
                <a:latin typeface="Courier New" pitchFamily="49" charset="0"/>
              </a:rPr>
              <a:t>*(</a:t>
            </a:r>
            <a:r>
              <a:rPr lang="en-US" sz="1200" u="sng" dirty="0">
                <a:solidFill>
                  <a:srgbClr val="0000FF"/>
                </a:solidFill>
                <a:latin typeface="Courier New" pitchFamily="49" charset="0"/>
              </a:rPr>
              <a:t>use IT Tracking no. from BRD</a:t>
            </a:r>
            <a:r>
              <a:rPr lang="en-US" sz="1200" dirty="0">
                <a:latin typeface="Courier New" pitchFamily="49" charset="0"/>
              </a:rPr>
              <a:t>)</a:t>
            </a:r>
            <a:r>
              <a:rPr lang="en-US" sz="1200" dirty="0">
                <a:solidFill>
                  <a:schemeClr val="folHlink"/>
                </a:solidFill>
                <a:latin typeface="Courier New" pitchFamily="49" charset="0"/>
              </a:rPr>
              <a:t> – PR 1 label</a:t>
            </a:r>
          </a:p>
          <a:p>
            <a:pPr lvl="1">
              <a:defRPr/>
            </a:pPr>
            <a:r>
              <a:rPr lang="en-US" sz="1200" dirty="0">
                <a:solidFill>
                  <a:schemeClr val="folHlink"/>
                </a:solidFill>
                <a:latin typeface="Courier New" pitchFamily="49" charset="0"/>
              </a:rPr>
              <a:t>    BR 1 id* – PR 2 label</a:t>
            </a:r>
          </a:p>
          <a:p>
            <a:pPr lvl="1">
              <a:defRPr/>
            </a:pPr>
            <a:r>
              <a:rPr lang="en-US" sz="1200" dirty="0">
                <a:solidFill>
                  <a:schemeClr val="accent1"/>
                </a:solidFill>
                <a:latin typeface="Courier New" pitchFamily="49" charset="0"/>
              </a:rPr>
              <a:t>          Group A</a:t>
            </a:r>
          </a:p>
          <a:p>
            <a:pPr lvl="3">
              <a:defRPr/>
            </a:pPr>
            <a:r>
              <a:rPr lang="en-US" sz="1200" dirty="0">
                <a:solidFill>
                  <a:schemeClr val="folHlink"/>
                </a:solidFill>
                <a:latin typeface="Courier New" pitchFamily="49" charset="0"/>
              </a:rPr>
              <a:t>BR 3 id – PR 3 label</a:t>
            </a:r>
          </a:p>
          <a:p>
            <a:pPr lvl="3">
              <a:defRPr/>
            </a:pPr>
            <a:r>
              <a:rPr lang="en-US" sz="1200" dirty="0">
                <a:solidFill>
                  <a:schemeClr val="folHlink"/>
                </a:solidFill>
                <a:latin typeface="Courier New" pitchFamily="49" charset="0"/>
              </a:rPr>
              <a:t>BR 3 id – PR 4 label</a:t>
            </a:r>
          </a:p>
          <a:p>
            <a:pPr lvl="1">
              <a:defRPr/>
            </a:pPr>
            <a:r>
              <a:rPr lang="en-US" sz="1200" dirty="0">
                <a:solidFill>
                  <a:schemeClr val="folHlink"/>
                </a:solidFill>
                <a:latin typeface="Courier New" pitchFamily="49" charset="0"/>
              </a:rPr>
              <a:t>PPMid2 Project Name 2</a:t>
            </a:r>
          </a:p>
          <a:p>
            <a:pPr lvl="2">
              <a:defRPr/>
            </a:pPr>
            <a:r>
              <a:rPr lang="en-US" sz="1200" dirty="0">
                <a:solidFill>
                  <a:schemeClr val="folHlink"/>
                </a:solidFill>
                <a:latin typeface="Courier New" pitchFamily="49" charset="0"/>
              </a:rPr>
              <a:t>BR 6 id – PR 5 label</a:t>
            </a:r>
          </a:p>
          <a:p>
            <a:pPr lvl="2">
              <a:defRPr/>
            </a:pPr>
            <a:endParaRPr lang="en-US" sz="1200" dirty="0">
              <a:solidFill>
                <a:schemeClr val="folHlink"/>
              </a:solidFill>
              <a:latin typeface="Courier New" pitchFamily="49" charset="0"/>
            </a:endParaRPr>
          </a:p>
          <a:p>
            <a:pPr lvl="1">
              <a:defRPr/>
            </a:pPr>
            <a:r>
              <a:rPr lang="en-US" sz="1200" b="1" dirty="0" smtClean="0">
                <a:latin typeface="Courier New" pitchFamily="49" charset="0"/>
              </a:rPr>
              <a:t>IT4 </a:t>
            </a:r>
            <a:r>
              <a:rPr lang="en-US" sz="1200" b="1" dirty="0">
                <a:latin typeface="Courier New" pitchFamily="49" charset="0"/>
              </a:rPr>
              <a:t>Technical Requirements (TR)</a:t>
            </a:r>
          </a:p>
          <a:p>
            <a:pPr lvl="2">
              <a:defRPr/>
            </a:pPr>
            <a:r>
              <a:rPr lang="en-US" sz="1200" dirty="0">
                <a:solidFill>
                  <a:schemeClr val="folHlink"/>
                </a:solidFill>
                <a:latin typeface="Courier New" pitchFamily="49" charset="0"/>
              </a:rPr>
              <a:t>(follows product implementation)</a:t>
            </a:r>
          </a:p>
        </p:txBody>
      </p:sp>
      <p:sp>
        <p:nvSpPr>
          <p:cNvPr id="135172" name="Text Box 4"/>
          <p:cNvSpPr txBox="1">
            <a:spLocks noChangeArrowheads="1"/>
          </p:cNvSpPr>
          <p:nvPr/>
        </p:nvSpPr>
        <p:spPr bwMode="auto">
          <a:xfrm>
            <a:off x="4492625" y="1289050"/>
            <a:ext cx="2265363" cy="457200"/>
          </a:xfrm>
          <a:prstGeom prst="rect">
            <a:avLst/>
          </a:prstGeom>
          <a:noFill/>
          <a:ln w="19050" algn="ctr">
            <a:noFill/>
            <a:miter lim="800000"/>
            <a:headEnd/>
            <a:tailEnd/>
          </a:ln>
        </p:spPr>
        <p:txBody>
          <a:bodyPr wrap="none" lIns="45720" rIns="45720">
            <a:spAutoFit/>
          </a:bodyPr>
          <a:lstStyle/>
          <a:p>
            <a:r>
              <a:rPr lang="en-US" sz="1200"/>
              <a:t>Pre-populated fixed folder names</a:t>
            </a:r>
            <a:br>
              <a:rPr lang="en-US" sz="1200"/>
            </a:br>
            <a:r>
              <a:rPr lang="en-US" sz="1200"/>
              <a:t>shown in </a:t>
            </a:r>
            <a:r>
              <a:rPr lang="en-US" sz="1200" b="1">
                <a:latin typeface="Courier New" pitchFamily="49" charset="0"/>
              </a:rPr>
              <a:t>black bold</a:t>
            </a:r>
          </a:p>
        </p:txBody>
      </p:sp>
      <p:cxnSp>
        <p:nvCxnSpPr>
          <p:cNvPr id="135173" name="AutoShape 5"/>
          <p:cNvCxnSpPr>
            <a:cxnSpLocks noChangeShapeType="1"/>
            <a:stCxn id="135179" idx="3"/>
            <a:endCxn id="135172" idx="1"/>
          </p:cNvCxnSpPr>
          <p:nvPr/>
        </p:nvCxnSpPr>
        <p:spPr bwMode="auto">
          <a:xfrm flipH="1" flipV="1">
            <a:off x="4492625" y="1517650"/>
            <a:ext cx="534988" cy="668338"/>
          </a:xfrm>
          <a:prstGeom prst="curvedConnector5">
            <a:avLst>
              <a:gd name="adj1" fmla="val -42731"/>
              <a:gd name="adj2" fmla="val 38954"/>
              <a:gd name="adj3" fmla="val 142731"/>
            </a:avLst>
          </a:prstGeom>
          <a:noFill/>
          <a:ln w="9525">
            <a:solidFill>
              <a:schemeClr val="tx1"/>
            </a:solidFill>
            <a:round/>
            <a:headEnd/>
            <a:tailEnd/>
          </a:ln>
        </p:spPr>
      </p:cxnSp>
      <p:sp>
        <p:nvSpPr>
          <p:cNvPr id="135174" name="Rectangle 6"/>
          <p:cNvSpPr>
            <a:spLocks noChangeArrowheads="1"/>
          </p:cNvSpPr>
          <p:nvPr/>
        </p:nvSpPr>
        <p:spPr bwMode="auto">
          <a:xfrm>
            <a:off x="1849438" y="1898650"/>
            <a:ext cx="647700" cy="173038"/>
          </a:xfrm>
          <a:prstGeom prst="rect">
            <a:avLst/>
          </a:prstGeom>
          <a:noFill/>
          <a:ln w="12700" algn="ctr">
            <a:solidFill>
              <a:schemeClr val="folHlink"/>
            </a:solidFill>
            <a:prstDash val="sysDot"/>
            <a:miter lim="800000"/>
            <a:headEnd/>
            <a:tailEnd/>
          </a:ln>
        </p:spPr>
        <p:txBody>
          <a:bodyPr wrap="none" lIns="45720" rIns="45720" anchor="ctr"/>
          <a:lstStyle/>
          <a:p>
            <a:endParaRPr lang="en-US"/>
          </a:p>
        </p:txBody>
      </p:sp>
      <p:cxnSp>
        <p:nvCxnSpPr>
          <p:cNvPr id="135175" name="AutoShape 7"/>
          <p:cNvCxnSpPr>
            <a:cxnSpLocks noChangeShapeType="1"/>
            <a:stCxn id="135189" idx="2"/>
            <a:endCxn id="135174" idx="0"/>
          </p:cNvCxnSpPr>
          <p:nvPr/>
        </p:nvCxnSpPr>
        <p:spPr bwMode="auto">
          <a:xfrm rot="16200000" flipH="1">
            <a:off x="1904207" y="1629569"/>
            <a:ext cx="442912" cy="95250"/>
          </a:xfrm>
          <a:prstGeom prst="curvedConnector3">
            <a:avLst>
              <a:gd name="adj1" fmla="val 49819"/>
            </a:avLst>
          </a:prstGeom>
          <a:noFill/>
          <a:ln w="9525">
            <a:solidFill>
              <a:schemeClr val="tx1"/>
            </a:solidFill>
            <a:round/>
            <a:headEnd/>
            <a:tailEnd/>
          </a:ln>
        </p:spPr>
      </p:cxnSp>
      <p:sp>
        <p:nvSpPr>
          <p:cNvPr id="135176" name="Rectangle 8"/>
          <p:cNvSpPr>
            <a:spLocks noChangeArrowheads="1"/>
          </p:cNvSpPr>
          <p:nvPr/>
        </p:nvSpPr>
        <p:spPr bwMode="auto">
          <a:xfrm>
            <a:off x="2586038" y="1889125"/>
            <a:ext cx="661987" cy="173038"/>
          </a:xfrm>
          <a:prstGeom prst="rect">
            <a:avLst/>
          </a:prstGeom>
          <a:noFill/>
          <a:ln w="12700" algn="ctr">
            <a:solidFill>
              <a:schemeClr val="folHlink"/>
            </a:solidFill>
            <a:prstDash val="sysDot"/>
            <a:miter lim="800000"/>
            <a:headEnd/>
            <a:tailEnd/>
          </a:ln>
        </p:spPr>
        <p:txBody>
          <a:bodyPr wrap="none" lIns="45720" rIns="45720" anchor="ctr"/>
          <a:lstStyle/>
          <a:p>
            <a:endParaRPr lang="en-US"/>
          </a:p>
        </p:txBody>
      </p:sp>
      <p:sp>
        <p:nvSpPr>
          <p:cNvPr id="135177" name="Text Box 9"/>
          <p:cNvSpPr txBox="1">
            <a:spLocks noChangeArrowheads="1"/>
          </p:cNvSpPr>
          <p:nvPr/>
        </p:nvSpPr>
        <p:spPr bwMode="auto">
          <a:xfrm>
            <a:off x="3709988" y="1112838"/>
            <a:ext cx="1196975" cy="274637"/>
          </a:xfrm>
          <a:prstGeom prst="rect">
            <a:avLst/>
          </a:prstGeom>
          <a:noFill/>
          <a:ln w="19050" algn="ctr">
            <a:noFill/>
            <a:miter lim="800000"/>
            <a:headEnd/>
            <a:tailEnd/>
          </a:ln>
        </p:spPr>
        <p:txBody>
          <a:bodyPr wrap="none" lIns="45720" rIns="45720">
            <a:spAutoFit/>
          </a:bodyPr>
          <a:lstStyle/>
          <a:p>
            <a:pPr algn="ctr"/>
            <a:r>
              <a:rPr lang="en-US" sz="1200"/>
              <a:t>Name of release</a:t>
            </a:r>
          </a:p>
        </p:txBody>
      </p:sp>
      <p:cxnSp>
        <p:nvCxnSpPr>
          <p:cNvPr id="135178" name="AutoShape 10"/>
          <p:cNvCxnSpPr>
            <a:cxnSpLocks noChangeShapeType="1"/>
            <a:stCxn id="135177" idx="2"/>
            <a:endCxn id="135176" idx="0"/>
          </p:cNvCxnSpPr>
          <p:nvPr/>
        </p:nvCxnSpPr>
        <p:spPr bwMode="auto">
          <a:xfrm rot="5400000">
            <a:off x="3362325" y="942975"/>
            <a:ext cx="501650" cy="1390650"/>
          </a:xfrm>
          <a:prstGeom prst="curvedConnector3">
            <a:avLst>
              <a:gd name="adj1" fmla="val 49685"/>
            </a:avLst>
          </a:prstGeom>
          <a:noFill/>
          <a:ln w="9525">
            <a:solidFill>
              <a:schemeClr val="tx1"/>
            </a:solidFill>
            <a:round/>
            <a:headEnd/>
            <a:tailEnd/>
          </a:ln>
        </p:spPr>
      </p:cxnSp>
      <p:sp>
        <p:nvSpPr>
          <p:cNvPr id="135179" name="Rectangle 11"/>
          <p:cNvSpPr>
            <a:spLocks noChangeArrowheads="1"/>
          </p:cNvSpPr>
          <p:nvPr/>
        </p:nvSpPr>
        <p:spPr bwMode="auto">
          <a:xfrm>
            <a:off x="2281238" y="2106613"/>
            <a:ext cx="2746375" cy="158750"/>
          </a:xfrm>
          <a:prstGeom prst="rect">
            <a:avLst/>
          </a:prstGeom>
          <a:noFill/>
          <a:ln w="12700" algn="ctr">
            <a:solidFill>
              <a:schemeClr val="folHlink"/>
            </a:solidFill>
            <a:prstDash val="sysDot"/>
            <a:miter lim="800000"/>
            <a:headEnd/>
            <a:tailEnd/>
          </a:ln>
        </p:spPr>
        <p:txBody>
          <a:bodyPr wrap="none" lIns="45720" rIns="45720" anchor="ctr"/>
          <a:lstStyle/>
          <a:p>
            <a:endParaRPr lang="en-US"/>
          </a:p>
        </p:txBody>
      </p:sp>
      <p:sp>
        <p:nvSpPr>
          <p:cNvPr id="135180" name="Rectangle 12"/>
          <p:cNvSpPr>
            <a:spLocks noChangeArrowheads="1"/>
          </p:cNvSpPr>
          <p:nvPr/>
        </p:nvSpPr>
        <p:spPr bwMode="auto">
          <a:xfrm>
            <a:off x="2319338" y="2290763"/>
            <a:ext cx="1979612" cy="157162"/>
          </a:xfrm>
          <a:prstGeom prst="rect">
            <a:avLst/>
          </a:prstGeom>
          <a:noFill/>
          <a:ln w="12700" algn="ctr">
            <a:solidFill>
              <a:schemeClr val="folHlink"/>
            </a:solidFill>
            <a:prstDash val="sysDot"/>
            <a:miter lim="800000"/>
            <a:headEnd/>
            <a:tailEnd/>
          </a:ln>
        </p:spPr>
        <p:txBody>
          <a:bodyPr wrap="none" lIns="45720" rIns="45720" anchor="ctr"/>
          <a:lstStyle/>
          <a:p>
            <a:endParaRPr lang="en-US"/>
          </a:p>
        </p:txBody>
      </p:sp>
      <p:sp>
        <p:nvSpPr>
          <p:cNvPr id="135181" name="Text Box 13"/>
          <p:cNvSpPr txBox="1">
            <a:spLocks noChangeArrowheads="1"/>
          </p:cNvSpPr>
          <p:nvPr/>
        </p:nvSpPr>
        <p:spPr bwMode="auto">
          <a:xfrm>
            <a:off x="7088188" y="1208088"/>
            <a:ext cx="2055812" cy="457200"/>
          </a:xfrm>
          <a:prstGeom prst="rect">
            <a:avLst/>
          </a:prstGeom>
          <a:noFill/>
          <a:ln w="19050" algn="ctr">
            <a:noFill/>
            <a:miter lim="800000"/>
            <a:headEnd/>
            <a:tailEnd/>
          </a:ln>
        </p:spPr>
        <p:txBody>
          <a:bodyPr wrap="none" lIns="45720" rIns="45720">
            <a:spAutoFit/>
          </a:bodyPr>
          <a:lstStyle/>
          <a:p>
            <a:pPr algn="ctr"/>
            <a:r>
              <a:rPr lang="en-US" sz="1200"/>
              <a:t>PPM Project Request Number </a:t>
            </a:r>
            <a:br>
              <a:rPr lang="en-US" sz="1200"/>
            </a:br>
            <a:r>
              <a:rPr lang="en-US" sz="1200"/>
              <a:t>and Project Name</a:t>
            </a:r>
          </a:p>
        </p:txBody>
      </p:sp>
      <p:cxnSp>
        <p:nvCxnSpPr>
          <p:cNvPr id="135182" name="AutoShape 14"/>
          <p:cNvCxnSpPr>
            <a:cxnSpLocks noChangeShapeType="1"/>
            <a:stCxn id="135180" idx="3"/>
            <a:endCxn id="135181" idx="1"/>
          </p:cNvCxnSpPr>
          <p:nvPr/>
        </p:nvCxnSpPr>
        <p:spPr bwMode="auto">
          <a:xfrm flipV="1">
            <a:off x="4298950" y="1436688"/>
            <a:ext cx="2789238" cy="933450"/>
          </a:xfrm>
          <a:prstGeom prst="curvedConnector3">
            <a:avLst>
              <a:gd name="adj1" fmla="val 49972"/>
            </a:avLst>
          </a:prstGeom>
          <a:noFill/>
          <a:ln w="9525">
            <a:solidFill>
              <a:schemeClr val="tx1"/>
            </a:solidFill>
            <a:round/>
            <a:headEnd/>
            <a:tailEnd/>
          </a:ln>
        </p:spPr>
      </p:cxnSp>
      <p:sp>
        <p:nvSpPr>
          <p:cNvPr id="135183" name="Text Box 15"/>
          <p:cNvSpPr txBox="1">
            <a:spLocks noChangeArrowheads="1"/>
          </p:cNvSpPr>
          <p:nvPr/>
        </p:nvSpPr>
        <p:spPr bwMode="auto">
          <a:xfrm>
            <a:off x="7624763" y="3457575"/>
            <a:ext cx="1519237" cy="457200"/>
          </a:xfrm>
          <a:prstGeom prst="rect">
            <a:avLst/>
          </a:prstGeom>
          <a:noFill/>
          <a:ln w="19050" algn="ctr">
            <a:noFill/>
            <a:miter lim="800000"/>
            <a:headEnd/>
            <a:tailEnd/>
          </a:ln>
        </p:spPr>
        <p:txBody>
          <a:bodyPr wrap="none" lIns="45720" rIns="45720">
            <a:spAutoFit/>
          </a:bodyPr>
          <a:lstStyle/>
          <a:p>
            <a:r>
              <a:rPr lang="en-US" sz="1200"/>
              <a:t>Optional business </a:t>
            </a:r>
            <a:br>
              <a:rPr lang="en-US" sz="1200"/>
            </a:br>
            <a:r>
              <a:rPr lang="en-US" sz="1200"/>
              <a:t>requirement grouping</a:t>
            </a:r>
            <a:endParaRPr lang="en-US" sz="1200" b="1"/>
          </a:p>
        </p:txBody>
      </p:sp>
      <p:sp>
        <p:nvSpPr>
          <p:cNvPr id="135184" name="Rectangle 16"/>
          <p:cNvSpPr>
            <a:spLocks noChangeArrowheads="1"/>
          </p:cNvSpPr>
          <p:nvPr/>
        </p:nvSpPr>
        <p:spPr bwMode="auto">
          <a:xfrm>
            <a:off x="3197225" y="2835275"/>
            <a:ext cx="695325" cy="173038"/>
          </a:xfrm>
          <a:prstGeom prst="rect">
            <a:avLst/>
          </a:prstGeom>
          <a:noFill/>
          <a:ln w="12700" algn="ctr">
            <a:solidFill>
              <a:schemeClr val="folHlink"/>
            </a:solidFill>
            <a:prstDash val="sysDot"/>
            <a:miter lim="800000"/>
            <a:headEnd/>
            <a:tailEnd/>
          </a:ln>
        </p:spPr>
        <p:txBody>
          <a:bodyPr wrap="none" lIns="45720" rIns="45720" anchor="ctr"/>
          <a:lstStyle/>
          <a:p>
            <a:endParaRPr lang="en-US"/>
          </a:p>
        </p:txBody>
      </p:sp>
      <p:cxnSp>
        <p:nvCxnSpPr>
          <p:cNvPr id="135185" name="AutoShape 17"/>
          <p:cNvCxnSpPr>
            <a:cxnSpLocks noChangeShapeType="1"/>
            <a:stCxn id="135184" idx="3"/>
            <a:endCxn id="135183" idx="1"/>
          </p:cNvCxnSpPr>
          <p:nvPr/>
        </p:nvCxnSpPr>
        <p:spPr bwMode="auto">
          <a:xfrm>
            <a:off x="3892550" y="2922588"/>
            <a:ext cx="3732213" cy="763587"/>
          </a:xfrm>
          <a:prstGeom prst="curvedConnector3">
            <a:avLst>
              <a:gd name="adj1" fmla="val 49977"/>
            </a:avLst>
          </a:prstGeom>
          <a:noFill/>
          <a:ln w="9525">
            <a:solidFill>
              <a:schemeClr val="tx1"/>
            </a:solidFill>
            <a:round/>
            <a:headEnd/>
            <a:tailEnd/>
          </a:ln>
        </p:spPr>
      </p:cxnSp>
      <p:sp>
        <p:nvSpPr>
          <p:cNvPr id="135186" name="AutoShape 18"/>
          <p:cNvSpPr>
            <a:spLocks/>
          </p:cNvSpPr>
          <p:nvPr/>
        </p:nvSpPr>
        <p:spPr bwMode="auto">
          <a:xfrm>
            <a:off x="1397000" y="2127250"/>
            <a:ext cx="476250" cy="1841500"/>
          </a:xfrm>
          <a:prstGeom prst="leftBrace">
            <a:avLst>
              <a:gd name="adj1" fmla="val 32222"/>
              <a:gd name="adj2" fmla="val 50000"/>
            </a:avLst>
          </a:prstGeom>
          <a:noFill/>
          <a:ln w="38100">
            <a:solidFill>
              <a:schemeClr val="folHlink"/>
            </a:solidFill>
            <a:round/>
            <a:headEnd/>
            <a:tailEnd/>
          </a:ln>
        </p:spPr>
        <p:txBody>
          <a:bodyPr wrap="none" lIns="45720" rIns="45720" anchor="ctr"/>
          <a:lstStyle/>
          <a:p>
            <a:endParaRPr lang="en-US"/>
          </a:p>
        </p:txBody>
      </p:sp>
      <p:sp>
        <p:nvSpPr>
          <p:cNvPr id="135187" name="Text Box 19"/>
          <p:cNvSpPr txBox="1">
            <a:spLocks noChangeArrowheads="1"/>
          </p:cNvSpPr>
          <p:nvPr/>
        </p:nvSpPr>
        <p:spPr bwMode="auto">
          <a:xfrm>
            <a:off x="238125" y="2571750"/>
            <a:ext cx="1244600" cy="739775"/>
          </a:xfrm>
          <a:prstGeom prst="rect">
            <a:avLst/>
          </a:prstGeom>
          <a:noFill/>
          <a:ln w="19050" algn="ctr">
            <a:noFill/>
            <a:miter lim="800000"/>
            <a:headEnd/>
            <a:tailEnd/>
          </a:ln>
        </p:spPr>
        <p:txBody>
          <a:bodyPr wrap="none" lIns="45720" rIns="45720">
            <a:spAutoFit/>
          </a:bodyPr>
          <a:lstStyle/>
          <a:p>
            <a:pPr algn="ctr"/>
            <a:r>
              <a:rPr lang="en-US" sz="1400">
                <a:solidFill>
                  <a:schemeClr val="folHlink"/>
                </a:solidFill>
                <a:latin typeface="Futura Hv" pitchFamily="34" charset="0"/>
              </a:rPr>
              <a:t>Focus of the </a:t>
            </a:r>
            <a:br>
              <a:rPr lang="en-US" sz="1400">
                <a:solidFill>
                  <a:schemeClr val="folHlink"/>
                </a:solidFill>
                <a:latin typeface="Futura Hv" pitchFamily="34" charset="0"/>
              </a:rPr>
            </a:br>
            <a:r>
              <a:rPr lang="en-US" sz="1400">
                <a:solidFill>
                  <a:schemeClr val="folHlink"/>
                </a:solidFill>
                <a:latin typeface="Futura Hv" pitchFamily="34" charset="0"/>
              </a:rPr>
              <a:t>Product Design</a:t>
            </a:r>
            <a:br>
              <a:rPr lang="en-US" sz="1400">
                <a:solidFill>
                  <a:schemeClr val="folHlink"/>
                </a:solidFill>
                <a:latin typeface="Futura Hv" pitchFamily="34" charset="0"/>
              </a:rPr>
            </a:br>
            <a:r>
              <a:rPr lang="en-US" sz="1400">
                <a:solidFill>
                  <a:schemeClr val="folHlink"/>
                </a:solidFill>
                <a:latin typeface="Futura Hv" pitchFamily="34" charset="0"/>
              </a:rPr>
              <a:t>Phase</a:t>
            </a:r>
          </a:p>
        </p:txBody>
      </p:sp>
      <p:sp>
        <p:nvSpPr>
          <p:cNvPr id="135188" name="Text Box 20"/>
          <p:cNvSpPr txBox="1">
            <a:spLocks noChangeArrowheads="1"/>
          </p:cNvSpPr>
          <p:nvPr/>
        </p:nvSpPr>
        <p:spPr bwMode="auto">
          <a:xfrm>
            <a:off x="1643063" y="5732463"/>
            <a:ext cx="5861050" cy="1125537"/>
          </a:xfrm>
          <a:prstGeom prst="rect">
            <a:avLst/>
          </a:prstGeom>
          <a:noFill/>
          <a:ln w="28575" algn="ctr">
            <a:solidFill>
              <a:schemeClr val="folHlink"/>
            </a:solidFill>
            <a:miter lim="800000"/>
            <a:headEnd/>
            <a:tailEnd/>
          </a:ln>
        </p:spPr>
        <p:txBody>
          <a:bodyPr lIns="45720" rIns="45720">
            <a:spAutoFit/>
          </a:bodyPr>
          <a:lstStyle/>
          <a:p>
            <a:pPr algn="ctr"/>
            <a:r>
              <a:rPr lang="en-US" sz="1400" u="sng"/>
              <a:t>The Tools Package Request process sets the structure of Caliber projects</a:t>
            </a:r>
          </a:p>
          <a:p>
            <a:pPr algn="ctr"/>
            <a:r>
              <a:rPr lang="en-US" sz="1000">
                <a:solidFill>
                  <a:schemeClr val="folHlink"/>
                </a:solidFill>
              </a:rPr>
              <a:t>If a release uses a “Business Caliber project” then Caliber projects for each product:</a:t>
            </a:r>
          </a:p>
          <a:p>
            <a:pPr lvl="1" algn="ctr"/>
            <a:r>
              <a:rPr lang="en-US" sz="1000">
                <a:solidFill>
                  <a:schemeClr val="folHlink"/>
                </a:solidFill>
              </a:rPr>
              <a:t>do not have BRs and UCs (as above)</a:t>
            </a:r>
          </a:p>
          <a:p>
            <a:pPr algn="ctr"/>
            <a:r>
              <a:rPr lang="en-US" sz="1000">
                <a:solidFill>
                  <a:schemeClr val="folHlink"/>
                </a:solidFill>
              </a:rPr>
              <a:t>else</a:t>
            </a:r>
          </a:p>
          <a:p>
            <a:pPr lvl="1" algn="ctr"/>
            <a:r>
              <a:rPr lang="en-US" sz="1000">
                <a:solidFill>
                  <a:schemeClr val="folHlink"/>
                </a:solidFill>
              </a:rPr>
              <a:t>include BRs and UCs (with PRs and TRs)</a:t>
            </a:r>
          </a:p>
          <a:p>
            <a:pPr algn="ctr"/>
            <a:r>
              <a:rPr lang="en-US" sz="1200"/>
              <a:t>Coordinate with your L2 DLC rep on the appropriate package request for your release.</a:t>
            </a:r>
          </a:p>
        </p:txBody>
      </p:sp>
      <p:sp>
        <p:nvSpPr>
          <p:cNvPr id="135189" name="Text Box 21"/>
          <p:cNvSpPr txBox="1">
            <a:spLocks noChangeArrowheads="1"/>
          </p:cNvSpPr>
          <p:nvPr/>
        </p:nvSpPr>
        <p:spPr bwMode="auto">
          <a:xfrm>
            <a:off x="1247775" y="908050"/>
            <a:ext cx="1658938" cy="547688"/>
          </a:xfrm>
          <a:prstGeom prst="rect">
            <a:avLst/>
          </a:prstGeom>
          <a:noFill/>
          <a:ln w="19050" algn="ctr">
            <a:noFill/>
            <a:miter lim="800000"/>
            <a:headEnd/>
            <a:tailEnd/>
          </a:ln>
        </p:spPr>
        <p:txBody>
          <a:bodyPr wrap="none" lIns="45720" rIns="45720">
            <a:spAutoFit/>
          </a:bodyPr>
          <a:lstStyle/>
          <a:p>
            <a:pPr algn="ctr"/>
            <a:r>
              <a:rPr lang="en-US" sz="1200"/>
              <a:t>Product name</a:t>
            </a:r>
            <a:br>
              <a:rPr lang="en-US" sz="1200"/>
            </a:br>
            <a:r>
              <a:rPr lang="en-US" sz="900"/>
              <a:t>(derived from CI Logical Name </a:t>
            </a:r>
            <a:br>
              <a:rPr lang="en-US" sz="900"/>
            </a:br>
            <a:r>
              <a:rPr lang="en-US" sz="900"/>
              <a:t>per PD&amp;E package request)</a:t>
            </a:r>
          </a:p>
        </p:txBody>
      </p:sp>
      <p:sp>
        <p:nvSpPr>
          <p:cNvPr id="135190" name="Text Box 22"/>
          <p:cNvSpPr txBox="1">
            <a:spLocks noChangeArrowheads="1"/>
          </p:cNvSpPr>
          <p:nvPr/>
        </p:nvSpPr>
        <p:spPr bwMode="auto">
          <a:xfrm>
            <a:off x="304800" y="4365625"/>
            <a:ext cx="8839200" cy="1200150"/>
          </a:xfrm>
          <a:prstGeom prst="rect">
            <a:avLst/>
          </a:prstGeom>
          <a:noFill/>
          <a:ln w="19050" algn="ctr">
            <a:noFill/>
            <a:miter lim="800000"/>
            <a:headEnd/>
            <a:tailEnd/>
          </a:ln>
        </p:spPr>
        <p:txBody>
          <a:bodyPr>
            <a:spAutoFit/>
          </a:bodyPr>
          <a:lstStyle/>
          <a:p>
            <a:pPr>
              <a:spcBef>
                <a:spcPct val="50000"/>
              </a:spcBef>
            </a:pPr>
            <a:r>
              <a:rPr lang="en-US" sz="1200">
                <a:solidFill>
                  <a:srgbClr val="0000FF"/>
                </a:solidFill>
              </a:rPr>
              <a:t>*Note: For Wave 2 and W1F, use IT Tracking number versus Caliber generated BR ID (for new requirements, use the BR ID). If one PR is applicable to multiple BR’s, list all applicable IT tracking numbers/BR IDs - this can be after PR Label. </a:t>
            </a:r>
            <a:r>
              <a:rPr lang="en-US" sz="1200" b="1">
                <a:solidFill>
                  <a:srgbClr val="0000FF"/>
                </a:solidFill>
              </a:rPr>
              <a:t>Use a comma with no space in between multiple BR ID or IT Tracking No. E.g. 75-123,89-106,BR106109 Shopping Cart Page</a:t>
            </a:r>
            <a:br>
              <a:rPr lang="en-US" sz="1200" b="1">
                <a:solidFill>
                  <a:srgbClr val="0000FF"/>
                </a:solidFill>
              </a:rPr>
            </a:br>
            <a:r>
              <a:rPr lang="en-US" sz="1200">
                <a:solidFill>
                  <a:srgbClr val="0000FF"/>
                </a:solidFill>
              </a:rPr>
              <a:t>**Note: For Wave 2, use only PPM 127105 for Caliber and QC</a:t>
            </a:r>
            <a:br>
              <a:rPr lang="en-US" sz="1200">
                <a:solidFill>
                  <a:srgbClr val="0000FF"/>
                </a:solidFill>
              </a:rPr>
            </a:br>
            <a:r>
              <a:rPr lang="en-US" sz="1200">
                <a:solidFill>
                  <a:srgbClr val="0000FF"/>
                </a:solidFill>
              </a:rPr>
              <a:t>To create Test Only requirements in Caliber for leverage requirements, use the naming convention “Test Only IT Tracking number (or BR ID) PR1 label”</a:t>
            </a:r>
            <a:endParaRPr lang="en-US" sz="1200">
              <a:solidFill>
                <a:schemeClr val="hlin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r>
              <a:rPr lang="en-US" smtClean="0">
                <a:solidFill>
                  <a:schemeClr val="tx1"/>
                </a:solidFill>
              </a:rPr>
              <a:t>Organizing Hierarchy – </a:t>
            </a:r>
            <a:r>
              <a:rPr lang="en-US" b="1" smtClean="0">
                <a:solidFill>
                  <a:schemeClr val="tx1"/>
                </a:solidFill>
              </a:rPr>
              <a:t>QC</a:t>
            </a:r>
            <a:r>
              <a:rPr lang="en-US" smtClean="0">
                <a:solidFill>
                  <a:schemeClr val="tx1"/>
                </a:solidFill>
              </a:rPr>
              <a:t> Example</a:t>
            </a:r>
            <a:endParaRPr lang="en-US" smtClean="0"/>
          </a:p>
        </p:txBody>
      </p:sp>
      <p:sp>
        <p:nvSpPr>
          <p:cNvPr id="9" name="Content Placeholder 8"/>
          <p:cNvSpPr>
            <a:spLocks noGrp="1"/>
          </p:cNvSpPr>
          <p:nvPr>
            <p:ph idx="1"/>
          </p:nvPr>
        </p:nvSpPr>
        <p:spPr>
          <a:xfrm>
            <a:off x="400050" y="992188"/>
            <a:ext cx="8586788" cy="5125391"/>
          </a:xfrm>
        </p:spPr>
        <p:txBody>
          <a:bodyPr/>
          <a:lstStyle/>
          <a:p>
            <a:pPr>
              <a:buFont typeface="Arial" pitchFamily="34" charset="0"/>
              <a:buChar char="•"/>
              <a:defRPr/>
            </a:pPr>
            <a:r>
              <a:rPr lang="en-US" sz="1800" dirty="0" smtClean="0">
                <a:solidFill>
                  <a:schemeClr val="tx1"/>
                </a:solidFill>
              </a:rPr>
              <a:t>Burgundy</a:t>
            </a:r>
          </a:p>
          <a:p>
            <a:pPr lvl="2">
              <a:buFont typeface="Courier New" pitchFamily="49" charset="0"/>
              <a:buChar char="­"/>
              <a:defRPr/>
            </a:pPr>
            <a:r>
              <a:rPr lang="en-US" sz="1600" dirty="0" smtClean="0"/>
              <a:t>130499 Wave 1 Simple Fallout</a:t>
            </a:r>
          </a:p>
          <a:p>
            <a:pPr lvl="2">
              <a:buFont typeface="Courier New" pitchFamily="49" charset="0"/>
              <a:buChar char="­"/>
              <a:defRPr/>
            </a:pPr>
            <a:r>
              <a:rPr lang="en-US" sz="1600" dirty="0" smtClean="0"/>
              <a:t>127105 Wave 2</a:t>
            </a:r>
          </a:p>
          <a:p>
            <a:pPr lvl="3">
              <a:buFont typeface="Courier New" pitchFamily="49" charset="0"/>
              <a:buChar char="­"/>
              <a:defRPr/>
            </a:pPr>
            <a:r>
              <a:rPr lang="en-US" sz="1600" dirty="0" smtClean="0"/>
              <a:t>Fusion EMEA</a:t>
            </a:r>
          </a:p>
          <a:p>
            <a:pPr marL="1831975" lvl="5" indent="-457200">
              <a:lnSpc>
                <a:spcPct val="90000"/>
              </a:lnSpc>
              <a:buClrTx/>
              <a:buSzPct val="91000"/>
              <a:buFont typeface="Courier New" pitchFamily="49" charset="0"/>
              <a:buChar char="–"/>
              <a:defRPr/>
            </a:pPr>
            <a:r>
              <a:rPr lang="en-US" sz="1600" b="0" dirty="0" smtClean="0">
                <a:latin typeface="+mn-lt"/>
              </a:rPr>
              <a:t>40-111 Order Status – PR 105108</a:t>
            </a:r>
          </a:p>
          <a:p>
            <a:pPr marL="1831975" lvl="5" indent="-457200">
              <a:lnSpc>
                <a:spcPct val="90000"/>
              </a:lnSpc>
              <a:buClrTx/>
              <a:buSzPct val="91000"/>
              <a:buFont typeface="Courier New" pitchFamily="49" charset="0"/>
              <a:buChar char="–"/>
              <a:defRPr/>
            </a:pPr>
            <a:r>
              <a:rPr lang="en-US" sz="1600" b="0" dirty="0" smtClean="0">
                <a:latin typeface="+mn-lt"/>
              </a:rPr>
              <a:t>Test Only 81-522 Return – PR 105109</a:t>
            </a:r>
          </a:p>
          <a:p>
            <a:pPr lvl="3">
              <a:buFont typeface="Courier New" pitchFamily="49" charset="0"/>
              <a:buChar char="­"/>
              <a:defRPr/>
            </a:pPr>
            <a:r>
              <a:rPr lang="en-US" sz="1600" dirty="0" smtClean="0"/>
              <a:t>ISCS</a:t>
            </a:r>
          </a:p>
          <a:p>
            <a:pPr marL="1831975" lvl="5" indent="-457200">
              <a:lnSpc>
                <a:spcPct val="90000"/>
              </a:lnSpc>
              <a:buClrTx/>
              <a:buSzPct val="91000"/>
              <a:buFont typeface="Courier New" pitchFamily="49" charset="0"/>
              <a:buChar char="–"/>
              <a:defRPr/>
            </a:pPr>
            <a:r>
              <a:rPr lang="en-US" sz="1600" b="0" dirty="0" smtClean="0">
                <a:latin typeface="+mn-lt"/>
              </a:rPr>
              <a:t>27-602 Continue shopping in PSC – PR 105107</a:t>
            </a:r>
          </a:p>
          <a:p>
            <a:pPr marL="1831975" lvl="5" indent="-457200">
              <a:lnSpc>
                <a:spcPct val="90000"/>
              </a:lnSpc>
              <a:buClrTx/>
              <a:buSzPct val="91000"/>
              <a:buFont typeface="Courier New" pitchFamily="49" charset="0"/>
              <a:buChar char="–"/>
              <a:defRPr/>
            </a:pPr>
            <a:r>
              <a:rPr lang="en-US" sz="1600" b="0" dirty="0" smtClean="0">
                <a:latin typeface="+mn-lt"/>
              </a:rPr>
              <a:t>39-662 CRS ID – PR 105108</a:t>
            </a:r>
          </a:p>
          <a:p>
            <a:pPr marL="1831975" lvl="5" indent="-457200">
              <a:lnSpc>
                <a:spcPct val="90000"/>
              </a:lnSpc>
              <a:buClrTx/>
              <a:buSzPct val="91000"/>
              <a:buFont typeface="Courier New" pitchFamily="49" charset="0"/>
              <a:buChar char="–"/>
              <a:defRPr/>
            </a:pPr>
            <a:r>
              <a:rPr lang="en-US" sz="1600" b="0" dirty="0" smtClean="0">
                <a:latin typeface="+mn-lt"/>
              </a:rPr>
              <a:t>Test Only 25-449 multi-lingual tool for telesales – PR 105109</a:t>
            </a:r>
          </a:p>
          <a:p>
            <a:pPr marL="1831975" lvl="5" indent="-457200">
              <a:lnSpc>
                <a:spcPct val="90000"/>
              </a:lnSpc>
              <a:buClrTx/>
              <a:buSzPct val="91000"/>
              <a:buFont typeface="Courier New" pitchFamily="49" charset="0"/>
              <a:buChar char="–"/>
              <a:defRPr/>
            </a:pPr>
            <a:r>
              <a:rPr lang="en-US" sz="1600" b="0" dirty="0" smtClean="0">
                <a:latin typeface="+mn-lt"/>
              </a:rPr>
              <a:t>Test Only 25-450 localized content on store – PR 105110</a:t>
            </a:r>
          </a:p>
          <a:p>
            <a:pPr lvl="3">
              <a:buFont typeface="Courier New" pitchFamily="49" charset="0"/>
              <a:buChar char="­"/>
              <a:defRPr/>
            </a:pPr>
            <a:r>
              <a:rPr lang="en-US" sz="1600" dirty="0" smtClean="0"/>
              <a:t>Asset ….</a:t>
            </a:r>
          </a:p>
          <a:p>
            <a:pPr lvl="2">
              <a:buFont typeface="Courier New" pitchFamily="49" charset="0"/>
              <a:buChar char="­"/>
              <a:defRPr/>
            </a:pPr>
            <a:r>
              <a:rPr lang="en-US" sz="1800" dirty="0" smtClean="0"/>
              <a:t>125663 Customer Master Data Phase 1</a:t>
            </a:r>
          </a:p>
          <a:p>
            <a:pPr lvl="2">
              <a:buFont typeface="Courier New" pitchFamily="49" charset="0"/>
              <a:buChar char="­"/>
              <a:defRPr/>
            </a:pPr>
            <a:r>
              <a:rPr lang="en-US" sz="1800" dirty="0" smtClean="0"/>
              <a:t>124078 ePrime PA-RISC Exit 2 </a:t>
            </a:r>
          </a:p>
          <a:p>
            <a:pPr lvl="2">
              <a:buFont typeface="Courier New" pitchFamily="49" charset="0"/>
              <a:buChar char="­"/>
              <a:defRPr/>
            </a:pPr>
            <a:r>
              <a:rPr lang="en-US" sz="1800" dirty="0" smtClean="0"/>
              <a:t>169957 ESD Phase 3A</a:t>
            </a:r>
            <a:endParaRPr lang="en-US" sz="1400" dirty="0" smtClean="0"/>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137220" name="Slide Number Placeholder 4"/>
          <p:cNvSpPr>
            <a:spLocks noGrp="1"/>
          </p:cNvSpPr>
          <p:nvPr>
            <p:ph type="sldNum" sz="quarter" idx="11"/>
          </p:nvPr>
        </p:nvSpPr>
        <p:spPr>
          <a:noFill/>
        </p:spPr>
        <p:txBody>
          <a:bodyPr/>
          <a:lstStyle/>
          <a:p>
            <a:fld id="{1D116779-00EA-45D6-B26B-341408F4131A}" type="slidenum">
              <a:rPr lang="en-US" smtClean="0"/>
              <a:pPr/>
              <a:t>14</a:t>
            </a:fld>
            <a:endParaRPr lang="en-US" smtClean="0"/>
          </a:p>
        </p:txBody>
      </p:sp>
      <p:sp>
        <p:nvSpPr>
          <p:cNvPr id="137221" name="TextBox 7"/>
          <p:cNvSpPr txBox="1">
            <a:spLocks noChangeArrowheads="1"/>
          </p:cNvSpPr>
          <p:nvPr/>
        </p:nvSpPr>
        <p:spPr bwMode="auto">
          <a:xfrm>
            <a:off x="260350" y="5957888"/>
            <a:ext cx="8640763" cy="646112"/>
          </a:xfrm>
          <a:prstGeom prst="rect">
            <a:avLst/>
          </a:prstGeom>
          <a:noFill/>
          <a:ln w="9525">
            <a:noFill/>
            <a:miter lim="800000"/>
            <a:headEnd/>
            <a:tailEnd/>
          </a:ln>
        </p:spPr>
        <p:txBody>
          <a:bodyPr wrap="none">
            <a:spAutoFit/>
          </a:bodyPr>
          <a:lstStyle/>
          <a:p>
            <a:r>
              <a:rPr lang="en-US" dirty="0"/>
              <a:t>Note: An Asset can have a hierarchy within their requirements, within a PPM project. </a:t>
            </a:r>
            <a:br>
              <a:rPr lang="en-US" dirty="0"/>
            </a:br>
            <a:r>
              <a:rPr lang="en-US" dirty="0"/>
              <a:t>We will manage to the lowest level of requirements in the hierarchy.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p:txBody>
          <a:bodyPr/>
          <a:lstStyle/>
          <a:p>
            <a:pPr eaLnBrk="1" hangingPunct="1"/>
            <a:r>
              <a:rPr lang="en-US" smtClean="0"/>
              <a:t>Preparation before Publishing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40290" name="Slide Number Placeholder 4"/>
          <p:cNvSpPr>
            <a:spLocks noGrp="1"/>
          </p:cNvSpPr>
          <p:nvPr>
            <p:ph type="sldNum" sz="quarter" idx="11"/>
          </p:nvPr>
        </p:nvSpPr>
        <p:spPr>
          <a:noFill/>
        </p:spPr>
        <p:txBody>
          <a:bodyPr/>
          <a:lstStyle/>
          <a:p>
            <a:fld id="{F34BD906-5CB0-4240-B489-0149EE313C02}" type="slidenum">
              <a:rPr lang="en-US" smtClean="0"/>
              <a:pPr/>
              <a:t>16</a:t>
            </a:fld>
            <a:endParaRPr lang="en-US" smtClean="0"/>
          </a:p>
        </p:txBody>
      </p:sp>
      <p:sp>
        <p:nvSpPr>
          <p:cNvPr id="140291" name="Rectangle 2"/>
          <p:cNvSpPr>
            <a:spLocks noGrp="1" noChangeArrowheads="1"/>
          </p:cNvSpPr>
          <p:nvPr>
            <p:ph type="title"/>
          </p:nvPr>
        </p:nvSpPr>
        <p:spPr/>
        <p:txBody>
          <a:bodyPr/>
          <a:lstStyle/>
          <a:p>
            <a:pPr eaLnBrk="1" hangingPunct="1"/>
            <a:r>
              <a:rPr lang="en-US" smtClean="0"/>
              <a:t>Preparation before Publishing </a:t>
            </a:r>
            <a:endParaRPr lang="en-US" smtClean="0">
              <a:solidFill>
                <a:schemeClr val="tx1"/>
              </a:solidFill>
            </a:endParaRPr>
          </a:p>
        </p:txBody>
      </p:sp>
      <p:sp>
        <p:nvSpPr>
          <p:cNvPr id="140292"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a:pPr>
            <a:r>
              <a:rPr lang="en-US" sz="2000" dirty="0" smtClean="0"/>
              <a:t>Install Quality Center Connectivity  Add-in</a:t>
            </a:r>
          </a:p>
          <a:p>
            <a:pPr marL="917575" lvl="2" indent="-457200" eaLnBrk="1" hangingPunct="1">
              <a:lnSpc>
                <a:spcPct val="90000"/>
              </a:lnSpc>
              <a:buClrTx/>
              <a:buSzPct val="91000"/>
              <a:buFont typeface="Arial" charset="0"/>
              <a:buChar char="•"/>
            </a:pPr>
            <a:r>
              <a:rPr lang="en-US" sz="1800" dirty="0" smtClean="0"/>
              <a:t>You</a:t>
            </a:r>
            <a:r>
              <a:rPr lang="en-US" sz="1800" dirty="0" smtClean="0">
                <a:solidFill>
                  <a:srgbClr val="FF0000"/>
                </a:solidFill>
              </a:rPr>
              <a:t> </a:t>
            </a:r>
            <a:r>
              <a:rPr lang="en-US" sz="1800" b="1" dirty="0" smtClean="0">
                <a:solidFill>
                  <a:srgbClr val="FF0000"/>
                </a:solidFill>
              </a:rPr>
              <a:t>MUST</a:t>
            </a:r>
            <a:r>
              <a:rPr lang="en-US" sz="1800" dirty="0" smtClean="0">
                <a:solidFill>
                  <a:srgbClr val="FF0000"/>
                </a:solidFill>
              </a:rPr>
              <a:t> </a:t>
            </a:r>
            <a:r>
              <a:rPr lang="en-US" sz="1800" dirty="0" smtClean="0"/>
              <a:t>perform this step prior to attempting to publish requirements from </a:t>
            </a:r>
            <a:r>
              <a:rPr lang="en-US" sz="1800" dirty="0" err="1" smtClean="0"/>
              <a:t>CaliberRM</a:t>
            </a:r>
            <a:r>
              <a:rPr lang="en-US" sz="1800" dirty="0" smtClean="0"/>
              <a:t> to QC</a:t>
            </a:r>
          </a:p>
          <a:p>
            <a:pPr marL="917575" lvl="2" indent="-457200" eaLnBrk="1" hangingPunct="1">
              <a:lnSpc>
                <a:spcPct val="90000"/>
              </a:lnSpc>
              <a:buClrTx/>
              <a:buSzPct val="91000"/>
              <a:buFont typeface="Futura Bk" pitchFamily="34" charset="0"/>
              <a:buAutoNum type="arabicParenR"/>
            </a:pPr>
            <a:r>
              <a:rPr lang="en-US" sz="1800" dirty="0" smtClean="0"/>
              <a:t>Go to this URL: </a:t>
            </a:r>
            <a:r>
              <a:rPr lang="en-US" sz="1800" dirty="0" smtClean="0">
                <a:hlinkClick r:id="rId3"/>
              </a:rPr>
              <a:t>http://qc1b.atlanta.hp.com/qcbin/</a:t>
            </a:r>
            <a:endParaRPr lang="en-US" sz="1800" dirty="0" smtClean="0"/>
          </a:p>
          <a:p>
            <a:pPr marL="917575" lvl="2" indent="-457200" eaLnBrk="1" hangingPunct="1">
              <a:lnSpc>
                <a:spcPct val="90000"/>
              </a:lnSpc>
              <a:buClrTx/>
              <a:buSzPct val="91000"/>
              <a:buFont typeface="Futura Bk" pitchFamily="34" charset="0"/>
              <a:buAutoNum type="arabicParenR"/>
            </a:pPr>
            <a:r>
              <a:rPr lang="en-US" sz="1800" dirty="0" smtClean="0"/>
              <a:t>Click on </a:t>
            </a:r>
            <a:r>
              <a:rPr lang="en-US" sz="1800" b="1" dirty="0" smtClean="0"/>
              <a:t>Add-ins </a:t>
            </a:r>
            <a:r>
              <a:rPr lang="en-US" sz="1800" dirty="0" smtClean="0"/>
              <a:t>Page</a:t>
            </a:r>
          </a:p>
          <a:p>
            <a:pPr marL="917575" lvl="2" indent="-457200" eaLnBrk="1" hangingPunct="1">
              <a:lnSpc>
                <a:spcPct val="90000"/>
              </a:lnSpc>
              <a:buClrTx/>
              <a:buSzPct val="91000"/>
              <a:buFont typeface="Futura Bk" pitchFamily="34" charset="0"/>
              <a:buAutoNum type="arabicParenR"/>
            </a:pPr>
            <a:r>
              <a:rPr lang="en-US" sz="1800" dirty="0" smtClean="0"/>
              <a:t>Click on the </a:t>
            </a:r>
            <a:r>
              <a:rPr lang="en-US" sz="1800" b="1" dirty="0" smtClean="0"/>
              <a:t>HP Quality Center Connectivity </a:t>
            </a:r>
            <a:r>
              <a:rPr lang="en-US" sz="1800" dirty="0" smtClean="0"/>
              <a:t>link</a:t>
            </a:r>
          </a:p>
          <a:p>
            <a:pPr marL="917575" lvl="2" indent="-457200" eaLnBrk="1" hangingPunct="1">
              <a:lnSpc>
                <a:spcPct val="90000"/>
              </a:lnSpc>
              <a:buClrTx/>
              <a:buSzPct val="91000"/>
              <a:buFont typeface="Futura Bk" pitchFamily="34" charset="0"/>
              <a:buAutoNum type="arabicParenR"/>
            </a:pPr>
            <a:r>
              <a:rPr lang="en-US" sz="1800" dirty="0" smtClean="0"/>
              <a:t>Click on the </a:t>
            </a:r>
            <a:r>
              <a:rPr lang="en-US" sz="1800" b="1" dirty="0" smtClean="0"/>
              <a:t>Download Add-in</a:t>
            </a:r>
            <a:r>
              <a:rPr lang="en-US" sz="1800" dirty="0" smtClean="0"/>
              <a:t> link</a:t>
            </a:r>
          </a:p>
          <a:p>
            <a:pPr marL="917575" lvl="2" indent="-457200" eaLnBrk="1" hangingPunct="1">
              <a:lnSpc>
                <a:spcPct val="90000"/>
              </a:lnSpc>
              <a:buClrTx/>
              <a:buSzPct val="91000"/>
              <a:buFont typeface="Futura Bk" pitchFamily="34" charset="0"/>
              <a:buAutoNum type="arabicParenR"/>
            </a:pPr>
            <a:r>
              <a:rPr lang="en-US" sz="1800" dirty="0" smtClean="0"/>
              <a:t>Click on </a:t>
            </a:r>
            <a:r>
              <a:rPr lang="en-US" sz="1800" b="1" dirty="0" smtClean="0"/>
              <a:t>Run</a:t>
            </a:r>
          </a:p>
          <a:p>
            <a:pPr marL="917575" lvl="2" indent="-457200" eaLnBrk="1" hangingPunct="1">
              <a:lnSpc>
                <a:spcPct val="90000"/>
              </a:lnSpc>
              <a:buClrTx/>
              <a:buSzPct val="91000"/>
              <a:buFont typeface="Futura Bk" pitchFamily="34" charset="0"/>
              <a:buAutoNum type="arabicParenR"/>
            </a:pPr>
            <a:r>
              <a:rPr lang="en-US" sz="1800" dirty="0" smtClean="0"/>
              <a:t>Click on </a:t>
            </a:r>
            <a:r>
              <a:rPr lang="en-US" sz="1800" b="1" dirty="0" smtClean="0"/>
              <a:t>Run</a:t>
            </a:r>
            <a:r>
              <a:rPr lang="en-US" sz="1800" dirty="0" smtClean="0"/>
              <a:t> (again) </a:t>
            </a:r>
          </a:p>
          <a:p>
            <a:pPr marL="917575" lvl="2" indent="-457200" eaLnBrk="1" hangingPunct="1">
              <a:lnSpc>
                <a:spcPct val="90000"/>
              </a:lnSpc>
              <a:buClrTx/>
              <a:buSzPct val="91000"/>
              <a:buFont typeface="Futura Bk" pitchFamily="34" charset="0"/>
              <a:buAutoNum type="arabicParenR"/>
            </a:pPr>
            <a:r>
              <a:rPr lang="en-US" sz="1800" dirty="0" smtClean="0"/>
              <a:t>Click </a:t>
            </a:r>
            <a:r>
              <a:rPr lang="en-US" sz="1800" b="1" dirty="0" smtClean="0"/>
              <a:t>OK</a:t>
            </a:r>
            <a:endParaRPr lang="en-US" sz="1800" dirty="0" smtClean="0"/>
          </a:p>
          <a:p>
            <a:pPr marL="571500" lvl="1" indent="-457200" eaLnBrk="1" hangingPunct="1">
              <a:lnSpc>
                <a:spcPct val="90000"/>
              </a:lnSpc>
              <a:buClrTx/>
              <a:buSzPct val="91000"/>
              <a:buFont typeface="Futura Bk" pitchFamily="34" charset="0"/>
              <a:buNone/>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dirty="0" smtClean="0"/>
              <a:t>Rev. 7.21 – HP Restricted</a:t>
            </a:r>
          </a:p>
        </p:txBody>
      </p:sp>
      <p:sp>
        <p:nvSpPr>
          <p:cNvPr id="142338" name="Slide Number Placeholder 4"/>
          <p:cNvSpPr>
            <a:spLocks noGrp="1"/>
          </p:cNvSpPr>
          <p:nvPr>
            <p:ph type="sldNum" sz="quarter" idx="11"/>
          </p:nvPr>
        </p:nvSpPr>
        <p:spPr>
          <a:noFill/>
        </p:spPr>
        <p:txBody>
          <a:bodyPr/>
          <a:lstStyle/>
          <a:p>
            <a:fld id="{06141C20-0718-4E54-92D7-E6381A66C212}" type="slidenum">
              <a:rPr lang="en-US" smtClean="0"/>
              <a:pPr/>
              <a:t>17</a:t>
            </a:fld>
            <a:endParaRPr lang="en-US" smtClean="0"/>
          </a:p>
        </p:txBody>
      </p:sp>
      <p:sp>
        <p:nvSpPr>
          <p:cNvPr id="142339" name="Rectangle 2"/>
          <p:cNvSpPr>
            <a:spLocks noGrp="1" noChangeArrowheads="1"/>
          </p:cNvSpPr>
          <p:nvPr>
            <p:ph type="title"/>
          </p:nvPr>
        </p:nvSpPr>
        <p:spPr/>
        <p:txBody>
          <a:bodyPr/>
          <a:lstStyle/>
          <a:p>
            <a:pPr eaLnBrk="1" hangingPunct="1"/>
            <a:r>
              <a:rPr lang="en-US" smtClean="0"/>
              <a:t>Preparation before Publishing </a:t>
            </a:r>
            <a:endParaRPr lang="en-US" smtClean="0">
              <a:solidFill>
                <a:schemeClr val="tx1"/>
              </a:solidFill>
            </a:endParaRPr>
          </a:p>
        </p:txBody>
      </p:sp>
      <p:sp>
        <p:nvSpPr>
          <p:cNvPr id="142340" name="Rectangle 3"/>
          <p:cNvSpPr>
            <a:spLocks noGrp="1" noChangeArrowheads="1"/>
          </p:cNvSpPr>
          <p:nvPr>
            <p:ph type="body" idx="1"/>
          </p:nvPr>
        </p:nvSpPr>
        <p:spPr/>
        <p:txBody>
          <a:bodyPr/>
          <a:lstStyle/>
          <a:p>
            <a:pPr marL="571500" lvl="1" indent="-457200" eaLnBrk="1" hangingPunct="1">
              <a:buClrTx/>
              <a:buSzPct val="91000"/>
              <a:buFont typeface="Futura Bk" pitchFamily="34" charset="0"/>
              <a:buNone/>
            </a:pPr>
            <a:r>
              <a:rPr lang="en-US" dirty="0" smtClean="0"/>
              <a:t>2.	Check QC Permissions</a:t>
            </a:r>
          </a:p>
          <a:p>
            <a:pPr marL="917575" lvl="2" indent="-457200" eaLnBrk="1" hangingPunct="1">
              <a:buClrTx/>
              <a:buSzPct val="91000"/>
              <a:buFont typeface="Arial" charset="0"/>
              <a:buChar char="•"/>
            </a:pPr>
            <a:r>
              <a:rPr lang="en-US" sz="2000" dirty="0" smtClean="0"/>
              <a:t>In order to publish requirements to PSGIT_Tier1QC you must have a </a:t>
            </a:r>
            <a:r>
              <a:rPr lang="en-US" sz="2000" b="1" dirty="0" smtClean="0"/>
              <a:t>Product Definer </a:t>
            </a:r>
            <a:r>
              <a:rPr lang="en-US" sz="2000" dirty="0" smtClean="0"/>
              <a:t>role in the QC project</a:t>
            </a:r>
          </a:p>
          <a:p>
            <a:pPr marL="917575" lvl="2" indent="-457200" eaLnBrk="1" hangingPunct="1">
              <a:buClrTx/>
              <a:buSzPct val="91000"/>
              <a:buFont typeface="Arial" charset="0"/>
              <a:buChar char="•"/>
            </a:pPr>
            <a:r>
              <a:rPr lang="en-US" sz="2000" dirty="0" smtClean="0"/>
              <a:t>Find QC access request </a:t>
            </a:r>
            <a:r>
              <a:rPr lang="en-US" sz="2000" dirty="0" err="1" smtClean="0"/>
              <a:t>here:</a:t>
            </a:r>
            <a:r>
              <a:rPr lang="en-US" sz="2000" dirty="0" err="1" smtClean="0">
                <a:cs typeface="Times New Roman" pitchFamily="18" charset="0"/>
                <a:hlinkClick r:id="rId3"/>
              </a:rPr>
              <a:t>http</a:t>
            </a:r>
            <a:r>
              <a:rPr lang="en-US" sz="2000" dirty="0" smtClean="0">
                <a:cs typeface="Times New Roman" pitchFamily="18" charset="0"/>
                <a:hlinkClick r:id="rId3"/>
              </a:rPr>
              <a:t>://enhanced2.sharepoint.hp.com/teams/WWECOReleaseMgt/Lists/Submit%20Request%20for%20Access%20to%20Caliber%20and%20Quality%20C/MyAccessRequest.aspx</a:t>
            </a:r>
            <a:endParaRPr lang="en-US" sz="2000" dirty="0" smtClean="0"/>
          </a:p>
          <a:p>
            <a:pPr marL="571500" lvl="1" indent="-457200" eaLnBrk="1" hangingPunct="1">
              <a:buClrTx/>
              <a:buSzPct val="91000"/>
              <a:buFont typeface="Futura Bk" pitchFamily="34" charset="0"/>
              <a:buAutoNum type="arabicPeriod" startAt="3"/>
            </a:pPr>
            <a:r>
              <a:rPr lang="en-US" dirty="0" smtClean="0"/>
              <a:t>Check Caliber Requirements</a:t>
            </a:r>
          </a:p>
          <a:p>
            <a:pPr marL="917575" lvl="2" indent="-457200" eaLnBrk="1" hangingPunct="1">
              <a:buClrTx/>
              <a:buSzPct val="91000"/>
              <a:buFont typeface="Arial" charset="0"/>
              <a:buChar char="•"/>
            </a:pPr>
            <a:r>
              <a:rPr lang="en-US" sz="2000" b="1" dirty="0" smtClean="0"/>
              <a:t>Confirm the Hierarchy of the requirements </a:t>
            </a:r>
            <a:r>
              <a:rPr lang="en-US" sz="2000" dirty="0" smtClean="0"/>
              <a:t>: product requirements with different hierarchies are allowed but the structure in Caliber will determine how they will look like in QC, so please make sure the hierarchy in Caliber is correct. If needed, check with Kylie or Diana/Linda. </a:t>
            </a:r>
          </a:p>
          <a:p>
            <a:pPr marL="917575" lvl="2" indent="-457200" eaLnBrk="1" hangingPunct="1">
              <a:buClrTx/>
              <a:buSzPct val="91000"/>
              <a:buFont typeface="Arial" charset="0"/>
              <a:buChar char="•"/>
            </a:pPr>
            <a:r>
              <a:rPr lang="en-US" sz="2000" dirty="0" smtClean="0"/>
              <a:t>Confirm the name, description, </a:t>
            </a:r>
            <a:r>
              <a:rPr lang="en-US" sz="2000" dirty="0" err="1" smtClean="0"/>
              <a:t>CaliberRM</a:t>
            </a:r>
            <a:r>
              <a:rPr lang="en-US" sz="2000" dirty="0" smtClean="0"/>
              <a:t> Status, </a:t>
            </a:r>
            <a:r>
              <a:rPr lang="en-US" sz="2000" dirty="0" err="1" smtClean="0"/>
              <a:t>CaliberRM</a:t>
            </a:r>
            <a:r>
              <a:rPr lang="en-US" sz="2000" dirty="0" smtClean="0"/>
              <a:t> Owner : these values will be published to QC together with other auto ID/version etc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p:txBody>
          <a:bodyPr/>
          <a:lstStyle/>
          <a:p>
            <a:pPr eaLnBrk="1" hangingPunct="1"/>
            <a:r>
              <a:rPr lang="en-US" smtClean="0"/>
              <a:t>Publish New Requirements to QC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46434" name="Slide Number Placeholder 4"/>
          <p:cNvSpPr>
            <a:spLocks noGrp="1"/>
          </p:cNvSpPr>
          <p:nvPr>
            <p:ph type="sldNum" sz="quarter" idx="11"/>
          </p:nvPr>
        </p:nvSpPr>
        <p:spPr>
          <a:noFill/>
        </p:spPr>
        <p:txBody>
          <a:bodyPr/>
          <a:lstStyle/>
          <a:p>
            <a:fld id="{F3E1D703-FBFD-494A-9DAC-9833F27AF16E}" type="slidenum">
              <a:rPr lang="en-US" smtClean="0"/>
              <a:pPr/>
              <a:t>19</a:t>
            </a:fld>
            <a:endParaRPr lang="en-US" smtClean="0"/>
          </a:p>
        </p:txBody>
      </p:sp>
      <p:sp>
        <p:nvSpPr>
          <p:cNvPr id="146435" name="Rectangle 2"/>
          <p:cNvSpPr>
            <a:spLocks noGrp="1" noChangeArrowheads="1"/>
          </p:cNvSpPr>
          <p:nvPr>
            <p:ph type="title"/>
          </p:nvPr>
        </p:nvSpPr>
        <p:spPr/>
        <p:txBody>
          <a:bodyPr/>
          <a:lstStyle/>
          <a:p>
            <a:pPr eaLnBrk="1" hangingPunct="1"/>
            <a:r>
              <a:rPr lang="en-US" smtClean="0"/>
              <a:t>Publish New Requirements to QC</a:t>
            </a:r>
            <a:endParaRPr lang="en-US" smtClean="0">
              <a:solidFill>
                <a:schemeClr val="tx1"/>
              </a:solidFill>
            </a:endParaRPr>
          </a:p>
        </p:txBody>
      </p:sp>
      <p:sp>
        <p:nvSpPr>
          <p:cNvPr id="146436"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a:pPr>
            <a:r>
              <a:rPr lang="en-US" sz="2000" dirty="0" smtClean="0"/>
              <a:t>In </a:t>
            </a:r>
            <a:r>
              <a:rPr lang="en-US" sz="2000" dirty="0" err="1" smtClean="0"/>
              <a:t>CaliberRM</a:t>
            </a:r>
            <a:r>
              <a:rPr lang="en-US" sz="2000" dirty="0" smtClean="0"/>
              <a:t>, Go to </a:t>
            </a:r>
            <a:r>
              <a:rPr lang="en-US" sz="2000" b="1" dirty="0" smtClean="0"/>
              <a:t>Tools</a:t>
            </a:r>
            <a:r>
              <a:rPr lang="en-US" sz="2000" dirty="0" smtClean="0"/>
              <a:t> </a:t>
            </a:r>
            <a:r>
              <a:rPr lang="en-US" sz="2000" dirty="0" smtClean="0">
                <a:sym typeface="Wingdings" pitchFamily="2" charset="2"/>
              </a:rPr>
              <a:t></a:t>
            </a:r>
            <a:r>
              <a:rPr lang="en-US" sz="2000" b="1" dirty="0" smtClean="0">
                <a:sym typeface="Wingdings" pitchFamily="2" charset="2"/>
              </a:rPr>
              <a:t>Publish to Quality Center</a:t>
            </a:r>
          </a:p>
          <a:p>
            <a:pPr marL="571500" lvl="1" indent="-457200" eaLnBrk="1" hangingPunct="1">
              <a:lnSpc>
                <a:spcPct val="90000"/>
              </a:lnSpc>
              <a:buClrTx/>
              <a:buSzPct val="91000"/>
              <a:buFont typeface="Futura Bk" pitchFamily="34" charset="0"/>
              <a:buNone/>
            </a:pPr>
            <a:r>
              <a:rPr lang="en-US" sz="2000" dirty="0" smtClean="0">
                <a:sym typeface="Wingdings" pitchFamily="2" charset="2"/>
              </a:rPr>
              <a:t>	This could take a few minutes. Please wait till a new pop up window is displayed, called ‘</a:t>
            </a:r>
            <a:r>
              <a:rPr lang="en-US" sz="2000" b="1" dirty="0" smtClean="0">
                <a:sym typeface="Wingdings" pitchFamily="2" charset="2"/>
              </a:rPr>
              <a:t>Select Requirements To Import</a:t>
            </a:r>
            <a:r>
              <a:rPr lang="en-US" sz="2000" dirty="0" smtClean="0">
                <a:sym typeface="Wingdings" pitchFamily="2" charset="2"/>
              </a:rPr>
              <a:t>’</a:t>
            </a:r>
          </a:p>
          <a:p>
            <a:pPr marL="571500" lvl="1" indent="-457200" eaLnBrk="1" hangingPunct="1">
              <a:lnSpc>
                <a:spcPct val="90000"/>
              </a:lnSpc>
              <a:buClrTx/>
              <a:buSzPct val="91000"/>
              <a:buFont typeface="Futura Bk" pitchFamily="34" charset="0"/>
              <a:buNone/>
            </a:pPr>
            <a:endParaRPr lang="en-US" sz="2000" b="1" dirty="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p>
        </p:txBody>
      </p:sp>
      <p:grpSp>
        <p:nvGrpSpPr>
          <p:cNvPr id="12" name="Group 11"/>
          <p:cNvGrpSpPr/>
          <p:nvPr/>
        </p:nvGrpSpPr>
        <p:grpSpPr>
          <a:xfrm>
            <a:off x="3328908" y="2646282"/>
            <a:ext cx="5770562" cy="4151312"/>
            <a:chOff x="3328908" y="2646282"/>
            <a:chExt cx="5770562" cy="4151312"/>
          </a:xfrm>
        </p:grpSpPr>
        <p:pic>
          <p:nvPicPr>
            <p:cNvPr id="146437" name="Picture 3"/>
            <p:cNvPicPr>
              <a:picLocks noChangeArrowheads="1"/>
            </p:cNvPicPr>
            <p:nvPr/>
          </p:nvPicPr>
          <p:blipFill>
            <a:blip r:embed="rId3" cstate="print"/>
            <a:srcRect/>
            <a:stretch>
              <a:fillRect/>
            </a:stretch>
          </p:blipFill>
          <p:spPr bwMode="auto">
            <a:xfrm>
              <a:off x="3328908" y="2646282"/>
              <a:ext cx="5770562" cy="4151312"/>
            </a:xfrm>
            <a:prstGeom prst="rect">
              <a:avLst/>
            </a:prstGeom>
            <a:solidFill>
              <a:schemeClr val="accent2"/>
            </a:solidFill>
            <a:ln w="9525">
              <a:noFill/>
              <a:miter lim="800000"/>
              <a:headEnd/>
              <a:tailEnd/>
            </a:ln>
          </p:spPr>
        </p:pic>
        <p:sp>
          <p:nvSpPr>
            <p:cNvPr id="9" name="TextBox 8"/>
            <p:cNvSpPr txBox="1"/>
            <p:nvPr/>
          </p:nvSpPr>
          <p:spPr>
            <a:xfrm>
              <a:off x="3813715" y="4114800"/>
              <a:ext cx="1215483" cy="230832"/>
            </a:xfrm>
            <a:prstGeom prst="rect">
              <a:avLst/>
            </a:prstGeom>
            <a:solidFill>
              <a:schemeClr val="bg1"/>
            </a:solidFill>
          </p:spPr>
          <p:txBody>
            <a:bodyPr wrap="square" rtlCol="0">
              <a:spAutoFit/>
            </a:bodyPr>
            <a:lstStyle/>
            <a:p>
              <a:r>
                <a:rPr lang="en-US" sz="900" dirty="0" smtClean="0"/>
                <a:t>ePrime</a:t>
              </a:r>
              <a:endParaRPr lang="en-US" sz="900" dirty="0"/>
            </a:p>
          </p:txBody>
        </p:sp>
        <p:sp>
          <p:nvSpPr>
            <p:cNvPr id="10" name="TextBox 9"/>
            <p:cNvSpPr txBox="1"/>
            <p:nvPr/>
          </p:nvSpPr>
          <p:spPr>
            <a:xfrm>
              <a:off x="3966114" y="3866495"/>
              <a:ext cx="1215483" cy="246221"/>
            </a:xfrm>
            <a:prstGeom prst="rect">
              <a:avLst/>
            </a:prstGeom>
            <a:solidFill>
              <a:schemeClr val="bg1"/>
            </a:solidFill>
          </p:spPr>
          <p:txBody>
            <a:bodyPr wrap="square" rtlCol="0">
              <a:spAutoFit/>
            </a:bodyPr>
            <a:lstStyle/>
            <a:p>
              <a:r>
                <a:rPr lang="en-US" sz="1000" dirty="0" smtClean="0"/>
                <a:t>ePrime</a:t>
              </a:r>
              <a:endParaRPr lang="en-US" sz="1000"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smtClean="0"/>
              <a:t>Burgundy specifics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48482" name="Slide Number Placeholder 4"/>
          <p:cNvSpPr>
            <a:spLocks noGrp="1"/>
          </p:cNvSpPr>
          <p:nvPr>
            <p:ph type="sldNum" sz="quarter" idx="11"/>
          </p:nvPr>
        </p:nvSpPr>
        <p:spPr>
          <a:noFill/>
        </p:spPr>
        <p:txBody>
          <a:bodyPr/>
          <a:lstStyle/>
          <a:p>
            <a:fld id="{D94233BE-3E16-455D-B721-45B3B0694F1B}" type="slidenum">
              <a:rPr lang="en-US" smtClean="0"/>
              <a:pPr/>
              <a:t>20</a:t>
            </a:fld>
            <a:endParaRPr lang="en-US" smtClean="0"/>
          </a:p>
        </p:txBody>
      </p:sp>
      <p:sp>
        <p:nvSpPr>
          <p:cNvPr id="148483" name="Rectangle 2"/>
          <p:cNvSpPr>
            <a:spLocks noGrp="1" noChangeArrowheads="1"/>
          </p:cNvSpPr>
          <p:nvPr>
            <p:ph type="title"/>
          </p:nvPr>
        </p:nvSpPr>
        <p:spPr>
          <a:xfrm>
            <a:off x="398463" y="-407988"/>
            <a:ext cx="8583612" cy="922338"/>
          </a:xfrm>
        </p:spPr>
        <p:txBody>
          <a:bodyPr/>
          <a:lstStyle/>
          <a:p>
            <a:pPr eaLnBrk="1" hangingPunct="1"/>
            <a:r>
              <a:rPr lang="en-US" smtClean="0"/>
              <a:t>Publish New Requirements to QC</a:t>
            </a:r>
            <a:endParaRPr lang="en-US" smtClean="0">
              <a:solidFill>
                <a:schemeClr val="tx1"/>
              </a:solidFill>
            </a:endParaRPr>
          </a:p>
        </p:txBody>
      </p:sp>
      <p:sp>
        <p:nvSpPr>
          <p:cNvPr id="148484" name="Rectangle 3"/>
          <p:cNvSpPr>
            <a:spLocks noGrp="1" noChangeArrowheads="1"/>
          </p:cNvSpPr>
          <p:nvPr>
            <p:ph type="body" idx="1"/>
          </p:nvPr>
        </p:nvSpPr>
        <p:spPr>
          <a:xfrm>
            <a:off x="400050" y="436563"/>
            <a:ext cx="8586788" cy="5595937"/>
          </a:xfrm>
        </p:spPr>
        <p:txBody>
          <a:bodyPr/>
          <a:lstStyle/>
          <a:p>
            <a:pPr marL="571500" lvl="1" indent="-457200" eaLnBrk="1" hangingPunct="1">
              <a:lnSpc>
                <a:spcPct val="90000"/>
              </a:lnSpc>
              <a:buClrTx/>
              <a:buSzPct val="91000"/>
              <a:buFont typeface="Futura Bk" pitchFamily="34" charset="0"/>
              <a:buAutoNum type="arabicPeriod" startAt="2"/>
            </a:pPr>
            <a:r>
              <a:rPr lang="en-US" sz="2000" smtClean="0"/>
              <a:t>In </a:t>
            </a:r>
            <a:r>
              <a:rPr lang="en-US" sz="2000" smtClean="0">
                <a:sym typeface="Wingdings" pitchFamily="2" charset="2"/>
              </a:rPr>
              <a:t>‘Select Requirements To Import’ window, </a:t>
            </a:r>
            <a:r>
              <a:rPr lang="en-US" sz="2000" b="1" smtClean="0"/>
              <a:t>Deselect all requirements</a:t>
            </a:r>
            <a:r>
              <a:rPr lang="en-US" sz="2000" smtClean="0"/>
              <a:t>:  </a:t>
            </a:r>
            <a:r>
              <a:rPr lang="en-US" sz="2000" smtClean="0">
                <a:solidFill>
                  <a:srgbClr val="FF0000"/>
                </a:solidFill>
              </a:rPr>
              <a:t>only product requirements and test requirements should be published to QC</a:t>
            </a:r>
          </a:p>
          <a:p>
            <a:pPr marL="571500" lvl="1" indent="-457200" eaLnBrk="1" hangingPunct="1">
              <a:lnSpc>
                <a:spcPct val="90000"/>
              </a:lnSpc>
              <a:buClrTx/>
              <a:buSzPct val="91000"/>
              <a:buFont typeface="Futura Bk" pitchFamily="34" charset="0"/>
              <a:buAutoNum type="arabicPeriod" startAt="2"/>
            </a:pPr>
            <a:r>
              <a:rPr lang="en-US" sz="2000" b="1" smtClean="0"/>
              <a:t>Select all product and test requirements for one project only </a:t>
            </a:r>
            <a:r>
              <a:rPr lang="en-US" sz="2000" smtClean="0"/>
              <a:t>such as for Wave 2. If you want to publish requirements for Wave 1 Fallout, for example, please repeat slide No. 15 to 23, because they need to be stored in a different folder in QC.</a:t>
            </a:r>
          </a:p>
          <a:p>
            <a:pPr marL="571500" lvl="1" indent="-457200" eaLnBrk="1" hangingPunct="1">
              <a:lnSpc>
                <a:spcPct val="90000"/>
              </a:lnSpc>
              <a:buClrTx/>
              <a:buSzPct val="91000"/>
              <a:buFont typeface="Futura Bk" pitchFamily="34" charset="0"/>
              <a:buAutoNum type="arabicPeriod" startAt="2"/>
            </a:pPr>
            <a:r>
              <a:rPr lang="en-US" sz="2000" smtClean="0"/>
              <a:t>Click Next</a:t>
            </a:r>
          </a:p>
          <a:p>
            <a:pPr marL="571500" lvl="1" indent="-457200" eaLnBrk="1" hangingPunct="1">
              <a:lnSpc>
                <a:spcPct val="90000"/>
              </a:lnSpc>
              <a:buClrTx/>
              <a:buSzPct val="91000"/>
              <a:buFont typeface="Futura Bk" pitchFamily="34" charset="0"/>
              <a:buNone/>
            </a:pPr>
            <a:endParaRPr lang="en-US" sz="2000" smtClean="0"/>
          </a:p>
        </p:txBody>
      </p:sp>
      <p:pic>
        <p:nvPicPr>
          <p:cNvPr id="148485" name="Picture 3"/>
          <p:cNvPicPr>
            <a:picLocks noChangeArrowheads="1"/>
          </p:cNvPicPr>
          <p:nvPr/>
        </p:nvPicPr>
        <p:blipFill>
          <a:blip r:embed="rId3" cstate="print"/>
          <a:srcRect/>
          <a:stretch>
            <a:fillRect/>
          </a:stretch>
        </p:blipFill>
        <p:spPr bwMode="auto">
          <a:xfrm>
            <a:off x="3408363" y="2687638"/>
            <a:ext cx="5770562" cy="4144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50530" name="Slide Number Placeholder 4"/>
          <p:cNvSpPr>
            <a:spLocks noGrp="1"/>
          </p:cNvSpPr>
          <p:nvPr>
            <p:ph type="sldNum" sz="quarter" idx="11"/>
          </p:nvPr>
        </p:nvSpPr>
        <p:spPr>
          <a:noFill/>
        </p:spPr>
        <p:txBody>
          <a:bodyPr/>
          <a:lstStyle/>
          <a:p>
            <a:fld id="{7A08B196-44C2-419B-9446-56EEA2A141D9}" type="slidenum">
              <a:rPr lang="en-US" smtClean="0"/>
              <a:pPr/>
              <a:t>21</a:t>
            </a:fld>
            <a:endParaRPr lang="en-US" smtClean="0"/>
          </a:p>
        </p:txBody>
      </p:sp>
      <p:sp>
        <p:nvSpPr>
          <p:cNvPr id="150531" name="Rectangle 2"/>
          <p:cNvSpPr>
            <a:spLocks noGrp="1" noChangeArrowheads="1"/>
          </p:cNvSpPr>
          <p:nvPr>
            <p:ph type="title"/>
          </p:nvPr>
        </p:nvSpPr>
        <p:spPr/>
        <p:txBody>
          <a:bodyPr/>
          <a:lstStyle/>
          <a:p>
            <a:pPr eaLnBrk="1" hangingPunct="1"/>
            <a:r>
              <a:rPr lang="en-US" smtClean="0"/>
              <a:t>Publish New Requirements to QC</a:t>
            </a:r>
            <a:endParaRPr lang="en-US" smtClean="0">
              <a:solidFill>
                <a:schemeClr val="tx1"/>
              </a:solidFill>
            </a:endParaRPr>
          </a:p>
        </p:txBody>
      </p:sp>
      <p:sp>
        <p:nvSpPr>
          <p:cNvPr id="150532" name="Rectangle 3"/>
          <p:cNvSpPr>
            <a:spLocks noGrp="1" noChangeArrowheads="1"/>
          </p:cNvSpPr>
          <p:nvPr>
            <p:ph type="body" idx="1"/>
          </p:nvPr>
        </p:nvSpPr>
        <p:spPr/>
        <p:txBody>
          <a:bodyPr/>
          <a:lstStyle/>
          <a:p>
            <a:pPr marL="571500" lvl="1" indent="-457200" eaLnBrk="1" hangingPunct="1">
              <a:lnSpc>
                <a:spcPct val="90000"/>
              </a:lnSpc>
              <a:buClrTx/>
              <a:buSzPct val="91000"/>
              <a:buNone/>
            </a:pPr>
            <a:r>
              <a:rPr lang="en-US" sz="2000" dirty="0" smtClean="0"/>
              <a:t>5.	In </a:t>
            </a:r>
            <a:r>
              <a:rPr lang="en-US" sz="2000" dirty="0" smtClean="0">
                <a:sym typeface="Wingdings" pitchFamily="2" charset="2"/>
              </a:rPr>
              <a:t>‘Connect To </a:t>
            </a:r>
            <a:r>
              <a:rPr lang="en-US" sz="2000" dirty="0" err="1" smtClean="0">
                <a:sym typeface="Wingdings" pitchFamily="2" charset="2"/>
              </a:rPr>
              <a:t>QualityCenter</a:t>
            </a:r>
            <a:r>
              <a:rPr lang="en-US" sz="2000" dirty="0" smtClean="0">
                <a:sym typeface="Wingdings" pitchFamily="2" charset="2"/>
              </a:rPr>
              <a:t>/</a:t>
            </a:r>
            <a:r>
              <a:rPr lang="en-US" sz="2000" dirty="0" err="1" smtClean="0">
                <a:sym typeface="Wingdings" pitchFamily="2" charset="2"/>
              </a:rPr>
              <a:t>TestDirect</a:t>
            </a:r>
            <a:r>
              <a:rPr lang="en-US" sz="2000" dirty="0" smtClean="0">
                <a:sym typeface="Wingdings" pitchFamily="2" charset="2"/>
              </a:rPr>
              <a:t>’ window, select </a:t>
            </a:r>
            <a:r>
              <a:rPr lang="en-US" sz="2000" dirty="0" smtClean="0"/>
              <a:t>Host :</a:t>
            </a:r>
            <a:r>
              <a:rPr lang="en-US" sz="2000" b="1" u="sng" dirty="0" smtClean="0"/>
              <a:t>http://qc1b.atlanta.hp.com/qcbin/</a:t>
            </a:r>
          </a:p>
          <a:p>
            <a:pPr marL="571500" lvl="1" indent="-457200" eaLnBrk="1" hangingPunct="1">
              <a:lnSpc>
                <a:spcPct val="90000"/>
              </a:lnSpc>
              <a:buClrTx/>
              <a:buSzPct val="91000"/>
              <a:buFont typeface="Futura Bk" pitchFamily="34" charset="0"/>
              <a:buNone/>
            </a:pPr>
            <a:r>
              <a:rPr lang="en-US" sz="2000" dirty="0" smtClean="0"/>
              <a:t>6.	Enter  your QC user name and password then click </a:t>
            </a:r>
            <a:r>
              <a:rPr lang="en-US" sz="2000" b="1" dirty="0" smtClean="0"/>
              <a:t>Connect</a:t>
            </a:r>
          </a:p>
          <a:p>
            <a:pPr marL="571500" lvl="1" indent="-457200" eaLnBrk="1" hangingPunct="1">
              <a:lnSpc>
                <a:spcPct val="90000"/>
              </a:lnSpc>
              <a:buClrTx/>
              <a:buSzPct val="91000"/>
              <a:buFont typeface="Futura Bk" pitchFamily="34" charset="0"/>
              <a:buNone/>
            </a:pPr>
            <a:r>
              <a:rPr lang="en-US" sz="2000" dirty="0" smtClean="0">
                <a:sym typeface="Wingdings" pitchFamily="2" charset="2"/>
              </a:rPr>
              <a:t>7.	Select </a:t>
            </a:r>
            <a:r>
              <a:rPr lang="en-US" sz="2000" dirty="0" smtClean="0"/>
              <a:t>QC Domain </a:t>
            </a:r>
            <a:r>
              <a:rPr lang="en-US" sz="2000" b="1" dirty="0" smtClean="0"/>
              <a:t>PSGIT</a:t>
            </a:r>
            <a:r>
              <a:rPr lang="en-US" sz="2000" dirty="0" smtClean="0"/>
              <a:t> then select project </a:t>
            </a:r>
            <a:r>
              <a:rPr lang="en-US" sz="2000" b="1" dirty="0" smtClean="0"/>
              <a:t>Tier1</a:t>
            </a:r>
          </a:p>
          <a:p>
            <a:pPr marL="571500" lvl="1" indent="-457200" eaLnBrk="1" hangingPunct="1">
              <a:lnSpc>
                <a:spcPct val="90000"/>
              </a:lnSpc>
              <a:buClrTx/>
              <a:buSzPct val="91000"/>
              <a:buFont typeface="Futura Bk" pitchFamily="34" charset="0"/>
              <a:buNone/>
            </a:pPr>
            <a:r>
              <a:rPr lang="en-US" sz="2000" dirty="0" smtClean="0">
                <a:sym typeface="Wingdings" pitchFamily="2" charset="2"/>
              </a:rPr>
              <a:t>8.	Click Next</a:t>
            </a:r>
          </a:p>
          <a:p>
            <a:pPr marL="571500" lvl="1" indent="-457200" eaLnBrk="1" hangingPunct="1">
              <a:lnSpc>
                <a:spcPct val="90000"/>
              </a:lnSpc>
              <a:buClrTx/>
              <a:buSzPct val="91000"/>
              <a:buFont typeface="Futura Bk" pitchFamily="34" charset="0"/>
              <a:buNone/>
            </a:pPr>
            <a:endParaRPr lang="en-US" sz="2000" b="1" dirty="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p>
        </p:txBody>
      </p:sp>
      <p:sp>
        <p:nvSpPr>
          <p:cNvPr id="16391" name="Rectangle 4"/>
          <p:cNvSpPr>
            <a:spLocks noChangeArrowheads="1"/>
          </p:cNvSpPr>
          <p:nvPr/>
        </p:nvSpPr>
        <p:spPr bwMode="auto">
          <a:xfrm>
            <a:off x="381000" y="2730500"/>
            <a:ext cx="2605088" cy="2462213"/>
          </a:xfrm>
          <a:prstGeom prst="rect">
            <a:avLst/>
          </a:prstGeom>
          <a:noFill/>
          <a:ln w="9525">
            <a:noFill/>
            <a:miter lim="800000"/>
            <a:headEnd/>
            <a:tailEnd/>
          </a:ln>
        </p:spPr>
        <p:txBody>
          <a:bodyPr anchor="ctr">
            <a:spAutoFit/>
          </a:bodyPr>
          <a:lstStyle/>
          <a:p>
            <a:pPr>
              <a:defRPr/>
            </a:pPr>
            <a:r>
              <a:rPr lang="en-US" sz="1400" b="1" dirty="0">
                <a:latin typeface="+mn-lt"/>
                <a:cs typeface="Times New Roman" pitchFamily="18" charset="0"/>
              </a:rPr>
              <a:t>Note: </a:t>
            </a:r>
          </a:p>
          <a:p>
            <a:pPr marL="228600" indent="-228600">
              <a:buFont typeface="+mj-lt"/>
              <a:buAutoNum type="arabicPeriod"/>
              <a:defRPr/>
            </a:pPr>
            <a:r>
              <a:rPr lang="en-US" sz="1400" dirty="0">
                <a:latin typeface="+mn-lt"/>
                <a:cs typeface="Times New Roman" pitchFamily="18" charset="0"/>
              </a:rPr>
              <a:t>If you are not in the proper QC group with permissions to create/modify requirements you will be told that you don't have permissions to publish.</a:t>
            </a:r>
          </a:p>
          <a:p>
            <a:pPr marL="228600" indent="-228600">
              <a:buFont typeface="+mj-lt"/>
              <a:buAutoNum type="arabicPeriod"/>
              <a:defRPr/>
            </a:pPr>
            <a:r>
              <a:rPr lang="en-US" sz="1400" dirty="0">
                <a:solidFill>
                  <a:srgbClr val="FF0000"/>
                </a:solidFill>
                <a:latin typeface="+mn-lt"/>
                <a:cs typeface="Times New Roman" pitchFamily="18" charset="0"/>
              </a:rPr>
              <a:t>If you don’t see this QC URL in step 5, please contact your Caliber admin to add it.</a:t>
            </a:r>
            <a:endParaRPr lang="en-US" sz="1400" dirty="0">
              <a:solidFill>
                <a:srgbClr val="FF0000"/>
              </a:solidFill>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3468029" y="2778760"/>
            <a:ext cx="5675972" cy="4079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52578" name="Slide Number Placeholder 4"/>
          <p:cNvSpPr>
            <a:spLocks noGrp="1"/>
          </p:cNvSpPr>
          <p:nvPr>
            <p:ph type="sldNum" sz="quarter" idx="11"/>
          </p:nvPr>
        </p:nvSpPr>
        <p:spPr>
          <a:noFill/>
        </p:spPr>
        <p:txBody>
          <a:bodyPr/>
          <a:lstStyle/>
          <a:p>
            <a:fld id="{1B1AD8A5-C611-4C62-B114-4EF42BE23937}" type="slidenum">
              <a:rPr lang="en-US" smtClean="0"/>
              <a:pPr/>
              <a:t>22</a:t>
            </a:fld>
            <a:endParaRPr lang="en-US" smtClean="0"/>
          </a:p>
        </p:txBody>
      </p:sp>
      <p:sp>
        <p:nvSpPr>
          <p:cNvPr id="152579" name="Rectangle 2"/>
          <p:cNvSpPr>
            <a:spLocks noGrp="1" noChangeArrowheads="1"/>
          </p:cNvSpPr>
          <p:nvPr>
            <p:ph type="title"/>
          </p:nvPr>
        </p:nvSpPr>
        <p:spPr/>
        <p:txBody>
          <a:bodyPr/>
          <a:lstStyle/>
          <a:p>
            <a:pPr eaLnBrk="1" hangingPunct="1"/>
            <a:r>
              <a:rPr lang="en-US" smtClean="0"/>
              <a:t>Publish New Requirements to QC</a:t>
            </a:r>
            <a:endParaRPr lang="en-US" smtClean="0">
              <a:solidFill>
                <a:schemeClr val="tx1"/>
              </a:solidFill>
            </a:endParaRPr>
          </a:p>
        </p:txBody>
      </p:sp>
      <p:sp>
        <p:nvSpPr>
          <p:cNvPr id="152580"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None/>
            </a:pPr>
            <a:r>
              <a:rPr lang="en-US" sz="2000" smtClean="0">
                <a:sym typeface="Wingdings" pitchFamily="2" charset="2"/>
              </a:rPr>
              <a:t>9.	In ‘</a:t>
            </a:r>
            <a:r>
              <a:rPr lang="en-US" sz="2000" smtClean="0"/>
              <a:t>Customize Fields’ window, Select force updating fields. Do not select anything else. </a:t>
            </a:r>
          </a:p>
          <a:p>
            <a:pPr marL="571500" lvl="1" indent="-457200" eaLnBrk="1" hangingPunct="1">
              <a:lnSpc>
                <a:spcPct val="90000"/>
              </a:lnSpc>
              <a:buClrTx/>
              <a:buSzPct val="91000"/>
              <a:buFont typeface="Futura Bk" pitchFamily="34" charset="0"/>
              <a:buAutoNum type="arabicPeriod" startAt="10"/>
            </a:pPr>
            <a:r>
              <a:rPr lang="en-US" sz="2000" smtClean="0"/>
              <a:t>Click Next</a:t>
            </a:r>
            <a:endParaRPr lang="en-US" sz="200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p>
        </p:txBody>
      </p:sp>
      <p:pic>
        <p:nvPicPr>
          <p:cNvPr id="152581" name="Picture 1"/>
          <p:cNvPicPr>
            <a:picLocks noChangeAspect="1" noChangeArrowheads="1"/>
          </p:cNvPicPr>
          <p:nvPr/>
        </p:nvPicPr>
        <p:blipFill>
          <a:blip r:embed="rId3" cstate="print"/>
          <a:srcRect/>
          <a:stretch>
            <a:fillRect/>
          </a:stretch>
        </p:blipFill>
        <p:spPr bwMode="auto">
          <a:xfrm>
            <a:off x="3390900" y="2705100"/>
            <a:ext cx="5770563" cy="414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54626" name="Slide Number Placeholder 4"/>
          <p:cNvSpPr>
            <a:spLocks noGrp="1"/>
          </p:cNvSpPr>
          <p:nvPr>
            <p:ph type="sldNum" sz="quarter" idx="11"/>
          </p:nvPr>
        </p:nvSpPr>
        <p:spPr>
          <a:noFill/>
        </p:spPr>
        <p:txBody>
          <a:bodyPr/>
          <a:lstStyle/>
          <a:p>
            <a:fld id="{40B0179A-EB79-46EC-B6DC-386B5E3C73AC}" type="slidenum">
              <a:rPr lang="en-US" smtClean="0"/>
              <a:pPr/>
              <a:t>23</a:t>
            </a:fld>
            <a:endParaRPr lang="en-US" smtClean="0"/>
          </a:p>
        </p:txBody>
      </p:sp>
      <p:sp>
        <p:nvSpPr>
          <p:cNvPr id="154627" name="Rectangle 2"/>
          <p:cNvSpPr>
            <a:spLocks noGrp="1" noChangeArrowheads="1"/>
          </p:cNvSpPr>
          <p:nvPr>
            <p:ph type="title"/>
          </p:nvPr>
        </p:nvSpPr>
        <p:spPr/>
        <p:txBody>
          <a:bodyPr/>
          <a:lstStyle/>
          <a:p>
            <a:pPr eaLnBrk="1" hangingPunct="1"/>
            <a:r>
              <a:rPr lang="en-US" smtClean="0"/>
              <a:t>Publish New Requirements to QC</a:t>
            </a:r>
            <a:endParaRPr lang="en-US" smtClean="0">
              <a:solidFill>
                <a:schemeClr val="tx1"/>
              </a:solidFill>
            </a:endParaRPr>
          </a:p>
        </p:txBody>
      </p:sp>
      <p:sp>
        <p:nvSpPr>
          <p:cNvPr id="154628"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None/>
            </a:pPr>
            <a:r>
              <a:rPr lang="en-US" sz="2000" smtClean="0">
                <a:sym typeface="Wingdings" pitchFamily="2" charset="2"/>
              </a:rPr>
              <a:t>11.	</a:t>
            </a:r>
            <a:r>
              <a:rPr lang="en-US" sz="2000" smtClean="0"/>
              <a:t>If you see a window similar to this that has the word "&lt; Folder &gt;" in it you may ignore this message. Click OK and continue.</a:t>
            </a:r>
          </a:p>
        </p:txBody>
      </p:sp>
      <p:pic>
        <p:nvPicPr>
          <p:cNvPr id="154629" name="Picture 2"/>
          <p:cNvPicPr>
            <a:picLocks noChangeAspect="1" noChangeArrowheads="1"/>
          </p:cNvPicPr>
          <p:nvPr/>
        </p:nvPicPr>
        <p:blipFill>
          <a:blip r:embed="rId3" cstate="print"/>
          <a:srcRect/>
          <a:stretch>
            <a:fillRect/>
          </a:stretch>
        </p:blipFill>
        <p:spPr bwMode="auto">
          <a:xfrm>
            <a:off x="1612900" y="2589213"/>
            <a:ext cx="5969000" cy="2135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56674" name="Slide Number Placeholder 4"/>
          <p:cNvSpPr>
            <a:spLocks noGrp="1"/>
          </p:cNvSpPr>
          <p:nvPr>
            <p:ph type="sldNum" sz="quarter" idx="11"/>
          </p:nvPr>
        </p:nvSpPr>
        <p:spPr>
          <a:noFill/>
        </p:spPr>
        <p:txBody>
          <a:bodyPr/>
          <a:lstStyle/>
          <a:p>
            <a:fld id="{831B74C6-FF8B-4AB3-879E-ECE017349B8C}" type="slidenum">
              <a:rPr lang="en-US" smtClean="0"/>
              <a:pPr/>
              <a:t>24</a:t>
            </a:fld>
            <a:endParaRPr lang="en-US" smtClean="0"/>
          </a:p>
        </p:txBody>
      </p:sp>
      <p:sp>
        <p:nvSpPr>
          <p:cNvPr id="156675" name="Rectangle 2"/>
          <p:cNvSpPr>
            <a:spLocks noGrp="1" noChangeArrowheads="1"/>
          </p:cNvSpPr>
          <p:nvPr>
            <p:ph type="title"/>
          </p:nvPr>
        </p:nvSpPr>
        <p:spPr/>
        <p:txBody>
          <a:bodyPr/>
          <a:lstStyle/>
          <a:p>
            <a:pPr eaLnBrk="1" hangingPunct="1"/>
            <a:r>
              <a:rPr lang="en-US" smtClean="0"/>
              <a:t>Publish New Requirements to QC</a:t>
            </a:r>
            <a:endParaRPr lang="en-US" smtClean="0">
              <a:solidFill>
                <a:schemeClr val="tx1"/>
              </a:solidFill>
            </a:endParaRPr>
          </a:p>
        </p:txBody>
      </p:sp>
      <p:sp>
        <p:nvSpPr>
          <p:cNvPr id="156676"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startAt="12"/>
            </a:pPr>
            <a:r>
              <a:rPr lang="en-US" sz="2000" smtClean="0"/>
              <a:t>Expand the Root tree to the correct location to publish requirements</a:t>
            </a:r>
          </a:p>
          <a:p>
            <a:pPr marL="571500" lvl="1" indent="-457200" eaLnBrk="1" hangingPunct="1">
              <a:lnSpc>
                <a:spcPct val="90000"/>
              </a:lnSpc>
              <a:buClrTx/>
              <a:buSzPct val="91000"/>
              <a:buFont typeface="Futura Bk" pitchFamily="34" charset="0"/>
              <a:buAutoNum type="arabicPeriod" startAt="12"/>
            </a:pPr>
            <a:r>
              <a:rPr lang="en-US" sz="2000" smtClean="0"/>
              <a:t>To find the </a:t>
            </a:r>
            <a:r>
              <a:rPr lang="en-US" sz="2000" smtClean="0">
                <a:solidFill>
                  <a:srgbClr val="FF0000"/>
                </a:solidFill>
              </a:rPr>
              <a:t>project’s version of the asset’s folder </a:t>
            </a:r>
            <a:r>
              <a:rPr lang="en-US" sz="2000" smtClean="0"/>
              <a:t>in PSGIT QC: e.g. Go </a:t>
            </a:r>
            <a:r>
              <a:rPr lang="en-US" sz="2000" b="1" smtClean="0"/>
              <a:t>Root </a:t>
            </a:r>
            <a:r>
              <a:rPr lang="en-US" sz="2000" b="1" smtClean="0">
                <a:sym typeface="Wingdings" pitchFamily="2" charset="2"/>
              </a:rPr>
              <a:t>Requirements  Coordinated Releases  Burgundy 127105 Wave 2 ISCS</a:t>
            </a:r>
          </a:p>
          <a:p>
            <a:pPr marL="571500" lvl="1" indent="-457200" eaLnBrk="1" hangingPunct="1">
              <a:lnSpc>
                <a:spcPct val="90000"/>
              </a:lnSpc>
              <a:buClrTx/>
              <a:buSzPct val="91000"/>
              <a:buFont typeface="Futura Bk" pitchFamily="34" charset="0"/>
              <a:buAutoNum type="arabicPeriod" startAt="12"/>
            </a:pPr>
            <a:r>
              <a:rPr lang="en-US" sz="2000" smtClean="0">
                <a:sym typeface="Wingdings" pitchFamily="2" charset="2"/>
              </a:rPr>
              <a:t>Then Highlight the asset folder e.g. </a:t>
            </a:r>
            <a:r>
              <a:rPr lang="en-US" sz="2000" b="1" smtClean="0">
                <a:sym typeface="Wingdings" pitchFamily="2" charset="2"/>
              </a:rPr>
              <a:t>ISCS </a:t>
            </a:r>
            <a:r>
              <a:rPr lang="en-US" sz="2000" smtClean="0">
                <a:sym typeface="Wingdings" pitchFamily="2" charset="2"/>
              </a:rPr>
              <a:t>folder, click Next</a:t>
            </a:r>
          </a:p>
          <a:p>
            <a:pPr marL="571500" lvl="1" indent="-457200" eaLnBrk="1" hangingPunct="1">
              <a:lnSpc>
                <a:spcPct val="90000"/>
              </a:lnSpc>
              <a:buClrTx/>
              <a:buSzPct val="91000"/>
              <a:buFont typeface="Futura Bk" pitchFamily="34" charset="0"/>
              <a:buNone/>
            </a:pPr>
            <a:r>
              <a:rPr lang="en-US" sz="2000" b="1" smtClean="0">
                <a:sym typeface="Wingdings" pitchFamily="2" charset="2"/>
              </a:rPr>
              <a:t>     Note: </a:t>
            </a:r>
            <a:r>
              <a:rPr lang="en-US" sz="2000" smtClean="0">
                <a:sym typeface="Wingdings" pitchFamily="2" charset="2"/>
              </a:rPr>
              <a:t>make sure the</a:t>
            </a:r>
          </a:p>
          <a:p>
            <a:pPr marL="571500" lvl="1" indent="-457200" eaLnBrk="1" hangingPunct="1">
              <a:lnSpc>
                <a:spcPct val="90000"/>
              </a:lnSpc>
              <a:buClrTx/>
              <a:buSzPct val="91000"/>
              <a:buFont typeface="Futura Bk" pitchFamily="34" charset="0"/>
              <a:buNone/>
            </a:pPr>
            <a:r>
              <a:rPr lang="en-US" sz="2000" smtClean="0">
                <a:sym typeface="Wingdings" pitchFamily="2" charset="2"/>
              </a:rPr>
              <a:t>      asset folder is set up</a:t>
            </a:r>
          </a:p>
          <a:p>
            <a:pPr marL="571500" lvl="1" indent="-457200" eaLnBrk="1" hangingPunct="1">
              <a:lnSpc>
                <a:spcPct val="90000"/>
              </a:lnSpc>
              <a:buClrTx/>
              <a:buSzPct val="91000"/>
              <a:buFont typeface="Futura Bk" pitchFamily="34" charset="0"/>
              <a:buNone/>
            </a:pPr>
            <a:r>
              <a:rPr lang="en-US" sz="2000" smtClean="0">
                <a:sym typeface="Wingdings" pitchFamily="2" charset="2"/>
              </a:rPr>
              <a:t>      before your publish</a:t>
            </a:r>
          </a:p>
        </p:txBody>
      </p:sp>
      <p:pic>
        <p:nvPicPr>
          <p:cNvPr id="156677" name="Picture 2"/>
          <p:cNvPicPr>
            <a:picLocks noChangeAspect="1" noChangeArrowheads="1"/>
          </p:cNvPicPr>
          <p:nvPr/>
        </p:nvPicPr>
        <p:blipFill>
          <a:blip r:embed="rId3" cstate="print"/>
          <a:srcRect/>
          <a:stretch>
            <a:fillRect/>
          </a:stretch>
        </p:blipFill>
        <p:spPr bwMode="auto">
          <a:xfrm>
            <a:off x="3394075" y="2708275"/>
            <a:ext cx="5773738" cy="414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58722" name="Slide Number Placeholder 4"/>
          <p:cNvSpPr>
            <a:spLocks noGrp="1"/>
          </p:cNvSpPr>
          <p:nvPr>
            <p:ph type="sldNum" sz="quarter" idx="11"/>
          </p:nvPr>
        </p:nvSpPr>
        <p:spPr>
          <a:noFill/>
        </p:spPr>
        <p:txBody>
          <a:bodyPr/>
          <a:lstStyle/>
          <a:p>
            <a:fld id="{32F54FEA-991E-42FE-A9E1-51ACF06895E1}" type="slidenum">
              <a:rPr lang="en-US" smtClean="0"/>
              <a:pPr/>
              <a:t>25</a:t>
            </a:fld>
            <a:endParaRPr lang="en-US" smtClean="0"/>
          </a:p>
        </p:txBody>
      </p:sp>
      <p:sp>
        <p:nvSpPr>
          <p:cNvPr id="158723" name="Rectangle 2"/>
          <p:cNvSpPr>
            <a:spLocks noGrp="1" noChangeArrowheads="1"/>
          </p:cNvSpPr>
          <p:nvPr>
            <p:ph type="title"/>
          </p:nvPr>
        </p:nvSpPr>
        <p:spPr/>
        <p:txBody>
          <a:bodyPr/>
          <a:lstStyle/>
          <a:p>
            <a:pPr eaLnBrk="1" hangingPunct="1"/>
            <a:r>
              <a:rPr lang="en-US" smtClean="0"/>
              <a:t>Publish New Requirements to QC</a:t>
            </a:r>
            <a:endParaRPr lang="en-US" smtClean="0">
              <a:solidFill>
                <a:schemeClr val="tx1"/>
              </a:solidFill>
            </a:endParaRPr>
          </a:p>
        </p:txBody>
      </p:sp>
      <p:sp>
        <p:nvSpPr>
          <p:cNvPr id="158724"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startAt="15"/>
            </a:pPr>
            <a:r>
              <a:rPr lang="en-US" sz="2000" smtClean="0"/>
              <a:t>When the system is processing the publish request, it could take a lot of time. Since this is the first time to publish these requirements, they will be marked as “CREATED” when they are published successfully.</a:t>
            </a:r>
          </a:p>
          <a:p>
            <a:pPr marL="571500" lvl="1" indent="-457200" eaLnBrk="1" hangingPunct="1">
              <a:lnSpc>
                <a:spcPct val="90000"/>
              </a:lnSpc>
              <a:buClrTx/>
              <a:buSzPct val="91000"/>
              <a:buFont typeface="Futura Bk" pitchFamily="34" charset="0"/>
              <a:buAutoNum type="arabicPeriod" startAt="15"/>
            </a:pPr>
            <a:r>
              <a:rPr lang="en-US" sz="2000" smtClean="0"/>
              <a:t>Please wait until the process is finished, and the ‘Cancel’ button will be changed to ‘Done’, then click ‘Done’. Now we are finished.</a:t>
            </a:r>
          </a:p>
          <a:p>
            <a:pPr marL="571500" lvl="1" indent="-457200" eaLnBrk="1" hangingPunct="1">
              <a:lnSpc>
                <a:spcPct val="90000"/>
              </a:lnSpc>
              <a:buClrTx/>
              <a:buSzPct val="91000"/>
              <a:buFont typeface="Futura Bk" pitchFamily="34" charset="0"/>
              <a:buAutoNum type="arabicPeriod" startAt="15"/>
            </a:pPr>
            <a:endParaRPr lang="en-US" sz="2000" smtClean="0"/>
          </a:p>
        </p:txBody>
      </p:sp>
      <p:pic>
        <p:nvPicPr>
          <p:cNvPr id="158725" name="Picture 2"/>
          <p:cNvPicPr>
            <a:picLocks noChangeAspect="1" noChangeArrowheads="1"/>
          </p:cNvPicPr>
          <p:nvPr/>
        </p:nvPicPr>
        <p:blipFill>
          <a:blip r:embed="rId3" cstate="print"/>
          <a:srcRect/>
          <a:stretch>
            <a:fillRect/>
          </a:stretch>
        </p:blipFill>
        <p:spPr bwMode="auto">
          <a:xfrm>
            <a:off x="3389313" y="2730500"/>
            <a:ext cx="5770562" cy="4148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60770" name="Slide Number Placeholder 4"/>
          <p:cNvSpPr>
            <a:spLocks noGrp="1"/>
          </p:cNvSpPr>
          <p:nvPr>
            <p:ph type="sldNum" sz="quarter" idx="11"/>
          </p:nvPr>
        </p:nvSpPr>
        <p:spPr>
          <a:noFill/>
        </p:spPr>
        <p:txBody>
          <a:bodyPr/>
          <a:lstStyle/>
          <a:p>
            <a:fld id="{83EFFBFB-F1C9-407F-8AC5-C269411DB2A9}" type="slidenum">
              <a:rPr lang="en-US" smtClean="0"/>
              <a:pPr/>
              <a:t>26</a:t>
            </a:fld>
            <a:endParaRPr lang="en-US" smtClean="0"/>
          </a:p>
        </p:txBody>
      </p:sp>
      <p:sp>
        <p:nvSpPr>
          <p:cNvPr id="160771" name="Rectangle 2"/>
          <p:cNvSpPr>
            <a:spLocks noGrp="1" noChangeArrowheads="1"/>
          </p:cNvSpPr>
          <p:nvPr>
            <p:ph type="title"/>
          </p:nvPr>
        </p:nvSpPr>
        <p:spPr>
          <a:xfrm>
            <a:off x="398463" y="-407988"/>
            <a:ext cx="8583612" cy="922338"/>
          </a:xfrm>
        </p:spPr>
        <p:txBody>
          <a:bodyPr/>
          <a:lstStyle/>
          <a:p>
            <a:pPr eaLnBrk="1" hangingPunct="1"/>
            <a:r>
              <a:rPr lang="en-US" smtClean="0"/>
              <a:t>Publish New Requirements to QC</a:t>
            </a:r>
            <a:endParaRPr lang="en-US" smtClean="0">
              <a:solidFill>
                <a:schemeClr val="tx1"/>
              </a:solidFill>
            </a:endParaRPr>
          </a:p>
        </p:txBody>
      </p:sp>
      <p:sp>
        <p:nvSpPr>
          <p:cNvPr id="160772" name="Rectangle 3"/>
          <p:cNvSpPr>
            <a:spLocks noGrp="1" noChangeArrowheads="1"/>
          </p:cNvSpPr>
          <p:nvPr>
            <p:ph type="body" idx="1"/>
          </p:nvPr>
        </p:nvSpPr>
        <p:spPr>
          <a:xfrm>
            <a:off x="263525" y="1208088"/>
            <a:ext cx="8720138" cy="5595937"/>
          </a:xfrm>
        </p:spPr>
        <p:txBody>
          <a:bodyPr/>
          <a:lstStyle/>
          <a:p>
            <a:pPr marL="571500" lvl="1" indent="-457200" eaLnBrk="1" hangingPunct="1">
              <a:lnSpc>
                <a:spcPct val="90000"/>
              </a:lnSpc>
              <a:buClrTx/>
              <a:buSzPct val="91000"/>
              <a:buFont typeface="Futura Bk" pitchFamily="34" charset="0"/>
              <a:buAutoNum type="arabicPeriod" startAt="17"/>
            </a:pPr>
            <a:r>
              <a:rPr lang="en-US" sz="1900" smtClean="0"/>
              <a:t>We have finished the publishing steps in Caliber. </a:t>
            </a:r>
            <a:r>
              <a:rPr lang="en-US" sz="1900" b="1" smtClean="0"/>
              <a:t>Please login to QC and </a:t>
            </a:r>
            <a:r>
              <a:rPr lang="en-US" sz="1900" b="1" smtClean="0">
                <a:solidFill>
                  <a:srgbClr val="FF0000"/>
                </a:solidFill>
              </a:rPr>
              <a:t>Leave/Make Sure Requirement Type in QC = Undefined, unless a node is not the lowest level of requirement - then change the requirement type to folder. </a:t>
            </a:r>
            <a:br>
              <a:rPr lang="en-US" sz="1900" b="1" smtClean="0">
                <a:solidFill>
                  <a:srgbClr val="FF0000"/>
                </a:solidFill>
              </a:rPr>
            </a:br>
            <a:r>
              <a:rPr lang="en-US" sz="1900" smtClean="0"/>
              <a:t>Due to a limitation in the Borland publishing tool, it is imperative that you do not change the requirement type of the QC requirements that were published from CaliberRM. They must remain as Undefined requirement types. If you change the requirement type in QC, this will cause errors in subsequent attempts to publish requirements from CaliberRM to QC. Once the type is changed, you may not be able to republish the updates successfully.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62818" name="Slide Number Placeholder 4"/>
          <p:cNvSpPr>
            <a:spLocks noGrp="1"/>
          </p:cNvSpPr>
          <p:nvPr>
            <p:ph type="sldNum" sz="quarter" idx="11"/>
          </p:nvPr>
        </p:nvSpPr>
        <p:spPr>
          <a:noFill/>
        </p:spPr>
        <p:txBody>
          <a:bodyPr/>
          <a:lstStyle/>
          <a:p>
            <a:fld id="{ACC4A09D-5129-41D4-9C3F-F48D14E7D351}" type="slidenum">
              <a:rPr lang="en-US" smtClean="0"/>
              <a:pPr/>
              <a:t>27</a:t>
            </a:fld>
            <a:endParaRPr lang="en-US" smtClean="0"/>
          </a:p>
        </p:txBody>
      </p:sp>
      <p:sp>
        <p:nvSpPr>
          <p:cNvPr id="162819" name="Rectangle 2"/>
          <p:cNvSpPr>
            <a:spLocks noGrp="1" noChangeArrowheads="1"/>
          </p:cNvSpPr>
          <p:nvPr>
            <p:ph type="title"/>
          </p:nvPr>
        </p:nvSpPr>
        <p:spPr>
          <a:xfrm>
            <a:off x="398463" y="-407988"/>
            <a:ext cx="8583612" cy="922338"/>
          </a:xfrm>
        </p:spPr>
        <p:txBody>
          <a:bodyPr/>
          <a:lstStyle/>
          <a:p>
            <a:pPr eaLnBrk="1" hangingPunct="1"/>
            <a:r>
              <a:rPr lang="en-US" smtClean="0"/>
              <a:t>Publish New Requirements to QC</a:t>
            </a:r>
            <a:endParaRPr lang="en-US" smtClean="0">
              <a:solidFill>
                <a:schemeClr val="tx1"/>
              </a:solidFill>
            </a:endParaRPr>
          </a:p>
        </p:txBody>
      </p:sp>
      <p:sp>
        <p:nvSpPr>
          <p:cNvPr id="162820" name="Rectangle 3"/>
          <p:cNvSpPr>
            <a:spLocks noGrp="1" noChangeArrowheads="1"/>
          </p:cNvSpPr>
          <p:nvPr>
            <p:ph type="body" idx="1"/>
          </p:nvPr>
        </p:nvSpPr>
        <p:spPr>
          <a:xfrm>
            <a:off x="263525" y="1085850"/>
            <a:ext cx="8720138" cy="5595938"/>
          </a:xfrm>
        </p:spPr>
        <p:txBody>
          <a:bodyPr/>
          <a:lstStyle/>
          <a:p>
            <a:pPr marL="571500" lvl="1" indent="-457200" eaLnBrk="1" hangingPunct="1">
              <a:lnSpc>
                <a:spcPct val="90000"/>
              </a:lnSpc>
              <a:buClrTx/>
              <a:buSzPct val="91000"/>
              <a:buFont typeface="Futura Bk" pitchFamily="34" charset="0"/>
              <a:buAutoNum type="arabicPeriod" startAt="18"/>
            </a:pPr>
            <a:r>
              <a:rPr lang="en-US" sz="2000" smtClean="0"/>
              <a:t>Manually enter the following fields in QC per SLIM (see highlighted in </a:t>
            </a:r>
            <a:r>
              <a:rPr lang="en-US" sz="2000" smtClean="0">
                <a:solidFill>
                  <a:srgbClr val="FF0000"/>
                </a:solidFill>
              </a:rPr>
              <a:t>red</a:t>
            </a:r>
            <a:r>
              <a:rPr lang="en-US" sz="2000" smtClean="0"/>
              <a:t> in next slide)</a:t>
            </a:r>
            <a:endParaRPr lang="en-US" sz="2000" smtClean="0">
              <a:solidFill>
                <a:srgbClr val="0000FF"/>
              </a:solidFill>
            </a:endParaRPr>
          </a:p>
          <a:p>
            <a:pPr marL="917575" lvl="2" indent="-457200" eaLnBrk="1" hangingPunct="1">
              <a:lnSpc>
                <a:spcPct val="90000"/>
              </a:lnSpc>
              <a:buClrTx/>
              <a:buSzPct val="91000"/>
            </a:pPr>
            <a:r>
              <a:rPr lang="en-US" sz="1700" smtClean="0"/>
              <a:t>PPM field:</a:t>
            </a:r>
            <a:endParaRPr lang="en-US" sz="1700" smtClean="0">
              <a:solidFill>
                <a:srgbClr val="0000FF"/>
              </a:solidFill>
            </a:endParaRPr>
          </a:p>
          <a:p>
            <a:pPr marL="1250950" lvl="3" indent="-457200" eaLnBrk="1" hangingPunct="1">
              <a:lnSpc>
                <a:spcPct val="90000"/>
              </a:lnSpc>
              <a:buClrTx/>
              <a:buSzPct val="91000"/>
            </a:pPr>
            <a:r>
              <a:rPr lang="en-US" sz="1400" smtClean="0"/>
              <a:t>125663 Customer Master Data Phase 1</a:t>
            </a:r>
          </a:p>
          <a:p>
            <a:pPr marL="1250950" lvl="3" indent="-457200" eaLnBrk="1" hangingPunct="1">
              <a:lnSpc>
                <a:spcPct val="90000"/>
              </a:lnSpc>
              <a:buClrTx/>
              <a:buSzPct val="91000"/>
            </a:pPr>
            <a:r>
              <a:rPr lang="en-US" sz="1400" smtClean="0"/>
              <a:t>124078 ePrime PA-RISC Exit 2 </a:t>
            </a:r>
          </a:p>
          <a:p>
            <a:pPr marL="1250950" lvl="3" indent="-457200" eaLnBrk="1" hangingPunct="1">
              <a:lnSpc>
                <a:spcPct val="90000"/>
              </a:lnSpc>
              <a:buClrTx/>
              <a:buSzPct val="91000"/>
            </a:pPr>
            <a:r>
              <a:rPr lang="en-US" sz="1400" smtClean="0"/>
              <a:t>169957 ESD Phase 3A </a:t>
            </a:r>
          </a:p>
          <a:p>
            <a:pPr marL="1250950" lvl="3" indent="-457200" eaLnBrk="1" hangingPunct="1">
              <a:lnSpc>
                <a:spcPct val="90000"/>
              </a:lnSpc>
              <a:buClrTx/>
              <a:buSzPct val="91000"/>
            </a:pPr>
            <a:r>
              <a:rPr lang="en-US" sz="1400" smtClean="0"/>
              <a:t>168504 </a:t>
            </a:r>
            <a:r>
              <a:rPr lang="en-US" altLang="zh-CN" sz="1400" smtClean="0">
                <a:ea typeface="SimSun"/>
                <a:cs typeface="SimSun"/>
              </a:rPr>
              <a:t>Public Sector Data Completeness Phase 2</a:t>
            </a:r>
            <a:endParaRPr lang="en-US" sz="1400" smtClean="0"/>
          </a:p>
          <a:p>
            <a:pPr marL="1250950" lvl="3" indent="-457200" eaLnBrk="1" hangingPunct="1">
              <a:lnSpc>
                <a:spcPct val="90000"/>
              </a:lnSpc>
              <a:buClrTx/>
              <a:buSzPct val="91000"/>
            </a:pPr>
            <a:r>
              <a:rPr lang="en-US" sz="1400" smtClean="0"/>
              <a:t>130499 Wave 1 Simple Fallout Project</a:t>
            </a:r>
          </a:p>
          <a:p>
            <a:pPr marL="1250950" lvl="3" indent="-457200" eaLnBrk="1" hangingPunct="1">
              <a:lnSpc>
                <a:spcPct val="90000"/>
              </a:lnSpc>
              <a:buClrTx/>
              <a:buSzPct val="91000"/>
            </a:pPr>
            <a:r>
              <a:rPr lang="en-US" sz="1400" smtClean="0"/>
              <a:t>127105 Wave 2 </a:t>
            </a:r>
          </a:p>
          <a:p>
            <a:pPr marL="917575" lvl="2" indent="-457200" eaLnBrk="1" hangingPunct="1">
              <a:lnSpc>
                <a:spcPct val="90000"/>
              </a:lnSpc>
              <a:buClrTx/>
              <a:buSzPct val="91000"/>
            </a:pPr>
            <a:r>
              <a:rPr lang="en-US" sz="1700" smtClean="0"/>
              <a:t>Target Release = Burgundy</a:t>
            </a:r>
          </a:p>
          <a:p>
            <a:pPr marL="917575" lvl="2" indent="-457200" eaLnBrk="1" hangingPunct="1">
              <a:lnSpc>
                <a:spcPct val="90000"/>
              </a:lnSpc>
              <a:buClrTx/>
              <a:buSzPct val="91000"/>
            </a:pPr>
            <a:r>
              <a:rPr lang="en-US" sz="1700" smtClean="0"/>
              <a:t>Product : select asset</a:t>
            </a:r>
          </a:p>
          <a:p>
            <a:pPr marL="917575" lvl="2" indent="-457200" eaLnBrk="1" hangingPunct="1">
              <a:lnSpc>
                <a:spcPct val="90000"/>
              </a:lnSpc>
              <a:buClrTx/>
              <a:buSzPct val="91000"/>
            </a:pPr>
            <a:r>
              <a:rPr lang="en-US" sz="1700" smtClean="0"/>
              <a:t>If node is not the lowest level of requirement, then change the requirement type to folder.</a:t>
            </a:r>
            <a:endParaRPr lang="en-US" sz="1700" smtClean="0">
              <a:solidFill>
                <a:srgbClr val="FF0000"/>
              </a:solidFill>
            </a:endParaRPr>
          </a:p>
          <a:p>
            <a:pPr marL="571500" lvl="1" indent="-457200" eaLnBrk="1" hangingPunct="1">
              <a:lnSpc>
                <a:spcPct val="90000"/>
              </a:lnSpc>
              <a:buClrTx/>
              <a:buSzPct val="91000"/>
              <a:buFont typeface="Futura Bk" pitchFamily="34" charset="0"/>
              <a:buAutoNum type="arabicPeriod" startAt="19"/>
            </a:pPr>
            <a:r>
              <a:rPr lang="en-US" sz="2000" smtClean="0"/>
              <a:t>Note that the following fields will also be loaded in QC by Release Management (see highlighted in </a:t>
            </a:r>
            <a:r>
              <a:rPr lang="en-US" sz="2000" smtClean="0">
                <a:solidFill>
                  <a:srgbClr val="FFC000"/>
                </a:solidFill>
              </a:rPr>
              <a:t>yellow</a:t>
            </a:r>
            <a:r>
              <a:rPr lang="en-US" sz="2000" smtClean="0">
                <a:solidFill>
                  <a:srgbClr val="00B050"/>
                </a:solidFill>
              </a:rPr>
              <a:t> </a:t>
            </a:r>
            <a:r>
              <a:rPr lang="en-US" sz="2000" smtClean="0"/>
              <a:t>in next slide)</a:t>
            </a:r>
          </a:p>
          <a:p>
            <a:pPr marL="917575" lvl="2" indent="-457200" eaLnBrk="1" hangingPunct="1">
              <a:lnSpc>
                <a:spcPct val="90000"/>
              </a:lnSpc>
              <a:buClrTx/>
              <a:buSzPct val="91000"/>
            </a:pPr>
            <a:r>
              <a:rPr lang="en-US" sz="1700" smtClean="0"/>
              <a:t>Focus Area: region impact</a:t>
            </a:r>
          </a:p>
          <a:p>
            <a:pPr marL="917575" lvl="2" indent="-457200" eaLnBrk="1" hangingPunct="1">
              <a:lnSpc>
                <a:spcPct val="90000"/>
              </a:lnSpc>
              <a:buClrTx/>
              <a:buSzPct val="91000"/>
            </a:pPr>
            <a:r>
              <a:rPr lang="en-US" sz="1700" smtClean="0"/>
              <a:t>Category: required for W2-projects only, multi-select</a:t>
            </a:r>
            <a:endParaRPr lang="en-US" sz="2000" smtClean="0"/>
          </a:p>
          <a:p>
            <a:pPr marL="571500" lvl="1" indent="-457200" eaLnBrk="1" hangingPunct="1">
              <a:lnSpc>
                <a:spcPct val="90000"/>
              </a:lnSpc>
              <a:buClrTx/>
              <a:buSzPct val="91000"/>
              <a:buFont typeface="Futura Bk" pitchFamily="34" charset="0"/>
              <a:buAutoNum type="arabicPeriod" startAt="19"/>
            </a:pPr>
            <a:r>
              <a:rPr lang="en-US" sz="2000" smtClean="0"/>
              <a:t>Please don’t change other fields, especially the </a:t>
            </a:r>
            <a:r>
              <a:rPr lang="en-US" sz="2000" smtClean="0">
                <a:solidFill>
                  <a:srgbClr val="0098F6"/>
                </a:solidFill>
              </a:rPr>
              <a:t>blue</a:t>
            </a:r>
            <a:r>
              <a:rPr lang="en-US" sz="2000" smtClean="0"/>
              <a:t> fields highlighted in next slides (unless you have to change a reqt type to folder).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164866" name="Slide Number Placeholder 4"/>
          <p:cNvSpPr>
            <a:spLocks noGrp="1"/>
          </p:cNvSpPr>
          <p:nvPr>
            <p:ph type="sldNum" sz="quarter" idx="11"/>
          </p:nvPr>
        </p:nvSpPr>
        <p:spPr>
          <a:noFill/>
        </p:spPr>
        <p:txBody>
          <a:bodyPr/>
          <a:lstStyle/>
          <a:p>
            <a:fld id="{3D6CBDFD-7869-4A91-9C86-5D849DBA72AB}" type="slidenum">
              <a:rPr lang="en-US" smtClean="0"/>
              <a:pPr/>
              <a:t>28</a:t>
            </a:fld>
            <a:endParaRPr lang="en-US" smtClean="0"/>
          </a:p>
        </p:txBody>
      </p:sp>
      <p:pic>
        <p:nvPicPr>
          <p:cNvPr id="164867" name="Picture 2"/>
          <p:cNvPicPr>
            <a:picLocks noChangeAspect="1" noChangeArrowheads="1"/>
          </p:cNvPicPr>
          <p:nvPr/>
        </p:nvPicPr>
        <p:blipFill>
          <a:blip r:embed="rId2" cstate="print"/>
          <a:srcRect/>
          <a:stretch>
            <a:fillRect/>
          </a:stretch>
        </p:blipFill>
        <p:spPr bwMode="auto">
          <a:xfrm>
            <a:off x="450850" y="0"/>
            <a:ext cx="8559800" cy="6827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a:xfrm>
            <a:off x="434975" y="533400"/>
            <a:ext cx="5265738" cy="3119438"/>
          </a:xfrm>
        </p:spPr>
        <p:txBody>
          <a:bodyPr/>
          <a:lstStyle/>
          <a:p>
            <a:pPr marL="342900" indent="-342900" eaLnBrk="1" hangingPunct="1"/>
            <a:r>
              <a:rPr lang="en-US" smtClean="0"/>
              <a:t>Process Approved CR to add More New Product  / Test Requirements to Caliber &amp; then QC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xfrm>
            <a:off x="1997075" y="6627774"/>
            <a:ext cx="5359400" cy="219075"/>
          </a:xfrm>
        </p:spPr>
        <p:txBody>
          <a:bodyPr/>
          <a:lstStyle/>
          <a:p>
            <a:pPr>
              <a:defRPr/>
            </a:pPr>
            <a:r>
              <a:rPr lang="en-US"/>
              <a:t>Rev. 7.21 – HP Restricted</a:t>
            </a:r>
          </a:p>
        </p:txBody>
      </p:sp>
      <p:sp>
        <p:nvSpPr>
          <p:cNvPr id="122882" name="Slide Number Placeholder 4"/>
          <p:cNvSpPr>
            <a:spLocks noGrp="1"/>
          </p:cNvSpPr>
          <p:nvPr>
            <p:ph type="sldNum" sz="quarter" idx="11"/>
          </p:nvPr>
        </p:nvSpPr>
        <p:spPr>
          <a:xfrm>
            <a:off x="401638" y="6627774"/>
            <a:ext cx="762000" cy="219075"/>
          </a:xfrm>
          <a:noFill/>
        </p:spPr>
        <p:txBody>
          <a:bodyPr/>
          <a:lstStyle/>
          <a:p>
            <a:fld id="{B972A4AB-21C5-4F16-B3A8-FF42170E93AE}" type="slidenum">
              <a:rPr lang="en-US" smtClean="0"/>
              <a:pPr/>
              <a:t>3</a:t>
            </a:fld>
            <a:endParaRPr lang="en-US" dirty="0" smtClean="0"/>
          </a:p>
        </p:txBody>
      </p:sp>
      <p:sp>
        <p:nvSpPr>
          <p:cNvPr id="122883" name="Rectangle 2"/>
          <p:cNvSpPr>
            <a:spLocks noGrp="1" noChangeArrowheads="1"/>
          </p:cNvSpPr>
          <p:nvPr>
            <p:ph type="title"/>
          </p:nvPr>
        </p:nvSpPr>
        <p:spPr>
          <a:xfrm>
            <a:off x="398463" y="-457191"/>
            <a:ext cx="8583612" cy="922338"/>
          </a:xfrm>
        </p:spPr>
        <p:txBody>
          <a:bodyPr/>
          <a:lstStyle/>
          <a:p>
            <a:pPr eaLnBrk="1" hangingPunct="1"/>
            <a:r>
              <a:rPr lang="en-US" dirty="0" smtClean="0"/>
              <a:t>Burgundy Specifics</a:t>
            </a:r>
          </a:p>
        </p:txBody>
      </p:sp>
      <p:sp>
        <p:nvSpPr>
          <p:cNvPr id="122884" name="Rectangle 3"/>
          <p:cNvSpPr>
            <a:spLocks noGrp="1" noChangeArrowheads="1"/>
          </p:cNvSpPr>
          <p:nvPr>
            <p:ph type="body" idx="1"/>
          </p:nvPr>
        </p:nvSpPr>
        <p:spPr>
          <a:xfrm>
            <a:off x="400050" y="534997"/>
            <a:ext cx="8586788" cy="5595937"/>
          </a:xfrm>
        </p:spPr>
        <p:txBody>
          <a:bodyPr/>
          <a:lstStyle/>
          <a:p>
            <a:pPr lvl="1" eaLnBrk="1" hangingPunct="1"/>
            <a:r>
              <a:rPr lang="en-US" dirty="0" smtClean="0"/>
              <a:t>Most of this training applies to all Burgundy projects</a:t>
            </a:r>
          </a:p>
          <a:p>
            <a:pPr lvl="2" eaLnBrk="1" hangingPunct="1"/>
            <a:r>
              <a:rPr lang="en-US" dirty="0" smtClean="0"/>
              <a:t>Some specifics apply only to the Wave 2 project, since it has many sub-projects – we will make clear when training applies only to Wave 2 projects</a:t>
            </a:r>
          </a:p>
          <a:p>
            <a:pPr lvl="2" eaLnBrk="1" hangingPunct="1"/>
            <a:r>
              <a:rPr lang="en-US" dirty="0" smtClean="0"/>
              <a:t>Both Wave 2 and Wave 1 Fallout use IT Tracking #’s instead of the Caliber-generated BR#s</a:t>
            </a:r>
          </a:p>
          <a:p>
            <a:pPr lvl="1" eaLnBrk="1" hangingPunct="1"/>
            <a:r>
              <a:rPr lang="en-US" dirty="0" smtClean="0"/>
              <a:t>Do not publish to Quality Center until you have the go-ahead from </a:t>
            </a:r>
            <a:r>
              <a:rPr lang="en-US" dirty="0" smtClean="0"/>
              <a:t>Zatorski, Steven J. </a:t>
            </a:r>
            <a:r>
              <a:rPr lang="en-US" dirty="0" smtClean="0"/>
              <a:t>(or Diana Murelaga)</a:t>
            </a:r>
          </a:p>
          <a:p>
            <a:pPr lvl="2" eaLnBrk="1" hangingPunct="1"/>
            <a:r>
              <a:rPr lang="en-US" dirty="0" smtClean="0"/>
              <a:t>Rationale: Avoid need to re-publish unnecessarily</a:t>
            </a:r>
          </a:p>
          <a:p>
            <a:pPr lvl="1" eaLnBrk="1" hangingPunct="1"/>
            <a:r>
              <a:rPr lang="en-US" dirty="0" smtClean="0"/>
              <a:t>Where are BRs and PRs</a:t>
            </a:r>
          </a:p>
          <a:p>
            <a:pPr lvl="2" eaLnBrk="1" hangingPunct="1"/>
            <a:r>
              <a:rPr lang="en-US" dirty="0" smtClean="0"/>
              <a:t>Business Requirements: are in PSGIT_Tier1 Caliber Project</a:t>
            </a:r>
          </a:p>
          <a:p>
            <a:pPr lvl="2" eaLnBrk="1" hangingPunct="1"/>
            <a:r>
              <a:rPr lang="en-US" dirty="0" smtClean="0"/>
              <a:t>Assets’ Product Requirements: </a:t>
            </a:r>
          </a:p>
          <a:p>
            <a:pPr lvl="3" eaLnBrk="1" hangingPunct="1"/>
            <a:r>
              <a:rPr lang="en-US" dirty="0" smtClean="0"/>
              <a:t>The master must be in the Asset’s Caliber Project</a:t>
            </a:r>
          </a:p>
          <a:p>
            <a:pPr lvl="3" eaLnBrk="1" hangingPunct="1"/>
            <a:r>
              <a:rPr lang="en-US" dirty="0" smtClean="0"/>
              <a:t>Must be published to PSGIT_Tier1 Quality Center, and the ones in QC are only copies</a:t>
            </a:r>
          </a:p>
          <a:p>
            <a:pPr lvl="1" eaLnBrk="1" hangingPunct="1"/>
            <a:endParaRPr lang="en-US" dirty="0" smtClean="0"/>
          </a:p>
          <a:p>
            <a:pPr lvl="1" eaLnBrk="1" hangingPunct="1"/>
            <a:endParaRPr lang="en-US" dirty="0" smtClean="0">
              <a:solidFill>
                <a:srgbClr val="FF33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dirty="0"/>
              <a:t>Rev. 7.21 – HP Restricted</a:t>
            </a:r>
          </a:p>
        </p:txBody>
      </p:sp>
      <p:sp>
        <p:nvSpPr>
          <p:cNvPr id="167938" name="Slide Number Placeholder 4"/>
          <p:cNvSpPr>
            <a:spLocks noGrp="1"/>
          </p:cNvSpPr>
          <p:nvPr>
            <p:ph type="sldNum" sz="quarter" idx="11"/>
          </p:nvPr>
        </p:nvSpPr>
        <p:spPr>
          <a:noFill/>
        </p:spPr>
        <p:txBody>
          <a:bodyPr/>
          <a:lstStyle/>
          <a:p>
            <a:fld id="{4C415E37-EB66-4637-AA18-915DFDF6DD61}" type="slidenum">
              <a:rPr lang="en-US" smtClean="0"/>
              <a:pPr/>
              <a:t>30</a:t>
            </a:fld>
            <a:endParaRPr lang="en-US" smtClean="0"/>
          </a:p>
        </p:txBody>
      </p:sp>
      <p:sp>
        <p:nvSpPr>
          <p:cNvPr id="167939" name="Rectangle 2"/>
          <p:cNvSpPr>
            <a:spLocks noGrp="1" noChangeArrowheads="1"/>
          </p:cNvSpPr>
          <p:nvPr>
            <p:ph type="title"/>
          </p:nvPr>
        </p:nvSpPr>
        <p:spPr/>
        <p:txBody>
          <a:bodyPr/>
          <a:lstStyle/>
          <a:p>
            <a:pPr eaLnBrk="1" hangingPunct="1"/>
            <a:r>
              <a:rPr lang="en-US" smtClean="0"/>
              <a:t>CR approved to Add More New Product/Test Requirements to your </a:t>
            </a:r>
            <a:r>
              <a:rPr lang="en-US" u="sng" smtClean="0"/>
              <a:t>Product</a:t>
            </a:r>
            <a:r>
              <a:rPr lang="en-US" smtClean="0"/>
              <a:t> </a:t>
            </a:r>
            <a:r>
              <a:rPr lang="en-US" u="sng" smtClean="0"/>
              <a:t>Caliber</a:t>
            </a:r>
            <a:endParaRPr lang="en-US" u="sng" smtClean="0">
              <a:solidFill>
                <a:schemeClr val="tx1"/>
              </a:solidFill>
            </a:endParaRPr>
          </a:p>
        </p:txBody>
      </p:sp>
      <p:sp>
        <p:nvSpPr>
          <p:cNvPr id="24581"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a:defRPr/>
            </a:pPr>
            <a:r>
              <a:rPr lang="en-US" sz="2000" dirty="0" smtClean="0"/>
              <a:t>You can publish more new requirements only due to an approved CR. Once the CR gets approved, please:</a:t>
            </a:r>
          </a:p>
          <a:p>
            <a:pPr marL="571500" lvl="1" indent="-457200" eaLnBrk="1" hangingPunct="1">
              <a:lnSpc>
                <a:spcPct val="90000"/>
              </a:lnSpc>
              <a:buClrTx/>
              <a:buSzPct val="91000"/>
              <a:buFont typeface="Futura Bk" pitchFamily="34" charset="0"/>
              <a:buNone/>
              <a:defRPr/>
            </a:pPr>
            <a:endParaRPr lang="en-US" sz="2000" dirty="0" smtClean="0"/>
          </a:p>
          <a:p>
            <a:pPr marL="571500" lvl="1" indent="-457200" eaLnBrk="1" hangingPunct="1">
              <a:lnSpc>
                <a:spcPct val="90000"/>
              </a:lnSpc>
              <a:buClrTx/>
              <a:buSzPct val="91000"/>
              <a:defRPr/>
            </a:pPr>
            <a:r>
              <a:rPr lang="en-US" sz="2000" dirty="0" smtClean="0"/>
              <a:t>Ensure Release Management has updated the existing BR or loaded the new BR in PSGIT Tier1 Caliber under the proper project. </a:t>
            </a:r>
          </a:p>
          <a:p>
            <a:pPr marL="917575" lvl="2" indent="-457200" eaLnBrk="1" hangingPunct="1">
              <a:lnSpc>
                <a:spcPct val="90000"/>
              </a:lnSpc>
              <a:buClrTx/>
              <a:buSzPct val="91000"/>
              <a:defRPr/>
            </a:pPr>
            <a:r>
              <a:rPr lang="en-US" sz="1800" dirty="0" smtClean="0"/>
              <a:t>For existing BRs, they will:</a:t>
            </a:r>
          </a:p>
          <a:p>
            <a:pPr marL="1250950" lvl="3" indent="-457200" eaLnBrk="1" hangingPunct="1">
              <a:lnSpc>
                <a:spcPct val="90000"/>
              </a:lnSpc>
              <a:buClrTx/>
              <a:buSzPct val="91000"/>
              <a:defRPr/>
            </a:pPr>
            <a:r>
              <a:rPr lang="en-US" sz="1600" dirty="0" smtClean="0"/>
              <a:t>Add the CR number to the title (E.g. ’73-172 – title – CR 82’) </a:t>
            </a:r>
          </a:p>
          <a:p>
            <a:pPr marL="1250950" lvl="3" indent="-457200" eaLnBrk="1" hangingPunct="1">
              <a:lnSpc>
                <a:spcPct val="90000"/>
              </a:lnSpc>
              <a:buClrTx/>
              <a:buSzPct val="91000"/>
              <a:defRPr/>
            </a:pPr>
            <a:r>
              <a:rPr lang="en-US" sz="1600" dirty="0" smtClean="0"/>
              <a:t>Add the CR details to the Caliber BR details</a:t>
            </a:r>
          </a:p>
          <a:p>
            <a:pPr marL="917575" lvl="2" indent="-457200" eaLnBrk="1" hangingPunct="1">
              <a:lnSpc>
                <a:spcPct val="90000"/>
              </a:lnSpc>
              <a:buClrTx/>
              <a:buSzPct val="91000"/>
              <a:defRPr/>
            </a:pPr>
            <a:r>
              <a:rPr lang="en-US" sz="1800" dirty="0" smtClean="0"/>
              <a:t>For new BRs, they will: </a:t>
            </a:r>
          </a:p>
          <a:p>
            <a:pPr marL="1262063" lvl="3" indent="-457200">
              <a:defRPr/>
            </a:pPr>
            <a:r>
              <a:rPr lang="en-US" sz="1600" dirty="0" smtClean="0"/>
              <a:t>Place the BR and CR number in the title. (E.g. ‘Caliber BR# – title – CR ID)</a:t>
            </a:r>
          </a:p>
          <a:p>
            <a:pPr marL="1262063" lvl="3" indent="-457200">
              <a:defRPr/>
            </a:pPr>
            <a:r>
              <a:rPr lang="en-US" sz="1600" dirty="0" smtClean="0"/>
              <a:t>Add the CR details to the Caliber BR details</a:t>
            </a:r>
          </a:p>
          <a:p>
            <a:pPr marL="571500" lvl="1" indent="-457200" eaLnBrk="1" hangingPunct="1">
              <a:lnSpc>
                <a:spcPct val="90000"/>
              </a:lnSpc>
              <a:buClrTx/>
              <a:buSzPct val="91000"/>
              <a:defRPr/>
            </a:pPr>
            <a:r>
              <a:rPr lang="en-US" sz="2000" dirty="0" smtClean="0"/>
              <a:t>Create your Product and/or Test Requirement in your product </a:t>
            </a:r>
            <a:r>
              <a:rPr lang="en-US" sz="2000" dirty="0" err="1" smtClean="0"/>
              <a:t>CaliberRM</a:t>
            </a:r>
            <a:endParaRPr lang="en-US" sz="2000" dirty="0" smtClean="0"/>
          </a:p>
          <a:p>
            <a:pPr marL="917575" lvl="2" indent="-457200" eaLnBrk="1" hangingPunct="1">
              <a:lnSpc>
                <a:spcPct val="90000"/>
              </a:lnSpc>
              <a:buClrTx/>
              <a:buSzPct val="91000"/>
              <a:defRPr/>
            </a:pPr>
            <a:r>
              <a:rPr lang="en-US" sz="1800" dirty="0" smtClean="0"/>
              <a:t>Create your new Requirement(s) and trace them to the correct BRs.</a:t>
            </a:r>
          </a:p>
          <a:p>
            <a:pPr marL="1250950" lvl="3" indent="-457200" eaLnBrk="1" hangingPunct="1">
              <a:lnSpc>
                <a:spcPct val="90000"/>
              </a:lnSpc>
              <a:buClrTx/>
              <a:buSzPct val="91000"/>
              <a:defRPr/>
            </a:pPr>
            <a:r>
              <a:rPr lang="en-US" sz="1600" dirty="0" smtClean="0"/>
              <a:t>Put the IT Tracking #(s) or the BR#(s) from the BR title(s) into the PR title</a:t>
            </a:r>
          </a:p>
          <a:p>
            <a:pPr marL="1250950" lvl="3" indent="-457200" eaLnBrk="1" hangingPunct="1">
              <a:lnSpc>
                <a:spcPct val="90000"/>
              </a:lnSpc>
              <a:buClrTx/>
              <a:buSzPct val="91000"/>
              <a:defRPr/>
            </a:pPr>
            <a:r>
              <a:rPr lang="en-US" sz="1600" dirty="0" smtClean="0"/>
              <a:t>Place the CR number in the Details</a:t>
            </a:r>
          </a:p>
          <a:p>
            <a:pPr marL="571500" lvl="1" indent="-457200" eaLnBrk="1" hangingPunct="1">
              <a:lnSpc>
                <a:spcPct val="90000"/>
              </a:lnSpc>
              <a:buClrTx/>
              <a:buSzPct val="91000"/>
              <a:buFont typeface="Futura Bk" pitchFamily="34" charset="0"/>
              <a:buNone/>
              <a:defRPr/>
            </a:pPr>
            <a:endParaRPr lang="en-US" sz="2000" b="1" dirty="0" smtClean="0">
              <a:sym typeface="Wingdings" pitchFamily="2" charset="2"/>
            </a:endParaRPr>
          </a:p>
          <a:p>
            <a:pPr marL="571500" lvl="1" indent="-457200" eaLnBrk="1" hangingPunct="1">
              <a:lnSpc>
                <a:spcPct val="90000"/>
              </a:lnSpc>
              <a:buClrTx/>
              <a:buSzPct val="91000"/>
              <a:buFont typeface="Futura Bk" pitchFamily="34" charset="0"/>
              <a:buNone/>
              <a:defRPr/>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defRPr/>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defRPr/>
            </a:pPr>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69986" name="Slide Number Placeholder 4"/>
          <p:cNvSpPr>
            <a:spLocks noGrp="1"/>
          </p:cNvSpPr>
          <p:nvPr>
            <p:ph type="sldNum" sz="quarter" idx="11"/>
          </p:nvPr>
        </p:nvSpPr>
        <p:spPr>
          <a:noFill/>
        </p:spPr>
        <p:txBody>
          <a:bodyPr/>
          <a:lstStyle/>
          <a:p>
            <a:fld id="{726F7856-F045-4201-B25B-E6200DEA4949}" type="slidenum">
              <a:rPr lang="en-US" smtClean="0"/>
              <a:pPr/>
              <a:t>31</a:t>
            </a:fld>
            <a:endParaRPr lang="en-US" smtClean="0"/>
          </a:p>
        </p:txBody>
      </p:sp>
      <p:sp>
        <p:nvSpPr>
          <p:cNvPr id="169987" name="Rectangle 2"/>
          <p:cNvSpPr>
            <a:spLocks noGrp="1" noChangeArrowheads="1"/>
          </p:cNvSpPr>
          <p:nvPr>
            <p:ph type="title"/>
          </p:nvPr>
        </p:nvSpPr>
        <p:spPr/>
        <p:txBody>
          <a:bodyPr/>
          <a:lstStyle/>
          <a:p>
            <a:pPr eaLnBrk="1" hangingPunct="1"/>
            <a:r>
              <a:rPr lang="en-US" smtClean="0"/>
              <a:t>Add More New Requirements to </a:t>
            </a:r>
            <a:r>
              <a:rPr lang="en-US" u="sng" smtClean="0"/>
              <a:t>QC</a:t>
            </a:r>
            <a:endParaRPr lang="en-US" u="sng" smtClean="0">
              <a:solidFill>
                <a:schemeClr val="tx1"/>
              </a:solidFill>
            </a:endParaRPr>
          </a:p>
        </p:txBody>
      </p:sp>
      <p:sp>
        <p:nvSpPr>
          <p:cNvPr id="169988"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a:pPr>
            <a:r>
              <a:rPr lang="en-US" sz="2000" smtClean="0"/>
              <a:t>Once Caliber is updated, please:</a:t>
            </a:r>
          </a:p>
          <a:p>
            <a:pPr marL="571500" lvl="1" indent="-457200" eaLnBrk="1" hangingPunct="1">
              <a:lnSpc>
                <a:spcPct val="90000"/>
              </a:lnSpc>
              <a:buClrTx/>
              <a:buSzPct val="91000"/>
            </a:pPr>
            <a:r>
              <a:rPr lang="en-US" sz="2000" smtClean="0"/>
              <a:t>In CaliberRM, Go to </a:t>
            </a:r>
            <a:r>
              <a:rPr lang="en-US" sz="2000" b="1" smtClean="0"/>
              <a:t>Tools</a:t>
            </a:r>
            <a:r>
              <a:rPr lang="en-US" sz="2000" smtClean="0"/>
              <a:t> </a:t>
            </a:r>
            <a:r>
              <a:rPr lang="en-US" sz="2000" smtClean="0">
                <a:sym typeface="Wingdings" pitchFamily="2" charset="2"/>
              </a:rPr>
              <a:t></a:t>
            </a:r>
            <a:r>
              <a:rPr lang="en-US" sz="2000" b="1" smtClean="0">
                <a:sym typeface="Wingdings" pitchFamily="2" charset="2"/>
              </a:rPr>
              <a:t>Publish to Quality Center</a:t>
            </a:r>
          </a:p>
          <a:p>
            <a:pPr marL="571500" lvl="1" indent="-457200" eaLnBrk="1" hangingPunct="1">
              <a:lnSpc>
                <a:spcPct val="90000"/>
              </a:lnSpc>
              <a:buClrTx/>
              <a:buSzPct val="91000"/>
              <a:buFont typeface="Futura Bk" pitchFamily="34" charset="0"/>
              <a:buNone/>
            </a:pPr>
            <a:r>
              <a:rPr lang="en-US" sz="2000" smtClean="0">
                <a:sym typeface="Wingdings" pitchFamily="2" charset="2"/>
              </a:rPr>
              <a:t>	This could take a few minutes, please wait until a new pop up window is displayed, called ‘</a:t>
            </a:r>
            <a:r>
              <a:rPr lang="en-US" sz="2000" b="1" smtClean="0">
                <a:sym typeface="Wingdings" pitchFamily="2" charset="2"/>
              </a:rPr>
              <a:t>Select Requirements To Import</a:t>
            </a:r>
            <a:r>
              <a:rPr lang="en-US" sz="2000" smtClean="0">
                <a:sym typeface="Wingdings" pitchFamily="2" charset="2"/>
              </a:rPr>
              <a:t>’</a:t>
            </a:r>
          </a:p>
          <a:p>
            <a:pPr marL="571500" lvl="1" indent="-457200" eaLnBrk="1" hangingPunct="1">
              <a:lnSpc>
                <a:spcPct val="90000"/>
              </a:lnSpc>
              <a:buClrTx/>
              <a:buSzPct val="91000"/>
              <a:buFont typeface="Futura Bk" pitchFamily="34" charset="0"/>
              <a:buNone/>
            </a:pPr>
            <a:endParaRPr lang="en-US" sz="2000" b="1" smtClean="0">
              <a:sym typeface="Wingdings" pitchFamily="2" charset="2"/>
            </a:endParaRPr>
          </a:p>
          <a:p>
            <a:pPr marL="571500" lvl="1" indent="-457200" eaLnBrk="1" hangingPunct="1">
              <a:lnSpc>
                <a:spcPct val="90000"/>
              </a:lnSpc>
              <a:buClrTx/>
              <a:buSzPct val="91000"/>
              <a:buFont typeface="Futura Bk" pitchFamily="34" charset="0"/>
              <a:buNone/>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p>
        </p:txBody>
      </p:sp>
      <p:sp>
        <p:nvSpPr>
          <p:cNvPr id="10" name="TextBox 9"/>
          <p:cNvSpPr txBox="1"/>
          <p:nvPr/>
        </p:nvSpPr>
        <p:spPr>
          <a:xfrm>
            <a:off x="3813715" y="4114800"/>
            <a:ext cx="1215483" cy="230832"/>
          </a:xfrm>
          <a:prstGeom prst="rect">
            <a:avLst/>
          </a:prstGeom>
          <a:solidFill>
            <a:schemeClr val="bg1"/>
          </a:solidFill>
        </p:spPr>
        <p:txBody>
          <a:bodyPr wrap="square" rtlCol="0">
            <a:spAutoFit/>
          </a:bodyPr>
          <a:lstStyle/>
          <a:p>
            <a:r>
              <a:rPr lang="en-US" sz="900" dirty="0" smtClean="0"/>
              <a:t>ePrime</a:t>
            </a:r>
            <a:endParaRPr lang="en-US" sz="900" dirty="0"/>
          </a:p>
        </p:txBody>
      </p:sp>
      <p:sp>
        <p:nvSpPr>
          <p:cNvPr id="11" name="TextBox 10"/>
          <p:cNvSpPr txBox="1"/>
          <p:nvPr/>
        </p:nvSpPr>
        <p:spPr>
          <a:xfrm>
            <a:off x="3966114" y="3866495"/>
            <a:ext cx="1215483" cy="246221"/>
          </a:xfrm>
          <a:prstGeom prst="rect">
            <a:avLst/>
          </a:prstGeom>
          <a:solidFill>
            <a:schemeClr val="bg1"/>
          </a:solidFill>
        </p:spPr>
        <p:txBody>
          <a:bodyPr wrap="square" rtlCol="0">
            <a:spAutoFit/>
          </a:bodyPr>
          <a:lstStyle/>
          <a:p>
            <a:r>
              <a:rPr lang="en-US" sz="1000" dirty="0" smtClean="0"/>
              <a:t>ePrime</a:t>
            </a:r>
            <a:endParaRPr lang="en-US" sz="1000" dirty="0"/>
          </a:p>
        </p:txBody>
      </p:sp>
      <p:grpSp>
        <p:nvGrpSpPr>
          <p:cNvPr id="12" name="Group 11"/>
          <p:cNvGrpSpPr/>
          <p:nvPr/>
        </p:nvGrpSpPr>
        <p:grpSpPr>
          <a:xfrm>
            <a:off x="3328908" y="2646282"/>
            <a:ext cx="5770562" cy="4151312"/>
            <a:chOff x="3328908" y="2646282"/>
            <a:chExt cx="5770562" cy="4151312"/>
          </a:xfrm>
        </p:grpSpPr>
        <p:pic>
          <p:nvPicPr>
            <p:cNvPr id="13" name="Picture 3"/>
            <p:cNvPicPr>
              <a:picLocks noChangeArrowheads="1"/>
            </p:cNvPicPr>
            <p:nvPr/>
          </p:nvPicPr>
          <p:blipFill>
            <a:blip r:embed="rId3" cstate="print"/>
            <a:srcRect/>
            <a:stretch>
              <a:fillRect/>
            </a:stretch>
          </p:blipFill>
          <p:spPr bwMode="auto">
            <a:xfrm>
              <a:off x="3328908" y="2646282"/>
              <a:ext cx="5770562" cy="4151312"/>
            </a:xfrm>
            <a:prstGeom prst="rect">
              <a:avLst/>
            </a:prstGeom>
            <a:solidFill>
              <a:schemeClr val="accent2"/>
            </a:solidFill>
            <a:ln w="9525">
              <a:noFill/>
              <a:miter lim="800000"/>
              <a:headEnd/>
              <a:tailEnd/>
            </a:ln>
          </p:spPr>
        </p:pic>
        <p:sp>
          <p:nvSpPr>
            <p:cNvPr id="14" name="TextBox 13"/>
            <p:cNvSpPr txBox="1"/>
            <p:nvPr/>
          </p:nvSpPr>
          <p:spPr>
            <a:xfrm>
              <a:off x="3813715" y="4114800"/>
              <a:ext cx="1215483" cy="230832"/>
            </a:xfrm>
            <a:prstGeom prst="rect">
              <a:avLst/>
            </a:prstGeom>
            <a:solidFill>
              <a:schemeClr val="bg1"/>
            </a:solidFill>
          </p:spPr>
          <p:txBody>
            <a:bodyPr wrap="square" rtlCol="0">
              <a:spAutoFit/>
            </a:bodyPr>
            <a:lstStyle/>
            <a:p>
              <a:r>
                <a:rPr lang="en-US" sz="900" dirty="0" smtClean="0"/>
                <a:t>ePrime</a:t>
              </a:r>
              <a:endParaRPr lang="en-US" sz="900" dirty="0"/>
            </a:p>
          </p:txBody>
        </p:sp>
        <p:sp>
          <p:nvSpPr>
            <p:cNvPr id="15" name="TextBox 14"/>
            <p:cNvSpPr txBox="1"/>
            <p:nvPr/>
          </p:nvSpPr>
          <p:spPr>
            <a:xfrm>
              <a:off x="3966114" y="3866495"/>
              <a:ext cx="1215483" cy="246221"/>
            </a:xfrm>
            <a:prstGeom prst="rect">
              <a:avLst/>
            </a:prstGeom>
            <a:solidFill>
              <a:schemeClr val="bg1"/>
            </a:solidFill>
          </p:spPr>
          <p:txBody>
            <a:bodyPr wrap="square" rtlCol="0">
              <a:spAutoFit/>
            </a:bodyPr>
            <a:lstStyle/>
            <a:p>
              <a:r>
                <a:rPr lang="en-US" sz="1000" dirty="0" smtClean="0"/>
                <a:t>ePrime</a:t>
              </a:r>
              <a:endParaRPr lang="en-US" sz="1000"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72034" name="Slide Number Placeholder 4"/>
          <p:cNvSpPr>
            <a:spLocks noGrp="1"/>
          </p:cNvSpPr>
          <p:nvPr>
            <p:ph type="sldNum" sz="quarter" idx="11"/>
          </p:nvPr>
        </p:nvSpPr>
        <p:spPr>
          <a:noFill/>
        </p:spPr>
        <p:txBody>
          <a:bodyPr/>
          <a:lstStyle/>
          <a:p>
            <a:fld id="{BB6E8441-D953-4E8E-8231-CD7B007604BF}" type="slidenum">
              <a:rPr lang="en-US" smtClean="0"/>
              <a:pPr/>
              <a:t>32</a:t>
            </a:fld>
            <a:endParaRPr lang="en-US" smtClean="0"/>
          </a:p>
        </p:txBody>
      </p:sp>
      <p:sp>
        <p:nvSpPr>
          <p:cNvPr id="172035" name="Rectangle 2"/>
          <p:cNvSpPr>
            <a:spLocks noGrp="1" noChangeArrowheads="1"/>
          </p:cNvSpPr>
          <p:nvPr>
            <p:ph type="title"/>
          </p:nvPr>
        </p:nvSpPr>
        <p:spPr>
          <a:xfrm>
            <a:off x="398463" y="-115888"/>
            <a:ext cx="8583612" cy="922338"/>
          </a:xfrm>
        </p:spPr>
        <p:txBody>
          <a:bodyPr/>
          <a:lstStyle/>
          <a:p>
            <a:pPr eaLnBrk="1" hangingPunct="1">
              <a:tabLst>
                <a:tab pos="2514600" algn="l"/>
              </a:tabLst>
            </a:pPr>
            <a:r>
              <a:rPr lang="en-US" smtClean="0"/>
              <a:t>Add More New Requirements to QC</a:t>
            </a:r>
            <a:endParaRPr lang="en-US" smtClean="0">
              <a:solidFill>
                <a:schemeClr val="tx1"/>
              </a:solidFill>
            </a:endParaRPr>
          </a:p>
        </p:txBody>
      </p:sp>
      <p:sp>
        <p:nvSpPr>
          <p:cNvPr id="172036" name="Rectangle 3"/>
          <p:cNvSpPr>
            <a:spLocks noGrp="1" noChangeArrowheads="1"/>
          </p:cNvSpPr>
          <p:nvPr>
            <p:ph type="body" idx="1"/>
          </p:nvPr>
        </p:nvSpPr>
        <p:spPr>
          <a:xfrm>
            <a:off x="400050" y="865188"/>
            <a:ext cx="8586788" cy="5595937"/>
          </a:xfrm>
        </p:spPr>
        <p:txBody>
          <a:bodyPr/>
          <a:lstStyle/>
          <a:p>
            <a:pPr marL="571500" lvl="1" indent="-457200" eaLnBrk="1" hangingPunct="1">
              <a:lnSpc>
                <a:spcPct val="90000"/>
              </a:lnSpc>
              <a:buClrTx/>
              <a:buSzPct val="91000"/>
              <a:buFont typeface="Futura Bk" pitchFamily="34" charset="0"/>
              <a:buAutoNum type="arabicPeriod" startAt="2"/>
            </a:pPr>
            <a:r>
              <a:rPr lang="en-US" sz="2000" smtClean="0"/>
              <a:t>In </a:t>
            </a:r>
            <a:r>
              <a:rPr lang="en-US" sz="2000" smtClean="0">
                <a:sym typeface="Wingdings" pitchFamily="2" charset="2"/>
              </a:rPr>
              <a:t>‘Select Requirements To Import’ window, </a:t>
            </a:r>
            <a:r>
              <a:rPr lang="en-US" sz="2000" b="1" smtClean="0"/>
              <a:t>Deselect all requirements</a:t>
            </a:r>
            <a:r>
              <a:rPr lang="en-US" sz="2000" smtClean="0"/>
              <a:t>: </a:t>
            </a:r>
            <a:r>
              <a:rPr lang="en-US" sz="2000" smtClean="0">
                <a:solidFill>
                  <a:srgbClr val="FF0000"/>
                </a:solidFill>
              </a:rPr>
              <a:t>only product requirements and testing only requirements should be published to QC</a:t>
            </a:r>
            <a:endParaRPr lang="en-US" sz="2000" smtClean="0"/>
          </a:p>
          <a:p>
            <a:pPr marL="571500" lvl="1" indent="-457200" eaLnBrk="1" hangingPunct="1">
              <a:lnSpc>
                <a:spcPct val="90000"/>
              </a:lnSpc>
              <a:buClrTx/>
              <a:buSzPct val="91000"/>
              <a:buFont typeface="Futura Bk" pitchFamily="34" charset="0"/>
              <a:buAutoNum type="arabicPeriod" startAt="3"/>
            </a:pPr>
            <a:r>
              <a:rPr lang="en-US" sz="2000" smtClean="0"/>
              <a:t>Focus on the new requirements for one project only such as Wave 2. Repeat for each project with new requirements. Check that the parent requirement(s) for your new requirements are in QC already. </a:t>
            </a:r>
          </a:p>
          <a:p>
            <a:pPr marL="571500" lvl="1" indent="-457200" eaLnBrk="1" hangingPunct="1">
              <a:lnSpc>
                <a:spcPct val="90000"/>
              </a:lnSpc>
              <a:buClrTx/>
              <a:buSzPct val="91000"/>
              <a:buFont typeface="Futura Bk" pitchFamily="34" charset="0"/>
              <a:buNone/>
            </a:pPr>
            <a:r>
              <a:rPr lang="en-US" sz="2000" smtClean="0"/>
              <a:t>	</a:t>
            </a:r>
            <a:r>
              <a:rPr lang="en-US" sz="1800" smtClean="0"/>
              <a:t>Note: If the parent requirements are not in QC, please publish the parents first. Otherwise the new requirements selected will be published right under your asset folder in QC, and not following the hierarchy in Caliber. As long as the parents of the new requirements are in QC, you do not select them for publishing, yet QC will show the same hierarchy as in Caliber.</a:t>
            </a:r>
          </a:p>
          <a:p>
            <a:pPr marL="571500" lvl="1" indent="-457200" eaLnBrk="1" hangingPunct="1">
              <a:lnSpc>
                <a:spcPct val="90000"/>
              </a:lnSpc>
              <a:buClrTx/>
              <a:buSzPct val="91000"/>
              <a:buFont typeface="Futura Bk" pitchFamily="34" charset="0"/>
              <a:buAutoNum type="arabicPeriod" startAt="4"/>
            </a:pPr>
            <a:r>
              <a:rPr lang="en-US" sz="2000" smtClean="0"/>
              <a:t>(a) If new reqt has child requirement(s): Select the new requirement and its child requirements. The new requirement and its child requirement(s) will be published to QC. </a:t>
            </a:r>
          </a:p>
          <a:p>
            <a:pPr marL="571500" lvl="1" indent="-457200" eaLnBrk="1" hangingPunct="1">
              <a:lnSpc>
                <a:spcPct val="90000"/>
              </a:lnSpc>
              <a:buClrTx/>
              <a:buSzPct val="91000"/>
              <a:buFont typeface="Futura Bk" pitchFamily="34" charset="0"/>
              <a:buNone/>
            </a:pPr>
            <a:r>
              <a:rPr lang="en-US" sz="2000" smtClean="0"/>
              <a:t>	Note: Caliber doesn’t allow publishing the parent without selecting child requirements. </a:t>
            </a:r>
          </a:p>
          <a:p>
            <a:pPr marL="571500" lvl="1" indent="-457200" eaLnBrk="1" hangingPunct="1">
              <a:lnSpc>
                <a:spcPct val="90000"/>
              </a:lnSpc>
              <a:buClrTx/>
              <a:buSzPct val="91000"/>
              <a:buFont typeface="Futura Bk" pitchFamily="34" charset="0"/>
              <a:buNone/>
            </a:pPr>
            <a:r>
              <a:rPr lang="en-US" sz="2000" smtClean="0"/>
              <a:t>	(b) If new reqt has no child requirement(s): Select the new requirements</a:t>
            </a:r>
          </a:p>
          <a:p>
            <a:pPr marL="571500" lvl="1" indent="-457200" eaLnBrk="1" hangingPunct="1">
              <a:lnSpc>
                <a:spcPct val="90000"/>
              </a:lnSpc>
              <a:buClrTx/>
              <a:buSzPct val="91000"/>
              <a:buFont typeface="Futura Bk" pitchFamily="34" charset="0"/>
              <a:buNone/>
            </a:pPr>
            <a:r>
              <a:rPr lang="en-US" sz="2000" smtClean="0"/>
              <a:t>	Please see the examples in the next two slides. </a:t>
            </a:r>
          </a:p>
          <a:p>
            <a:pPr marL="571500" lvl="1" indent="-457200" eaLnBrk="1" hangingPunct="1">
              <a:lnSpc>
                <a:spcPct val="90000"/>
              </a:lnSpc>
              <a:buClrTx/>
              <a:buSzPct val="91000"/>
              <a:buFont typeface="Futura Bk" pitchFamily="34" charset="0"/>
              <a:buAutoNum type="arabicPeriod" startAt="2"/>
            </a:pPr>
            <a:endParaRPr lang="en-US" sz="20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4"/>
          <p:cNvSpPr>
            <a:spLocks noGrp="1"/>
          </p:cNvSpPr>
          <p:nvPr>
            <p:ph type="sldNum" sz="quarter" idx="11"/>
          </p:nvPr>
        </p:nvSpPr>
        <p:spPr>
          <a:xfrm>
            <a:off x="401638" y="6629400"/>
            <a:ext cx="762000" cy="219075"/>
          </a:xfrm>
          <a:noFill/>
        </p:spPr>
        <p:txBody>
          <a:bodyPr/>
          <a:lstStyle/>
          <a:p>
            <a:fld id="{7CE771CD-5792-4EB3-ABB3-67D0711880DA}" type="slidenum">
              <a:rPr lang="en-US" smtClean="0"/>
              <a:pPr/>
              <a:t>33</a:t>
            </a:fld>
            <a:endParaRPr lang="en-US" smtClean="0"/>
          </a:p>
        </p:txBody>
      </p:sp>
      <p:sp>
        <p:nvSpPr>
          <p:cNvPr id="174082" name="Rectangle 2"/>
          <p:cNvSpPr>
            <a:spLocks noGrp="1" noChangeArrowheads="1"/>
          </p:cNvSpPr>
          <p:nvPr>
            <p:ph type="title"/>
          </p:nvPr>
        </p:nvSpPr>
        <p:spPr>
          <a:xfrm>
            <a:off x="398463" y="-123825"/>
            <a:ext cx="8583612" cy="922338"/>
          </a:xfrm>
        </p:spPr>
        <p:txBody>
          <a:bodyPr/>
          <a:lstStyle/>
          <a:p>
            <a:pPr eaLnBrk="1" hangingPunct="1"/>
            <a:r>
              <a:rPr lang="en-US" smtClean="0"/>
              <a:t>Example Snapshot</a:t>
            </a:r>
            <a:endParaRPr lang="en-US" smtClean="0">
              <a:solidFill>
                <a:schemeClr val="tx1"/>
              </a:solidFill>
            </a:endParaRPr>
          </a:p>
        </p:txBody>
      </p:sp>
      <p:sp>
        <p:nvSpPr>
          <p:cNvPr id="174083" name="Rectangle 3"/>
          <p:cNvSpPr>
            <a:spLocks noGrp="1" noChangeArrowheads="1"/>
          </p:cNvSpPr>
          <p:nvPr>
            <p:ph type="body" idx="1"/>
          </p:nvPr>
        </p:nvSpPr>
        <p:spPr>
          <a:xfrm>
            <a:off x="400050" y="769938"/>
            <a:ext cx="8586788" cy="5595937"/>
          </a:xfrm>
        </p:spPr>
        <p:txBody>
          <a:bodyPr/>
          <a:lstStyle/>
          <a:p>
            <a:pPr marL="571500" lvl="1" indent="-457200" eaLnBrk="1" hangingPunct="1">
              <a:lnSpc>
                <a:spcPct val="90000"/>
              </a:lnSpc>
              <a:buClrTx/>
              <a:buSzPct val="91000"/>
              <a:buFont typeface="Futura Bk" pitchFamily="34" charset="0"/>
              <a:buNone/>
            </a:pPr>
            <a:r>
              <a:rPr lang="en-US" sz="2000" smtClean="0"/>
              <a:t>Example (a) to publish a new requirement ‘</a:t>
            </a:r>
            <a:r>
              <a:rPr lang="en-US" sz="2000" b="1" smtClean="0"/>
              <a:t>Store Front</a:t>
            </a:r>
            <a:r>
              <a:rPr lang="en-US" sz="2000" smtClean="0"/>
              <a:t>’ which has child requirement(s), you need to select the new requirement and all its child requirements (so all children will publish into QC)</a:t>
            </a:r>
          </a:p>
          <a:p>
            <a:pPr marL="571500" lvl="1" indent="-457200" eaLnBrk="1" hangingPunct="1">
              <a:lnSpc>
                <a:spcPct val="90000"/>
              </a:lnSpc>
              <a:buClrTx/>
              <a:buSzPct val="91000"/>
            </a:pPr>
            <a:r>
              <a:rPr lang="en-US" sz="2000" smtClean="0"/>
              <a:t>Suppose requirement ‘</a:t>
            </a:r>
            <a:r>
              <a:rPr lang="en-US" sz="2000" b="1" smtClean="0"/>
              <a:t>Store Front</a:t>
            </a:r>
            <a:r>
              <a:rPr lang="en-US" sz="2000" smtClean="0"/>
              <a:t>’ is a newly added requirement, now we need to publish it to QC. </a:t>
            </a:r>
          </a:p>
          <a:p>
            <a:pPr marL="571500" lvl="1" indent="-457200" eaLnBrk="1" hangingPunct="1">
              <a:lnSpc>
                <a:spcPct val="90000"/>
              </a:lnSpc>
              <a:buClrTx/>
              <a:buSzPct val="91000"/>
            </a:pPr>
            <a:r>
              <a:rPr lang="en-US" sz="1800" smtClean="0"/>
              <a:t>Make sure ‘</a:t>
            </a:r>
            <a:r>
              <a:rPr lang="en-US" sz="1800" b="1" smtClean="0"/>
              <a:t>Province Field</a:t>
            </a:r>
            <a:r>
              <a:rPr lang="en-US" sz="1800" smtClean="0"/>
              <a:t>’ which is the parent of ‘</a:t>
            </a:r>
            <a:r>
              <a:rPr lang="en-US" sz="1800" b="1" smtClean="0"/>
              <a:t>Store Front</a:t>
            </a:r>
            <a:r>
              <a:rPr lang="en-US" sz="1800" smtClean="0"/>
              <a:t>’ is in QC already</a:t>
            </a:r>
          </a:p>
          <a:p>
            <a:pPr marL="571500" lvl="1" indent="-457200" eaLnBrk="1" hangingPunct="1">
              <a:lnSpc>
                <a:spcPct val="90000"/>
              </a:lnSpc>
              <a:buClrTx/>
              <a:buSzPct val="91000"/>
            </a:pPr>
            <a:r>
              <a:rPr lang="en-US" sz="1800" smtClean="0"/>
              <a:t>Select ‘</a:t>
            </a:r>
            <a:r>
              <a:rPr lang="en-US" sz="1800" b="1" smtClean="0"/>
              <a:t>Store Front</a:t>
            </a:r>
            <a:r>
              <a:rPr lang="en-US" sz="1800" smtClean="0"/>
              <a:t>’ - all child requirements (e.g. ‘Shipping information’, ‘Billing Information, …) will be selected automatically as well</a:t>
            </a:r>
          </a:p>
        </p:txBody>
      </p:sp>
      <p:sp>
        <p:nvSpPr>
          <p:cNvPr id="174084" name="TextBox 7"/>
          <p:cNvSpPr txBox="1">
            <a:spLocks noChangeArrowheads="1"/>
          </p:cNvSpPr>
          <p:nvPr/>
        </p:nvSpPr>
        <p:spPr bwMode="auto">
          <a:xfrm>
            <a:off x="439738" y="4124325"/>
            <a:ext cx="3959225" cy="2613025"/>
          </a:xfrm>
          <a:prstGeom prst="rect">
            <a:avLst/>
          </a:prstGeom>
          <a:noFill/>
          <a:ln w="9525">
            <a:noFill/>
            <a:miter lim="800000"/>
            <a:headEnd/>
            <a:tailEnd/>
          </a:ln>
        </p:spPr>
        <p:txBody>
          <a:bodyPr>
            <a:spAutoFit/>
          </a:bodyPr>
          <a:lstStyle/>
          <a:p>
            <a:pPr marL="571500" lvl="1" indent="-457200">
              <a:lnSpc>
                <a:spcPct val="90000"/>
              </a:lnSpc>
              <a:buSzPct val="91000"/>
            </a:pPr>
            <a:r>
              <a:rPr lang="en-US"/>
              <a:t>Note: </a:t>
            </a:r>
          </a:p>
          <a:p>
            <a:pPr marL="571500" lvl="1" indent="-457200">
              <a:lnSpc>
                <a:spcPct val="90000"/>
              </a:lnSpc>
              <a:buSzPct val="91000"/>
            </a:pPr>
            <a:endParaRPr lang="en-US"/>
          </a:p>
          <a:p>
            <a:pPr marL="571500" lvl="1" indent="-457200">
              <a:lnSpc>
                <a:spcPct val="90000"/>
              </a:lnSpc>
              <a:buSzPct val="91000"/>
            </a:pPr>
            <a:r>
              <a:rPr lang="en-US"/>
              <a:t>All the parent nodes of ‘Store </a:t>
            </a:r>
          </a:p>
          <a:p>
            <a:pPr marL="571500" lvl="1" indent="-457200">
              <a:lnSpc>
                <a:spcPct val="90000"/>
              </a:lnSpc>
              <a:buSzPct val="91000"/>
            </a:pPr>
            <a:r>
              <a:rPr lang="en-US"/>
              <a:t>Front’ need to be in QC already. </a:t>
            </a:r>
          </a:p>
          <a:p>
            <a:pPr marL="571500" lvl="1" indent="-457200">
              <a:lnSpc>
                <a:spcPct val="90000"/>
              </a:lnSpc>
              <a:buSzPct val="91000"/>
            </a:pPr>
            <a:endParaRPr lang="en-US"/>
          </a:p>
          <a:p>
            <a:pPr marL="571500" lvl="1" indent="-457200">
              <a:lnSpc>
                <a:spcPct val="90000"/>
              </a:lnSpc>
              <a:buSzPct val="91000"/>
            </a:pPr>
            <a:r>
              <a:rPr lang="en-US"/>
              <a:t>So, if there is a parent of ‘Province</a:t>
            </a:r>
          </a:p>
          <a:p>
            <a:pPr marL="571500" lvl="1" indent="-457200">
              <a:lnSpc>
                <a:spcPct val="90000"/>
              </a:lnSpc>
              <a:buSzPct val="91000"/>
            </a:pPr>
            <a:r>
              <a:rPr lang="en-US"/>
              <a:t>Field’, also make sure it is in</a:t>
            </a:r>
          </a:p>
          <a:p>
            <a:pPr marL="571500" lvl="1" indent="-457200">
              <a:lnSpc>
                <a:spcPct val="90000"/>
              </a:lnSpc>
              <a:buSzPct val="91000"/>
            </a:pPr>
            <a:r>
              <a:rPr lang="en-US"/>
              <a:t>QC.  And, same for the parent of </a:t>
            </a:r>
          </a:p>
          <a:p>
            <a:pPr marL="571500" lvl="1" indent="-457200">
              <a:lnSpc>
                <a:spcPct val="90000"/>
              </a:lnSpc>
              <a:buSzPct val="91000"/>
            </a:pPr>
            <a:r>
              <a:rPr lang="en-US"/>
              <a:t>the parent of ‘Province Field’ ….</a:t>
            </a:r>
          </a:p>
          <a:p>
            <a:endParaRPr lang="en-US"/>
          </a:p>
        </p:txBody>
      </p:sp>
      <p:pic>
        <p:nvPicPr>
          <p:cNvPr id="174085" name="Picture 2"/>
          <p:cNvPicPr>
            <a:picLocks noChangeAspect="1" noChangeArrowheads="1"/>
          </p:cNvPicPr>
          <p:nvPr/>
        </p:nvPicPr>
        <p:blipFill>
          <a:blip r:embed="rId3" cstate="print"/>
          <a:srcRect/>
          <a:stretch>
            <a:fillRect/>
          </a:stretch>
        </p:blipFill>
        <p:spPr bwMode="auto">
          <a:xfrm>
            <a:off x="4519613" y="3524250"/>
            <a:ext cx="4638675" cy="333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a:xfrm>
            <a:off x="398463" y="-358775"/>
            <a:ext cx="8583612" cy="922338"/>
          </a:xfrm>
        </p:spPr>
        <p:txBody>
          <a:bodyPr/>
          <a:lstStyle/>
          <a:p>
            <a:r>
              <a:rPr lang="en-US" smtClean="0"/>
              <a:t>Example Snapshot</a:t>
            </a:r>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176131" name="Slide Number Placeholder 4"/>
          <p:cNvSpPr>
            <a:spLocks noGrp="1"/>
          </p:cNvSpPr>
          <p:nvPr>
            <p:ph type="sldNum" sz="quarter" idx="11"/>
          </p:nvPr>
        </p:nvSpPr>
        <p:spPr>
          <a:noFill/>
        </p:spPr>
        <p:txBody>
          <a:bodyPr/>
          <a:lstStyle/>
          <a:p>
            <a:fld id="{E3FA216D-7CEE-4A2A-B83B-76A8E40405FE}" type="slidenum">
              <a:rPr lang="en-US" smtClean="0"/>
              <a:pPr/>
              <a:t>34</a:t>
            </a:fld>
            <a:endParaRPr lang="en-US" smtClean="0"/>
          </a:p>
        </p:txBody>
      </p:sp>
      <p:sp>
        <p:nvSpPr>
          <p:cNvPr id="176132" name="TextBox 7"/>
          <p:cNvSpPr txBox="1">
            <a:spLocks noChangeArrowheads="1"/>
          </p:cNvSpPr>
          <p:nvPr/>
        </p:nvSpPr>
        <p:spPr bwMode="auto">
          <a:xfrm>
            <a:off x="277813" y="3582988"/>
            <a:ext cx="4189412" cy="2613025"/>
          </a:xfrm>
          <a:prstGeom prst="rect">
            <a:avLst/>
          </a:prstGeom>
          <a:noFill/>
          <a:ln w="9525">
            <a:noFill/>
            <a:miter lim="800000"/>
            <a:headEnd/>
            <a:tailEnd/>
          </a:ln>
        </p:spPr>
        <p:txBody>
          <a:bodyPr>
            <a:spAutoFit/>
          </a:bodyPr>
          <a:lstStyle/>
          <a:p>
            <a:pPr marL="571500" lvl="1" indent="-457200">
              <a:lnSpc>
                <a:spcPct val="90000"/>
              </a:lnSpc>
              <a:buSzPct val="91000"/>
            </a:pPr>
            <a:r>
              <a:rPr lang="en-US" sz="1900"/>
              <a:t>Note: </a:t>
            </a:r>
          </a:p>
          <a:p>
            <a:pPr marL="571500" lvl="1" indent="-457200">
              <a:lnSpc>
                <a:spcPct val="90000"/>
              </a:lnSpc>
              <a:buSzPct val="91000"/>
            </a:pPr>
            <a:endParaRPr lang="en-US" sz="1900"/>
          </a:p>
          <a:p>
            <a:pPr marL="571500" lvl="1" indent="-457200">
              <a:lnSpc>
                <a:spcPct val="90000"/>
              </a:lnSpc>
              <a:buSzPct val="91000"/>
            </a:pPr>
            <a:r>
              <a:rPr lang="en-US"/>
              <a:t>All the parent nodes of ‘Address upload’ need to be in QC already. </a:t>
            </a:r>
          </a:p>
          <a:p>
            <a:pPr marL="571500" lvl="1" indent="-457200">
              <a:lnSpc>
                <a:spcPct val="90000"/>
              </a:lnSpc>
              <a:buSzPct val="91000"/>
            </a:pPr>
            <a:endParaRPr lang="en-US"/>
          </a:p>
          <a:p>
            <a:pPr marL="571500" lvl="1" indent="-457200">
              <a:lnSpc>
                <a:spcPct val="90000"/>
              </a:lnSpc>
              <a:buSzPct val="91000"/>
            </a:pPr>
            <a:r>
              <a:rPr lang="en-US"/>
              <a:t>So, if there is a parent of ‘Province</a:t>
            </a:r>
          </a:p>
          <a:p>
            <a:pPr marL="571500" lvl="1" indent="-457200">
              <a:lnSpc>
                <a:spcPct val="90000"/>
              </a:lnSpc>
              <a:buSzPct val="91000"/>
            </a:pPr>
            <a:r>
              <a:rPr lang="en-US"/>
              <a:t>Field’, also make sure it is in</a:t>
            </a:r>
          </a:p>
          <a:p>
            <a:pPr marL="571500" lvl="1" indent="-457200">
              <a:lnSpc>
                <a:spcPct val="90000"/>
              </a:lnSpc>
              <a:buSzPct val="91000"/>
            </a:pPr>
            <a:r>
              <a:rPr lang="en-US"/>
              <a:t>QC.  And, same for the parent of </a:t>
            </a:r>
          </a:p>
          <a:p>
            <a:pPr marL="571500" lvl="1" indent="-457200">
              <a:lnSpc>
                <a:spcPct val="90000"/>
              </a:lnSpc>
              <a:buSzPct val="91000"/>
            </a:pPr>
            <a:r>
              <a:rPr lang="en-US"/>
              <a:t>the parent of ‘Province Field’ ….</a:t>
            </a:r>
          </a:p>
        </p:txBody>
      </p:sp>
      <p:pic>
        <p:nvPicPr>
          <p:cNvPr id="176133" name="Picture 2"/>
          <p:cNvPicPr>
            <a:picLocks noChangeAspect="1" noChangeArrowheads="1"/>
          </p:cNvPicPr>
          <p:nvPr/>
        </p:nvPicPr>
        <p:blipFill>
          <a:blip r:embed="rId2" cstate="print"/>
          <a:srcRect/>
          <a:stretch>
            <a:fillRect/>
          </a:stretch>
        </p:blipFill>
        <p:spPr bwMode="auto">
          <a:xfrm>
            <a:off x="4505325" y="3524250"/>
            <a:ext cx="4638675" cy="3333750"/>
          </a:xfrm>
          <a:prstGeom prst="rect">
            <a:avLst/>
          </a:prstGeom>
          <a:noFill/>
          <a:ln w="9525">
            <a:noFill/>
            <a:miter lim="800000"/>
            <a:headEnd/>
            <a:tailEnd/>
          </a:ln>
        </p:spPr>
      </p:pic>
      <p:sp>
        <p:nvSpPr>
          <p:cNvPr id="9" name="Rectangle 3"/>
          <p:cNvSpPr txBox="1">
            <a:spLocks noChangeArrowheads="1"/>
          </p:cNvSpPr>
          <p:nvPr/>
        </p:nvSpPr>
        <p:spPr bwMode="auto">
          <a:xfrm>
            <a:off x="330200" y="711200"/>
            <a:ext cx="8586788" cy="5595938"/>
          </a:xfrm>
          <a:prstGeom prst="rect">
            <a:avLst/>
          </a:prstGeom>
          <a:noFill/>
          <a:ln w="9525">
            <a:noFill/>
            <a:miter lim="800000"/>
            <a:headEnd/>
            <a:tailEnd/>
          </a:ln>
        </p:spPr>
        <p:txBody>
          <a:bodyPr lIns="45720" tIns="91440" rIns="45720" bIns="91440"/>
          <a:lstStyle/>
          <a:p>
            <a:pPr marL="571500" lvl="1" indent="-457200">
              <a:lnSpc>
                <a:spcPct val="90000"/>
              </a:lnSpc>
              <a:spcAft>
                <a:spcPct val="25000"/>
              </a:spcAft>
              <a:buSzPct val="91000"/>
              <a:buFont typeface="Futura Bk" pitchFamily="34" charset="0"/>
              <a:buNone/>
              <a:defRPr/>
            </a:pPr>
            <a:r>
              <a:rPr lang="en-US" sz="2000" kern="0" dirty="0">
                <a:latin typeface="+mn-lt"/>
              </a:rPr>
              <a:t>Example (b) to publish a new requirement ‘</a:t>
            </a:r>
            <a:r>
              <a:rPr lang="en-US" sz="2000" b="1" kern="0" dirty="0">
                <a:latin typeface="+mn-lt"/>
              </a:rPr>
              <a:t>Address upload</a:t>
            </a:r>
            <a:r>
              <a:rPr lang="en-US" sz="2000" kern="0" dirty="0">
                <a:latin typeface="+mn-lt"/>
              </a:rPr>
              <a:t>’ which has NO child requirements</a:t>
            </a:r>
          </a:p>
          <a:p>
            <a:pPr marL="571500" lvl="1" indent="-457200">
              <a:lnSpc>
                <a:spcPct val="90000"/>
              </a:lnSpc>
              <a:spcAft>
                <a:spcPct val="25000"/>
              </a:spcAft>
              <a:buSzPct val="91000"/>
              <a:buFont typeface="Futura Bk" pitchFamily="34" charset="0"/>
              <a:buChar char="•"/>
              <a:defRPr/>
            </a:pPr>
            <a:r>
              <a:rPr lang="en-US" sz="2000" kern="0" dirty="0"/>
              <a:t>Suppose requirement ‘</a:t>
            </a:r>
            <a:r>
              <a:rPr lang="en-US" sz="2000" b="1" kern="0" dirty="0"/>
              <a:t>Address upload</a:t>
            </a:r>
            <a:r>
              <a:rPr lang="en-US" sz="2000" kern="0" dirty="0"/>
              <a:t>’ is a newly added requirement, now we need to publish it to QC. </a:t>
            </a:r>
          </a:p>
          <a:p>
            <a:pPr marL="571500" lvl="1" indent="-457200">
              <a:lnSpc>
                <a:spcPct val="90000"/>
              </a:lnSpc>
              <a:spcAft>
                <a:spcPct val="25000"/>
              </a:spcAft>
              <a:buSzPct val="91000"/>
              <a:buFont typeface="Futura Bk" pitchFamily="34" charset="0"/>
              <a:buChar char="•"/>
              <a:defRPr/>
            </a:pPr>
            <a:r>
              <a:rPr lang="en-US" sz="2000" kern="0" dirty="0"/>
              <a:t>Make sure ‘</a:t>
            </a:r>
            <a:r>
              <a:rPr lang="en-US" sz="2000" b="1" kern="0" dirty="0"/>
              <a:t>Province Field</a:t>
            </a:r>
            <a:r>
              <a:rPr lang="en-US" sz="2000" kern="0" dirty="0"/>
              <a:t>’ which is the parent of ‘</a:t>
            </a:r>
            <a:r>
              <a:rPr lang="en-US" sz="2000" b="1" kern="0" dirty="0"/>
              <a:t>Address upload</a:t>
            </a:r>
            <a:r>
              <a:rPr lang="en-US" sz="2000" kern="0" dirty="0"/>
              <a:t>’ is in QC already</a:t>
            </a:r>
          </a:p>
          <a:p>
            <a:pPr marL="571500" lvl="1" indent="-457200">
              <a:lnSpc>
                <a:spcPct val="90000"/>
              </a:lnSpc>
              <a:spcAft>
                <a:spcPct val="25000"/>
              </a:spcAft>
              <a:buSzPct val="91000"/>
              <a:buFont typeface="Futura Bk" pitchFamily="34" charset="0"/>
              <a:buChar char="•"/>
              <a:defRPr/>
            </a:pPr>
            <a:r>
              <a:rPr lang="en-US" sz="2000" kern="0" dirty="0">
                <a:latin typeface="+mn-lt"/>
              </a:rPr>
              <a:t>Since requirement ‘</a:t>
            </a:r>
            <a:r>
              <a:rPr lang="en-US" sz="2000" b="1" kern="0" dirty="0"/>
              <a:t>Address upload</a:t>
            </a:r>
            <a:r>
              <a:rPr lang="en-US" sz="2000" kern="0" dirty="0">
                <a:latin typeface="+mn-lt"/>
              </a:rPr>
              <a:t>’ doesn’t have any child requirements, select the requirement ‘Address upload’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77154" name="Slide Number Placeholder 4"/>
          <p:cNvSpPr>
            <a:spLocks noGrp="1"/>
          </p:cNvSpPr>
          <p:nvPr>
            <p:ph type="sldNum" sz="quarter" idx="11"/>
          </p:nvPr>
        </p:nvSpPr>
        <p:spPr>
          <a:noFill/>
        </p:spPr>
        <p:txBody>
          <a:bodyPr/>
          <a:lstStyle/>
          <a:p>
            <a:fld id="{E8620BA7-8E0A-4897-800F-400DECCFA623}" type="slidenum">
              <a:rPr lang="en-US" smtClean="0"/>
              <a:pPr/>
              <a:t>35</a:t>
            </a:fld>
            <a:endParaRPr lang="en-US" smtClean="0"/>
          </a:p>
        </p:txBody>
      </p:sp>
      <p:sp>
        <p:nvSpPr>
          <p:cNvPr id="177155" name="Rectangle 2"/>
          <p:cNvSpPr>
            <a:spLocks noGrp="1" noChangeArrowheads="1"/>
          </p:cNvSpPr>
          <p:nvPr>
            <p:ph type="title"/>
          </p:nvPr>
        </p:nvSpPr>
        <p:spPr/>
        <p:txBody>
          <a:bodyPr/>
          <a:lstStyle/>
          <a:p>
            <a:pPr eaLnBrk="1" hangingPunct="1"/>
            <a:r>
              <a:rPr lang="en-US" smtClean="0"/>
              <a:t>Add More New Requirements to QC</a:t>
            </a:r>
            <a:endParaRPr lang="en-US" smtClean="0">
              <a:solidFill>
                <a:schemeClr val="tx1"/>
              </a:solidFill>
            </a:endParaRPr>
          </a:p>
        </p:txBody>
      </p:sp>
      <p:sp>
        <p:nvSpPr>
          <p:cNvPr id="177156" name="Rectangle 3"/>
          <p:cNvSpPr>
            <a:spLocks noGrp="1" noChangeArrowheads="1"/>
          </p:cNvSpPr>
          <p:nvPr>
            <p:ph type="body" idx="1"/>
          </p:nvPr>
        </p:nvSpPr>
        <p:spPr/>
        <p:txBody>
          <a:bodyPr/>
          <a:lstStyle/>
          <a:p>
            <a:pPr marL="571500" lvl="1" indent="-457200" eaLnBrk="1" hangingPunct="1">
              <a:lnSpc>
                <a:spcPct val="90000"/>
              </a:lnSpc>
              <a:buClrTx/>
              <a:buSzPct val="91000"/>
              <a:buNone/>
            </a:pPr>
            <a:r>
              <a:rPr lang="en-US" sz="2000" dirty="0" smtClean="0"/>
              <a:t>5.	In </a:t>
            </a:r>
            <a:r>
              <a:rPr lang="en-US" sz="2000" dirty="0" smtClean="0">
                <a:sym typeface="Wingdings" pitchFamily="2" charset="2"/>
              </a:rPr>
              <a:t>‘Connect To </a:t>
            </a:r>
            <a:r>
              <a:rPr lang="en-US" sz="2000" dirty="0" err="1" smtClean="0">
                <a:sym typeface="Wingdings" pitchFamily="2" charset="2"/>
              </a:rPr>
              <a:t>QualityCenter</a:t>
            </a:r>
            <a:r>
              <a:rPr lang="en-US" sz="2000" dirty="0" smtClean="0">
                <a:sym typeface="Wingdings" pitchFamily="2" charset="2"/>
              </a:rPr>
              <a:t>/</a:t>
            </a:r>
            <a:r>
              <a:rPr lang="en-US" sz="2000" dirty="0" err="1" smtClean="0">
                <a:sym typeface="Wingdings" pitchFamily="2" charset="2"/>
              </a:rPr>
              <a:t>TestDirect</a:t>
            </a:r>
            <a:r>
              <a:rPr lang="en-US" sz="2000" dirty="0" smtClean="0">
                <a:sym typeface="Wingdings" pitchFamily="2" charset="2"/>
              </a:rPr>
              <a:t>’ window, select </a:t>
            </a:r>
            <a:r>
              <a:rPr lang="en-US" sz="2000" dirty="0" smtClean="0"/>
              <a:t>Host :</a:t>
            </a:r>
            <a:r>
              <a:rPr lang="en-US" sz="2000" b="1" u="sng" dirty="0" smtClean="0"/>
              <a:t>http://qc1b.atlanta.hp.com/qcbin/</a:t>
            </a:r>
          </a:p>
          <a:p>
            <a:pPr marL="571500" lvl="1" indent="-457200" eaLnBrk="1" hangingPunct="1">
              <a:lnSpc>
                <a:spcPct val="90000"/>
              </a:lnSpc>
              <a:buClrTx/>
              <a:buSzPct val="91000"/>
              <a:buFont typeface="Futura Bk" pitchFamily="34" charset="0"/>
              <a:buNone/>
            </a:pPr>
            <a:r>
              <a:rPr lang="en-US" sz="2000" dirty="0" smtClean="0"/>
              <a:t>6.	Enter  your QC user name and password then click </a:t>
            </a:r>
            <a:r>
              <a:rPr lang="en-US" sz="2000" b="1" dirty="0" smtClean="0"/>
              <a:t>Connect</a:t>
            </a:r>
          </a:p>
          <a:p>
            <a:pPr marL="571500" lvl="1" indent="-457200" eaLnBrk="1" hangingPunct="1">
              <a:lnSpc>
                <a:spcPct val="90000"/>
              </a:lnSpc>
              <a:buClrTx/>
              <a:buSzPct val="91000"/>
              <a:buFont typeface="Futura Bk" pitchFamily="34" charset="0"/>
              <a:buNone/>
            </a:pPr>
            <a:r>
              <a:rPr lang="en-US" sz="2000" dirty="0" smtClean="0">
                <a:sym typeface="Wingdings" pitchFamily="2" charset="2"/>
              </a:rPr>
              <a:t>7.	Select </a:t>
            </a:r>
            <a:r>
              <a:rPr lang="en-US" sz="2000" dirty="0" smtClean="0"/>
              <a:t>QC Domain </a:t>
            </a:r>
            <a:r>
              <a:rPr lang="en-US" sz="2000" b="1" dirty="0" smtClean="0"/>
              <a:t>PSGIT</a:t>
            </a:r>
            <a:r>
              <a:rPr lang="en-US" sz="2000" dirty="0" smtClean="0"/>
              <a:t> then select project </a:t>
            </a:r>
            <a:r>
              <a:rPr lang="en-US" sz="2000" b="1" dirty="0" smtClean="0"/>
              <a:t>Tier1</a:t>
            </a:r>
          </a:p>
          <a:p>
            <a:pPr marL="571500" lvl="1" indent="-457200" eaLnBrk="1" hangingPunct="1">
              <a:lnSpc>
                <a:spcPct val="90000"/>
              </a:lnSpc>
              <a:buClrTx/>
              <a:buSzPct val="91000"/>
              <a:buFont typeface="Futura Bk" pitchFamily="34" charset="0"/>
              <a:buNone/>
            </a:pPr>
            <a:r>
              <a:rPr lang="en-US" sz="2000" dirty="0" smtClean="0">
                <a:sym typeface="Wingdings" pitchFamily="2" charset="2"/>
              </a:rPr>
              <a:t>8.	Click Next</a:t>
            </a:r>
          </a:p>
          <a:p>
            <a:pPr marL="571500" lvl="1" indent="-457200" eaLnBrk="1" hangingPunct="1">
              <a:lnSpc>
                <a:spcPct val="90000"/>
              </a:lnSpc>
              <a:buClrTx/>
              <a:buSzPct val="91000"/>
              <a:buFont typeface="Futura Bk" pitchFamily="34" charset="0"/>
              <a:buNone/>
            </a:pPr>
            <a:endParaRPr lang="en-US" sz="2000" b="1" dirty="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p>
        </p:txBody>
      </p:sp>
      <p:sp>
        <p:nvSpPr>
          <p:cNvPr id="16391" name="Rectangle 4"/>
          <p:cNvSpPr>
            <a:spLocks noChangeArrowheads="1"/>
          </p:cNvSpPr>
          <p:nvPr/>
        </p:nvSpPr>
        <p:spPr bwMode="auto">
          <a:xfrm>
            <a:off x="485775" y="3008313"/>
            <a:ext cx="2605088" cy="2462212"/>
          </a:xfrm>
          <a:prstGeom prst="rect">
            <a:avLst/>
          </a:prstGeom>
          <a:noFill/>
          <a:ln w="9525">
            <a:noFill/>
            <a:miter lim="800000"/>
            <a:headEnd/>
            <a:tailEnd/>
          </a:ln>
        </p:spPr>
        <p:txBody>
          <a:bodyPr anchor="ctr">
            <a:spAutoFit/>
          </a:bodyPr>
          <a:lstStyle/>
          <a:p>
            <a:pPr>
              <a:defRPr/>
            </a:pPr>
            <a:r>
              <a:rPr lang="en-US" sz="1400" dirty="0">
                <a:latin typeface="+mn-lt"/>
                <a:cs typeface="Times New Roman" pitchFamily="18" charset="0"/>
              </a:rPr>
              <a:t>Note: </a:t>
            </a:r>
          </a:p>
          <a:p>
            <a:pPr marL="228600" indent="-228600">
              <a:buFont typeface="+mj-lt"/>
              <a:buAutoNum type="arabicPeriod"/>
              <a:defRPr/>
            </a:pPr>
            <a:r>
              <a:rPr lang="en-US" sz="1400" dirty="0">
                <a:latin typeface="+mn-lt"/>
                <a:cs typeface="Times New Roman" pitchFamily="18" charset="0"/>
              </a:rPr>
              <a:t>If you are not in the proper QC group with permissions to create/modify requirements you will be told that you don't have permissions to publish.</a:t>
            </a:r>
          </a:p>
          <a:p>
            <a:pPr marL="228600" indent="-228600">
              <a:buFont typeface="+mj-lt"/>
              <a:buAutoNum type="arabicPeriod"/>
              <a:defRPr/>
            </a:pPr>
            <a:r>
              <a:rPr lang="en-US" sz="1400" dirty="0">
                <a:solidFill>
                  <a:srgbClr val="FF0000"/>
                </a:solidFill>
                <a:latin typeface="+mn-lt"/>
                <a:cs typeface="Times New Roman" pitchFamily="18" charset="0"/>
              </a:rPr>
              <a:t>If you don’t see this QC URL in step 5, please contact your Caliber admin to add it.</a:t>
            </a:r>
            <a:endParaRPr lang="en-US" sz="1400" dirty="0">
              <a:solidFill>
                <a:srgbClr val="FF0000"/>
              </a:solidFill>
              <a:latin typeface="+mn-lt"/>
            </a:endParaRPr>
          </a:p>
        </p:txBody>
      </p:sp>
      <p:pic>
        <p:nvPicPr>
          <p:cNvPr id="8" name="Picture 2"/>
          <p:cNvPicPr>
            <a:picLocks noChangeAspect="1" noChangeArrowheads="1"/>
          </p:cNvPicPr>
          <p:nvPr/>
        </p:nvPicPr>
        <p:blipFill>
          <a:blip r:embed="rId3" cstate="print"/>
          <a:srcRect/>
          <a:stretch>
            <a:fillRect/>
          </a:stretch>
        </p:blipFill>
        <p:spPr bwMode="auto">
          <a:xfrm>
            <a:off x="3389970" y="2722661"/>
            <a:ext cx="5754030" cy="41353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79202" name="Slide Number Placeholder 4"/>
          <p:cNvSpPr>
            <a:spLocks noGrp="1"/>
          </p:cNvSpPr>
          <p:nvPr>
            <p:ph type="sldNum" sz="quarter" idx="11"/>
          </p:nvPr>
        </p:nvSpPr>
        <p:spPr>
          <a:noFill/>
        </p:spPr>
        <p:txBody>
          <a:bodyPr/>
          <a:lstStyle/>
          <a:p>
            <a:fld id="{2060E458-8F46-4F87-BA34-CB2930FD8F4D}" type="slidenum">
              <a:rPr lang="en-US" smtClean="0"/>
              <a:pPr/>
              <a:t>36</a:t>
            </a:fld>
            <a:endParaRPr lang="en-US" smtClean="0"/>
          </a:p>
        </p:txBody>
      </p:sp>
      <p:sp>
        <p:nvSpPr>
          <p:cNvPr id="179203" name="Rectangle 2"/>
          <p:cNvSpPr>
            <a:spLocks noGrp="1" noChangeArrowheads="1"/>
          </p:cNvSpPr>
          <p:nvPr>
            <p:ph type="title"/>
          </p:nvPr>
        </p:nvSpPr>
        <p:spPr/>
        <p:txBody>
          <a:bodyPr/>
          <a:lstStyle/>
          <a:p>
            <a:pPr eaLnBrk="1" hangingPunct="1"/>
            <a:r>
              <a:rPr lang="en-US" smtClean="0"/>
              <a:t>Add More New Requirements to QC</a:t>
            </a:r>
            <a:endParaRPr lang="en-US" smtClean="0">
              <a:solidFill>
                <a:schemeClr val="tx1"/>
              </a:solidFill>
            </a:endParaRPr>
          </a:p>
        </p:txBody>
      </p:sp>
      <p:sp>
        <p:nvSpPr>
          <p:cNvPr id="179204"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None/>
            </a:pPr>
            <a:r>
              <a:rPr lang="en-US" sz="2000" smtClean="0">
                <a:sym typeface="Wingdings" pitchFamily="2" charset="2"/>
              </a:rPr>
              <a:t>9.	In ‘</a:t>
            </a:r>
            <a:r>
              <a:rPr lang="en-US" sz="2000" smtClean="0"/>
              <a:t>Customize Fields’ window, Select Force updating fields. Do not select anything else. </a:t>
            </a:r>
          </a:p>
          <a:p>
            <a:pPr marL="571500" lvl="1" indent="-457200" eaLnBrk="1" hangingPunct="1">
              <a:lnSpc>
                <a:spcPct val="90000"/>
              </a:lnSpc>
              <a:buClrTx/>
              <a:buSzPct val="91000"/>
              <a:buFont typeface="Futura Bk" pitchFamily="34" charset="0"/>
              <a:buAutoNum type="arabicPeriod" startAt="10"/>
            </a:pPr>
            <a:r>
              <a:rPr lang="en-US" sz="2000" smtClean="0"/>
              <a:t>Click Next</a:t>
            </a:r>
            <a:endParaRPr lang="en-US" sz="200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p>
        </p:txBody>
      </p:sp>
      <p:pic>
        <p:nvPicPr>
          <p:cNvPr id="179205" name="Picture 1"/>
          <p:cNvPicPr>
            <a:picLocks noChangeAspect="1" noChangeArrowheads="1"/>
          </p:cNvPicPr>
          <p:nvPr/>
        </p:nvPicPr>
        <p:blipFill>
          <a:blip r:embed="rId3" cstate="print"/>
          <a:srcRect/>
          <a:stretch>
            <a:fillRect/>
          </a:stretch>
        </p:blipFill>
        <p:spPr bwMode="auto">
          <a:xfrm>
            <a:off x="3379788" y="2705100"/>
            <a:ext cx="5768975" cy="414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81250" name="Slide Number Placeholder 4"/>
          <p:cNvSpPr>
            <a:spLocks noGrp="1"/>
          </p:cNvSpPr>
          <p:nvPr>
            <p:ph type="sldNum" sz="quarter" idx="11"/>
          </p:nvPr>
        </p:nvSpPr>
        <p:spPr>
          <a:noFill/>
        </p:spPr>
        <p:txBody>
          <a:bodyPr/>
          <a:lstStyle/>
          <a:p>
            <a:fld id="{4DBEA487-A9B5-4DAC-AC5B-09FD9BFB6696}" type="slidenum">
              <a:rPr lang="en-US" smtClean="0"/>
              <a:pPr/>
              <a:t>37</a:t>
            </a:fld>
            <a:endParaRPr lang="en-US" smtClean="0"/>
          </a:p>
        </p:txBody>
      </p:sp>
      <p:sp>
        <p:nvSpPr>
          <p:cNvPr id="181251" name="Rectangle 2"/>
          <p:cNvSpPr>
            <a:spLocks noGrp="1" noChangeArrowheads="1"/>
          </p:cNvSpPr>
          <p:nvPr>
            <p:ph type="title"/>
          </p:nvPr>
        </p:nvSpPr>
        <p:spPr/>
        <p:txBody>
          <a:bodyPr/>
          <a:lstStyle/>
          <a:p>
            <a:pPr eaLnBrk="1" hangingPunct="1"/>
            <a:r>
              <a:rPr lang="en-US" smtClean="0"/>
              <a:t>Add More New Requirements to QC</a:t>
            </a:r>
            <a:endParaRPr lang="en-US" smtClean="0">
              <a:solidFill>
                <a:schemeClr val="tx1"/>
              </a:solidFill>
            </a:endParaRPr>
          </a:p>
        </p:txBody>
      </p:sp>
      <p:sp>
        <p:nvSpPr>
          <p:cNvPr id="181252"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None/>
            </a:pPr>
            <a:r>
              <a:rPr lang="en-US" sz="2000" smtClean="0">
                <a:sym typeface="Wingdings" pitchFamily="2" charset="2"/>
              </a:rPr>
              <a:t>11.	</a:t>
            </a:r>
            <a:r>
              <a:rPr lang="en-US" sz="2000" smtClean="0"/>
              <a:t>If you see a window similar to this that has the word "&lt; Folder &gt;" in it you may ignore this message. Click OK and continue.</a:t>
            </a:r>
          </a:p>
        </p:txBody>
      </p:sp>
      <p:pic>
        <p:nvPicPr>
          <p:cNvPr id="181253" name="Picture 2"/>
          <p:cNvPicPr>
            <a:picLocks noChangeAspect="1" noChangeArrowheads="1"/>
          </p:cNvPicPr>
          <p:nvPr/>
        </p:nvPicPr>
        <p:blipFill>
          <a:blip r:embed="rId3" cstate="print"/>
          <a:srcRect/>
          <a:stretch>
            <a:fillRect/>
          </a:stretch>
        </p:blipFill>
        <p:spPr bwMode="auto">
          <a:xfrm>
            <a:off x="1890713" y="2566988"/>
            <a:ext cx="5969000" cy="2135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xfrm>
            <a:off x="1997075" y="6407150"/>
            <a:ext cx="5359400" cy="219075"/>
          </a:xfrm>
        </p:spPr>
        <p:txBody>
          <a:bodyPr/>
          <a:lstStyle/>
          <a:p>
            <a:pPr>
              <a:defRPr/>
            </a:pPr>
            <a:r>
              <a:rPr lang="en-US" smtClean="0"/>
              <a:t>Rev. 7.21 – HP Restricted</a:t>
            </a:r>
          </a:p>
        </p:txBody>
      </p:sp>
      <p:sp>
        <p:nvSpPr>
          <p:cNvPr id="183298" name="Slide Number Placeholder 4"/>
          <p:cNvSpPr>
            <a:spLocks noGrp="1"/>
          </p:cNvSpPr>
          <p:nvPr>
            <p:ph type="sldNum" sz="quarter" idx="11"/>
          </p:nvPr>
        </p:nvSpPr>
        <p:spPr>
          <a:xfrm>
            <a:off x="401638" y="6407150"/>
            <a:ext cx="762000" cy="219075"/>
          </a:xfrm>
          <a:noFill/>
        </p:spPr>
        <p:txBody>
          <a:bodyPr/>
          <a:lstStyle/>
          <a:p>
            <a:fld id="{238D00D8-7465-446F-BADD-8EBB637C3D1D}" type="slidenum">
              <a:rPr lang="en-US" smtClean="0"/>
              <a:pPr/>
              <a:t>38</a:t>
            </a:fld>
            <a:endParaRPr lang="en-US" smtClean="0"/>
          </a:p>
        </p:txBody>
      </p:sp>
      <p:sp>
        <p:nvSpPr>
          <p:cNvPr id="183299" name="Rectangle 2"/>
          <p:cNvSpPr>
            <a:spLocks noGrp="1" noChangeArrowheads="1"/>
          </p:cNvSpPr>
          <p:nvPr>
            <p:ph type="title"/>
          </p:nvPr>
        </p:nvSpPr>
        <p:spPr>
          <a:xfrm>
            <a:off x="398463" y="-231775"/>
            <a:ext cx="8583612" cy="922338"/>
          </a:xfrm>
        </p:spPr>
        <p:txBody>
          <a:bodyPr/>
          <a:lstStyle/>
          <a:p>
            <a:pPr eaLnBrk="1" hangingPunct="1"/>
            <a:r>
              <a:rPr lang="en-US" smtClean="0"/>
              <a:t>Add More New Requirements to QC</a:t>
            </a:r>
            <a:endParaRPr lang="en-US" smtClean="0">
              <a:solidFill>
                <a:schemeClr val="tx1"/>
              </a:solidFill>
            </a:endParaRPr>
          </a:p>
        </p:txBody>
      </p:sp>
      <p:sp>
        <p:nvSpPr>
          <p:cNvPr id="183300" name="Rectangle 3"/>
          <p:cNvSpPr>
            <a:spLocks noGrp="1" noChangeArrowheads="1"/>
          </p:cNvSpPr>
          <p:nvPr>
            <p:ph type="body" idx="1"/>
          </p:nvPr>
        </p:nvSpPr>
        <p:spPr>
          <a:xfrm>
            <a:off x="400050" y="760413"/>
            <a:ext cx="8586788" cy="5595937"/>
          </a:xfrm>
        </p:spPr>
        <p:txBody>
          <a:bodyPr/>
          <a:lstStyle/>
          <a:p>
            <a:pPr marL="571500" lvl="1" indent="-457200" eaLnBrk="1" hangingPunct="1">
              <a:lnSpc>
                <a:spcPct val="90000"/>
              </a:lnSpc>
              <a:buClrTx/>
              <a:buSzPct val="91000"/>
              <a:buFont typeface="Futura Bk" pitchFamily="34" charset="0"/>
              <a:buAutoNum type="arabicPeriod" startAt="12"/>
            </a:pPr>
            <a:r>
              <a:rPr lang="en-US" sz="2000" smtClean="0"/>
              <a:t>Expand the Root tree to the correct location to publish requirements</a:t>
            </a:r>
          </a:p>
          <a:p>
            <a:pPr marL="571500" lvl="1" indent="-457200" eaLnBrk="1" hangingPunct="1">
              <a:lnSpc>
                <a:spcPct val="90000"/>
              </a:lnSpc>
              <a:buClrTx/>
              <a:buSzPct val="91000"/>
              <a:buFont typeface="Futura Bk" pitchFamily="34" charset="0"/>
              <a:buAutoNum type="arabicPeriod" startAt="12"/>
            </a:pPr>
            <a:r>
              <a:rPr lang="en-US" sz="2000" smtClean="0"/>
              <a:t>To find </a:t>
            </a:r>
            <a:r>
              <a:rPr lang="en-US" sz="2000" smtClean="0">
                <a:solidFill>
                  <a:srgbClr val="FF0000"/>
                </a:solidFill>
              </a:rPr>
              <a:t>project’s version of the asset’s folder </a:t>
            </a:r>
            <a:r>
              <a:rPr lang="en-US" sz="2000" smtClean="0"/>
              <a:t>in PSGIT QC: e.g. Go </a:t>
            </a:r>
            <a:r>
              <a:rPr lang="en-US" sz="2000" b="1" smtClean="0"/>
              <a:t>Root </a:t>
            </a:r>
            <a:r>
              <a:rPr lang="en-US" sz="2000" b="1" smtClean="0">
                <a:sym typeface="Wingdings" pitchFamily="2" charset="2"/>
              </a:rPr>
              <a:t>Requirements  Coordinated Releases  Burgundy127105 Wave 2 ISCS</a:t>
            </a:r>
          </a:p>
          <a:p>
            <a:pPr marL="571500" lvl="1" indent="-457200" eaLnBrk="1" hangingPunct="1">
              <a:lnSpc>
                <a:spcPct val="90000"/>
              </a:lnSpc>
              <a:buClrTx/>
              <a:buSzPct val="91000"/>
              <a:buFont typeface="Futura Bk" pitchFamily="34" charset="0"/>
              <a:buAutoNum type="arabicPeriod" startAt="12"/>
            </a:pPr>
            <a:r>
              <a:rPr lang="en-US" sz="2000" smtClean="0">
                <a:sym typeface="Wingdings" pitchFamily="2" charset="2"/>
              </a:rPr>
              <a:t>Then Highlight the asset folder e.g. </a:t>
            </a:r>
            <a:r>
              <a:rPr lang="en-US" sz="2000" b="1" smtClean="0">
                <a:sym typeface="Wingdings" pitchFamily="2" charset="2"/>
              </a:rPr>
              <a:t>ISCS </a:t>
            </a:r>
            <a:r>
              <a:rPr lang="en-US" sz="2000" smtClean="0">
                <a:sym typeface="Wingdings" pitchFamily="2" charset="2"/>
              </a:rPr>
              <a:t>folder, click Next.</a:t>
            </a:r>
            <a:r>
              <a:rPr lang="en-US" sz="2000" smtClean="0">
                <a:solidFill>
                  <a:srgbClr val="FF0000"/>
                </a:solidFill>
                <a:sym typeface="Wingdings" pitchFamily="2" charset="2"/>
              </a:rPr>
              <a:t> M</a:t>
            </a:r>
            <a:r>
              <a:rPr lang="en-US" sz="2000" smtClean="0">
                <a:solidFill>
                  <a:srgbClr val="FF0000"/>
                </a:solidFill>
              </a:rPr>
              <a:t>ake sure to select the same folder in QC that contains the other product requirements for that</a:t>
            </a:r>
            <a:br>
              <a:rPr lang="en-US" sz="2000" smtClean="0">
                <a:solidFill>
                  <a:srgbClr val="FF0000"/>
                </a:solidFill>
              </a:rPr>
            </a:br>
            <a:r>
              <a:rPr lang="en-US" sz="2000" smtClean="0">
                <a:solidFill>
                  <a:srgbClr val="FF0000"/>
                </a:solidFill>
              </a:rPr>
              <a:t>project.</a:t>
            </a:r>
            <a:endParaRPr lang="en-US" sz="2000" smtClean="0"/>
          </a:p>
        </p:txBody>
      </p:sp>
      <p:pic>
        <p:nvPicPr>
          <p:cNvPr id="183301" name="Picture 2"/>
          <p:cNvPicPr>
            <a:picLocks noChangeAspect="1" noChangeArrowheads="1"/>
          </p:cNvPicPr>
          <p:nvPr/>
        </p:nvPicPr>
        <p:blipFill>
          <a:blip r:embed="rId3" cstate="print"/>
          <a:srcRect/>
          <a:stretch>
            <a:fillRect/>
          </a:stretch>
        </p:blipFill>
        <p:spPr bwMode="auto">
          <a:xfrm>
            <a:off x="3386138" y="2732088"/>
            <a:ext cx="5770562" cy="414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85346" name="Slide Number Placeholder 4"/>
          <p:cNvSpPr>
            <a:spLocks noGrp="1"/>
          </p:cNvSpPr>
          <p:nvPr>
            <p:ph type="sldNum" sz="quarter" idx="11"/>
          </p:nvPr>
        </p:nvSpPr>
        <p:spPr>
          <a:noFill/>
        </p:spPr>
        <p:txBody>
          <a:bodyPr/>
          <a:lstStyle/>
          <a:p>
            <a:fld id="{6951B8EE-DF2C-4E87-BB05-C213FADF808A}" type="slidenum">
              <a:rPr lang="en-US" smtClean="0"/>
              <a:pPr/>
              <a:t>39</a:t>
            </a:fld>
            <a:endParaRPr lang="en-US" smtClean="0"/>
          </a:p>
        </p:txBody>
      </p:sp>
      <p:sp>
        <p:nvSpPr>
          <p:cNvPr id="185347" name="Rectangle 2"/>
          <p:cNvSpPr>
            <a:spLocks noGrp="1" noChangeArrowheads="1"/>
          </p:cNvSpPr>
          <p:nvPr>
            <p:ph type="title"/>
          </p:nvPr>
        </p:nvSpPr>
        <p:spPr/>
        <p:txBody>
          <a:bodyPr/>
          <a:lstStyle/>
          <a:p>
            <a:pPr eaLnBrk="1" hangingPunct="1"/>
            <a:r>
              <a:rPr lang="en-US" smtClean="0"/>
              <a:t>Add More New Requirements to QC</a:t>
            </a:r>
            <a:endParaRPr lang="en-US" smtClean="0">
              <a:solidFill>
                <a:schemeClr val="tx1"/>
              </a:solidFill>
            </a:endParaRPr>
          </a:p>
        </p:txBody>
      </p:sp>
      <p:sp>
        <p:nvSpPr>
          <p:cNvPr id="185348"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startAt="15"/>
            </a:pPr>
            <a:r>
              <a:rPr lang="en-US" sz="2000" smtClean="0"/>
              <a:t>When the system is processing the publish request, it could take a lot of time. Since this is the first time to publish these requirements, they will be marked as “CREATED” when they are published successfully.</a:t>
            </a:r>
          </a:p>
          <a:p>
            <a:pPr marL="571500" lvl="1" indent="-457200" eaLnBrk="1" hangingPunct="1">
              <a:lnSpc>
                <a:spcPct val="90000"/>
              </a:lnSpc>
              <a:buClrTx/>
              <a:buSzPct val="91000"/>
              <a:buFont typeface="Futura Bk" pitchFamily="34" charset="0"/>
              <a:buAutoNum type="arabicPeriod" startAt="15"/>
            </a:pPr>
            <a:r>
              <a:rPr lang="en-US" sz="2000" smtClean="0"/>
              <a:t>Please wait until the process is finished, and the ‘Cancel’ button will be changed to ‘Done’, then click ‘Done’. Now we are finished. </a:t>
            </a:r>
          </a:p>
          <a:p>
            <a:pPr marL="571500" lvl="1" indent="-457200" eaLnBrk="1" hangingPunct="1">
              <a:lnSpc>
                <a:spcPct val="90000"/>
              </a:lnSpc>
              <a:buClrTx/>
              <a:buSzPct val="91000"/>
              <a:buFont typeface="Futura Bk" pitchFamily="34" charset="0"/>
              <a:buAutoNum type="arabicPeriod" startAt="15"/>
            </a:pPr>
            <a:endParaRPr lang="en-US" sz="2000" smtClean="0"/>
          </a:p>
        </p:txBody>
      </p:sp>
      <p:pic>
        <p:nvPicPr>
          <p:cNvPr id="185349" name="Picture 2"/>
          <p:cNvPicPr>
            <a:picLocks noChangeAspect="1" noChangeArrowheads="1"/>
          </p:cNvPicPr>
          <p:nvPr/>
        </p:nvPicPr>
        <p:blipFill>
          <a:blip r:embed="rId3" cstate="print"/>
          <a:srcRect/>
          <a:stretch>
            <a:fillRect/>
          </a:stretch>
        </p:blipFill>
        <p:spPr bwMode="auto">
          <a:xfrm>
            <a:off x="3111500" y="2857500"/>
            <a:ext cx="5440363" cy="391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p:txBody>
          <a:bodyPr/>
          <a:lstStyle/>
          <a:p>
            <a:pPr>
              <a:defRPr/>
            </a:pPr>
            <a:r>
              <a:rPr lang="en-US"/>
              <a:t>Rev. 7.21 – HP Restricted</a:t>
            </a:r>
          </a:p>
        </p:txBody>
      </p:sp>
      <p:sp>
        <p:nvSpPr>
          <p:cNvPr id="122882" name="Slide Number Placeholder 4"/>
          <p:cNvSpPr>
            <a:spLocks noGrp="1"/>
          </p:cNvSpPr>
          <p:nvPr>
            <p:ph type="sldNum" sz="quarter" idx="11"/>
          </p:nvPr>
        </p:nvSpPr>
        <p:spPr>
          <a:noFill/>
        </p:spPr>
        <p:txBody>
          <a:bodyPr/>
          <a:lstStyle/>
          <a:p>
            <a:fld id="{B972A4AB-21C5-4F16-B3A8-FF42170E93AE}" type="slidenum">
              <a:rPr lang="en-US" smtClean="0"/>
              <a:pPr/>
              <a:t>4</a:t>
            </a:fld>
            <a:endParaRPr lang="en-US" smtClean="0"/>
          </a:p>
        </p:txBody>
      </p:sp>
      <p:sp>
        <p:nvSpPr>
          <p:cNvPr id="122883" name="Rectangle 2"/>
          <p:cNvSpPr>
            <a:spLocks noGrp="1" noChangeArrowheads="1"/>
          </p:cNvSpPr>
          <p:nvPr>
            <p:ph type="title"/>
          </p:nvPr>
        </p:nvSpPr>
        <p:spPr>
          <a:xfrm>
            <a:off x="398463" y="-446040"/>
            <a:ext cx="8583612" cy="922338"/>
          </a:xfrm>
        </p:spPr>
        <p:txBody>
          <a:bodyPr/>
          <a:lstStyle/>
          <a:p>
            <a:pPr eaLnBrk="1" hangingPunct="1"/>
            <a:r>
              <a:rPr lang="en-US" dirty="0" smtClean="0"/>
              <a:t>Burgundy Specifics</a:t>
            </a:r>
          </a:p>
        </p:txBody>
      </p:sp>
      <p:sp>
        <p:nvSpPr>
          <p:cNvPr id="122884" name="Rectangle 3"/>
          <p:cNvSpPr>
            <a:spLocks noGrp="1" noChangeArrowheads="1"/>
          </p:cNvSpPr>
          <p:nvPr>
            <p:ph type="body" idx="1"/>
          </p:nvPr>
        </p:nvSpPr>
        <p:spPr>
          <a:xfrm>
            <a:off x="400050" y="546148"/>
            <a:ext cx="8586788" cy="5595937"/>
          </a:xfrm>
        </p:spPr>
        <p:txBody>
          <a:bodyPr/>
          <a:lstStyle/>
          <a:p>
            <a:pPr lvl="1" eaLnBrk="1" hangingPunct="1"/>
            <a:r>
              <a:rPr lang="en-US" dirty="0" smtClean="0"/>
              <a:t>How to apply for an asset Caliber project instance</a:t>
            </a:r>
          </a:p>
          <a:p>
            <a:pPr lvl="2" eaLnBrk="1" hangingPunct="1"/>
            <a:r>
              <a:rPr lang="en-US" dirty="0" smtClean="0"/>
              <a:t>Submit a TPM package request, following the instruction below</a:t>
            </a:r>
          </a:p>
          <a:p>
            <a:pPr lvl="2" eaLnBrk="1" hangingPunct="1"/>
            <a:r>
              <a:rPr lang="en-US" u="sng" dirty="0" smtClean="0">
                <a:hlinkClick r:id="rId3"/>
              </a:rPr>
              <a:t>http://intranet.hp.com/HPIT/ITALM/Pages/IT_Platform.aspx</a:t>
            </a:r>
            <a:r>
              <a:rPr lang="en-US" dirty="0" smtClean="0"/>
              <a:t>   </a:t>
            </a:r>
          </a:p>
          <a:p>
            <a:pPr lvl="1" eaLnBrk="1" hangingPunct="1"/>
            <a:r>
              <a:rPr lang="en-US" dirty="0" smtClean="0"/>
              <a:t>How to apply for access to a Business/IT Caliber</a:t>
            </a:r>
          </a:p>
          <a:p>
            <a:pPr lvl="2"/>
            <a:r>
              <a:rPr lang="en-US" dirty="0" smtClean="0"/>
              <a:t>Use CART following these instructions: </a:t>
            </a:r>
            <a:r>
              <a:rPr lang="en-US" u="sng" dirty="0" smtClean="0">
                <a:hlinkClick r:id="rId4"/>
              </a:rPr>
              <a:t>http://itsupport.hp.com/portal/site/sg/documentdetail?docid=KM025911</a:t>
            </a:r>
            <a:endParaRPr lang="en-US" dirty="0" smtClean="0"/>
          </a:p>
          <a:p>
            <a:pPr lvl="2"/>
            <a:r>
              <a:rPr lang="en-US" dirty="0" smtClean="0"/>
              <a:t>PSGIT_Tier1 Business Caliber information</a:t>
            </a:r>
          </a:p>
          <a:p>
            <a:pPr lvl="3"/>
            <a:r>
              <a:rPr lang="en-US" dirty="0" smtClean="0"/>
              <a:t>Server: crm-01.atlanta.hp.com:20000</a:t>
            </a:r>
          </a:p>
          <a:p>
            <a:pPr lvl="3"/>
            <a:r>
              <a:rPr lang="en-US" dirty="0" smtClean="0"/>
              <a:t>Project: PSGIT_Tier1</a:t>
            </a:r>
          </a:p>
          <a:p>
            <a:pPr lvl="2"/>
            <a:r>
              <a:rPr lang="en-US" dirty="0" smtClean="0"/>
              <a:t>IT Asset Caliber information : contact IT Project Manager</a:t>
            </a:r>
          </a:p>
          <a:p>
            <a:pPr lvl="1" eaLnBrk="1" hangingPunct="1"/>
            <a:r>
              <a:rPr lang="en-US" dirty="0" smtClean="0"/>
              <a:t>How to apply for access to PSGIT_Tier1 QC</a:t>
            </a:r>
          </a:p>
          <a:p>
            <a:pPr lvl="2" eaLnBrk="1" hangingPunct="1"/>
            <a:r>
              <a:rPr lang="en-US" dirty="0" smtClean="0"/>
              <a:t>Submit Request here: </a:t>
            </a:r>
            <a:r>
              <a:rPr lang="en-US" sz="1600" dirty="0" smtClean="0">
                <a:hlinkClick r:id="rId5"/>
              </a:rPr>
              <a:t>http://enhanced2.sharepoint.hp.com/teams/WWECOReleaseMgt/Lists/Submit%20Request%20for%20Access%20to%20Caliber%20and%20Quality%20C/AllItems.aspx</a:t>
            </a:r>
            <a:endParaRPr lang="en-US" sz="1600" dirty="0" smtClean="0"/>
          </a:p>
          <a:p>
            <a:pPr lvl="2" eaLnBrk="1" hangingPunct="1"/>
            <a:endParaRPr lang="en-US" dirty="0" smtClean="0"/>
          </a:p>
          <a:p>
            <a:pPr lvl="3"/>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xfrm>
            <a:off x="1997075" y="7070725"/>
            <a:ext cx="5359400" cy="219075"/>
          </a:xfrm>
        </p:spPr>
        <p:txBody>
          <a:bodyPr/>
          <a:lstStyle/>
          <a:p>
            <a:pPr>
              <a:defRPr/>
            </a:pPr>
            <a:r>
              <a:rPr lang="en-US" smtClean="0"/>
              <a:t>Rev. 7.21 – HP Restricted</a:t>
            </a:r>
          </a:p>
        </p:txBody>
      </p:sp>
      <p:sp>
        <p:nvSpPr>
          <p:cNvPr id="187394" name="Slide Number Placeholder 4"/>
          <p:cNvSpPr>
            <a:spLocks noGrp="1"/>
          </p:cNvSpPr>
          <p:nvPr>
            <p:ph type="sldNum" sz="quarter" idx="11"/>
          </p:nvPr>
        </p:nvSpPr>
        <p:spPr>
          <a:xfrm>
            <a:off x="401638" y="7070725"/>
            <a:ext cx="762000" cy="219075"/>
          </a:xfrm>
          <a:noFill/>
        </p:spPr>
        <p:txBody>
          <a:bodyPr/>
          <a:lstStyle/>
          <a:p>
            <a:fld id="{2A2A1022-5F1A-4FC5-B5D0-6A58ECC80517}" type="slidenum">
              <a:rPr lang="en-US" smtClean="0"/>
              <a:pPr/>
              <a:t>40</a:t>
            </a:fld>
            <a:endParaRPr lang="en-US" smtClean="0"/>
          </a:p>
        </p:txBody>
      </p:sp>
      <p:sp>
        <p:nvSpPr>
          <p:cNvPr id="187395" name="Rectangle 2"/>
          <p:cNvSpPr>
            <a:spLocks noGrp="1" noChangeArrowheads="1"/>
          </p:cNvSpPr>
          <p:nvPr>
            <p:ph type="title"/>
          </p:nvPr>
        </p:nvSpPr>
        <p:spPr>
          <a:xfrm>
            <a:off x="398463" y="23813"/>
            <a:ext cx="8583612" cy="922337"/>
          </a:xfrm>
        </p:spPr>
        <p:txBody>
          <a:bodyPr/>
          <a:lstStyle/>
          <a:p>
            <a:pPr eaLnBrk="1" hangingPunct="1"/>
            <a:r>
              <a:rPr lang="en-US" smtClean="0"/>
              <a:t>Add More New Requirements to QC</a:t>
            </a:r>
            <a:endParaRPr lang="en-US" smtClean="0">
              <a:solidFill>
                <a:schemeClr val="tx1"/>
              </a:solidFill>
            </a:endParaRPr>
          </a:p>
        </p:txBody>
      </p:sp>
      <p:sp>
        <p:nvSpPr>
          <p:cNvPr id="187396" name="Rectangle 3"/>
          <p:cNvSpPr>
            <a:spLocks noGrp="1" noChangeArrowheads="1"/>
          </p:cNvSpPr>
          <p:nvPr>
            <p:ph type="body" idx="1"/>
          </p:nvPr>
        </p:nvSpPr>
        <p:spPr>
          <a:xfrm>
            <a:off x="263525" y="1341438"/>
            <a:ext cx="8720138" cy="5595937"/>
          </a:xfrm>
        </p:spPr>
        <p:txBody>
          <a:bodyPr/>
          <a:lstStyle/>
          <a:p>
            <a:pPr marL="571500" lvl="1" indent="-457200" eaLnBrk="1" hangingPunct="1">
              <a:lnSpc>
                <a:spcPct val="90000"/>
              </a:lnSpc>
              <a:buClrTx/>
              <a:buSzPct val="91000"/>
              <a:buFont typeface="Futura Bk" pitchFamily="34" charset="0"/>
              <a:buAutoNum type="arabicPeriod" startAt="17"/>
            </a:pPr>
            <a:r>
              <a:rPr lang="en-US" sz="1900" smtClean="0"/>
              <a:t>We have finished the publishing steps in Caliber. </a:t>
            </a:r>
            <a:r>
              <a:rPr lang="en-US" sz="1900" b="1" smtClean="0"/>
              <a:t>Please login to QC and </a:t>
            </a:r>
            <a:r>
              <a:rPr lang="en-US" sz="1900" b="1" smtClean="0">
                <a:solidFill>
                  <a:srgbClr val="FF0000"/>
                </a:solidFill>
              </a:rPr>
              <a:t>Leave/Make Sure Requirement Type in QC = Undefined, unless a node is not a the lowest level of requirement - then change the requirement type to folder. </a:t>
            </a:r>
            <a:br>
              <a:rPr lang="en-US" sz="1900" b="1" smtClean="0">
                <a:solidFill>
                  <a:srgbClr val="FF0000"/>
                </a:solidFill>
              </a:rPr>
            </a:br>
            <a:r>
              <a:rPr lang="en-US" sz="1900" smtClean="0"/>
              <a:t>Due to a limitation in the Borland publishing tool, it is imperative that you do not change the requirement type of the QC requirements that were published from CaliberRM. They must remain as Undefined requirement types. If you change the requirement type in QC, this will cause errors in subsequent attempts to publish requirements from CaliberRM to QC. Once the type is changed, you may not be able to republish the updates successfully.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89442" name="Slide Number Placeholder 4"/>
          <p:cNvSpPr>
            <a:spLocks noGrp="1"/>
          </p:cNvSpPr>
          <p:nvPr>
            <p:ph type="sldNum" sz="quarter" idx="11"/>
          </p:nvPr>
        </p:nvSpPr>
        <p:spPr>
          <a:noFill/>
        </p:spPr>
        <p:txBody>
          <a:bodyPr/>
          <a:lstStyle/>
          <a:p>
            <a:fld id="{82E4AA6F-0EFE-4CCA-8365-56013FAC4F29}" type="slidenum">
              <a:rPr lang="en-US" smtClean="0"/>
              <a:pPr/>
              <a:t>41</a:t>
            </a:fld>
            <a:endParaRPr lang="en-US" smtClean="0"/>
          </a:p>
        </p:txBody>
      </p:sp>
      <p:sp>
        <p:nvSpPr>
          <p:cNvPr id="189443" name="Rectangle 2"/>
          <p:cNvSpPr>
            <a:spLocks noGrp="1" noChangeArrowheads="1"/>
          </p:cNvSpPr>
          <p:nvPr>
            <p:ph type="title"/>
          </p:nvPr>
        </p:nvSpPr>
        <p:spPr>
          <a:xfrm>
            <a:off x="398463" y="-407988"/>
            <a:ext cx="8583612" cy="922338"/>
          </a:xfrm>
        </p:spPr>
        <p:txBody>
          <a:bodyPr/>
          <a:lstStyle/>
          <a:p>
            <a:pPr eaLnBrk="1" hangingPunct="1"/>
            <a:r>
              <a:rPr lang="en-US" smtClean="0"/>
              <a:t>Add More New Requirements to QC</a:t>
            </a:r>
            <a:endParaRPr lang="en-US" smtClean="0">
              <a:solidFill>
                <a:schemeClr val="tx1"/>
              </a:solidFill>
            </a:endParaRPr>
          </a:p>
        </p:txBody>
      </p:sp>
      <p:sp>
        <p:nvSpPr>
          <p:cNvPr id="189444" name="Rectangle 3"/>
          <p:cNvSpPr>
            <a:spLocks noGrp="1" noChangeArrowheads="1"/>
          </p:cNvSpPr>
          <p:nvPr>
            <p:ph type="body" idx="1"/>
          </p:nvPr>
        </p:nvSpPr>
        <p:spPr>
          <a:xfrm>
            <a:off x="263525" y="460375"/>
            <a:ext cx="8720138" cy="5595938"/>
          </a:xfrm>
        </p:spPr>
        <p:txBody>
          <a:bodyPr/>
          <a:lstStyle/>
          <a:p>
            <a:pPr marL="571500" lvl="1" indent="-457200" eaLnBrk="1" hangingPunct="1">
              <a:lnSpc>
                <a:spcPct val="90000"/>
              </a:lnSpc>
              <a:buClrTx/>
              <a:buSzPct val="91000"/>
              <a:buFont typeface="Futura Bk" pitchFamily="34" charset="0"/>
              <a:buAutoNum type="arabicPeriod" startAt="18"/>
            </a:pPr>
            <a:r>
              <a:rPr lang="en-US" sz="2000" smtClean="0"/>
              <a:t>Manually enter the following fields in QC per SLIM (see highlighted in </a:t>
            </a:r>
            <a:r>
              <a:rPr lang="en-US" sz="2000" smtClean="0">
                <a:solidFill>
                  <a:srgbClr val="FF0000"/>
                </a:solidFill>
              </a:rPr>
              <a:t>red</a:t>
            </a:r>
            <a:r>
              <a:rPr lang="en-US" sz="2000" smtClean="0"/>
              <a:t> in next slide)</a:t>
            </a:r>
            <a:endParaRPr lang="en-US" sz="2000" smtClean="0">
              <a:solidFill>
                <a:srgbClr val="0000FF"/>
              </a:solidFill>
            </a:endParaRPr>
          </a:p>
          <a:p>
            <a:pPr marL="917575" lvl="2" indent="-457200" eaLnBrk="1" hangingPunct="1">
              <a:lnSpc>
                <a:spcPct val="90000"/>
              </a:lnSpc>
              <a:buClrTx/>
              <a:buSzPct val="91000"/>
            </a:pPr>
            <a:r>
              <a:rPr lang="en-US" sz="1700" smtClean="0"/>
              <a:t>PPM field:</a:t>
            </a:r>
            <a:endParaRPr lang="en-US" sz="1700" smtClean="0">
              <a:solidFill>
                <a:srgbClr val="0000FF"/>
              </a:solidFill>
            </a:endParaRPr>
          </a:p>
          <a:p>
            <a:pPr marL="1250950" lvl="3" indent="-457200" eaLnBrk="1" hangingPunct="1">
              <a:lnSpc>
                <a:spcPct val="90000"/>
              </a:lnSpc>
              <a:buClrTx/>
              <a:buSzPct val="91000"/>
            </a:pPr>
            <a:r>
              <a:rPr lang="en-US" sz="1400" smtClean="0"/>
              <a:t>125663 Customer Master Data Phase 1</a:t>
            </a:r>
          </a:p>
          <a:p>
            <a:pPr marL="1250950" lvl="3" indent="-457200" eaLnBrk="1" hangingPunct="1">
              <a:lnSpc>
                <a:spcPct val="90000"/>
              </a:lnSpc>
              <a:buClrTx/>
              <a:buSzPct val="91000"/>
            </a:pPr>
            <a:r>
              <a:rPr lang="en-US" sz="1400" smtClean="0"/>
              <a:t>124078 ePrime PA-RISC Exit 2 </a:t>
            </a:r>
          </a:p>
          <a:p>
            <a:pPr marL="1250950" lvl="3" indent="-457200" eaLnBrk="1" hangingPunct="1">
              <a:lnSpc>
                <a:spcPct val="90000"/>
              </a:lnSpc>
              <a:buClrTx/>
              <a:buSzPct val="91000"/>
            </a:pPr>
            <a:r>
              <a:rPr lang="en-US" sz="1400" smtClean="0"/>
              <a:t>169957 ESD Phase 3A </a:t>
            </a:r>
          </a:p>
          <a:p>
            <a:pPr marL="1250950" lvl="3" indent="-457200" eaLnBrk="1" hangingPunct="1">
              <a:lnSpc>
                <a:spcPct val="90000"/>
              </a:lnSpc>
              <a:buClrTx/>
              <a:buSzPct val="91000"/>
            </a:pPr>
            <a:r>
              <a:rPr lang="en-US" sz="1400" smtClean="0"/>
              <a:t>168504 </a:t>
            </a:r>
            <a:r>
              <a:rPr lang="en-US" altLang="zh-CN" sz="1400" smtClean="0">
                <a:ea typeface="SimSun"/>
                <a:cs typeface="SimSun"/>
              </a:rPr>
              <a:t>Public Sector Data Completeness Phase 2</a:t>
            </a:r>
            <a:endParaRPr lang="en-US" sz="1400" smtClean="0"/>
          </a:p>
          <a:p>
            <a:pPr marL="1250950" lvl="3" indent="-457200" eaLnBrk="1" hangingPunct="1">
              <a:lnSpc>
                <a:spcPct val="90000"/>
              </a:lnSpc>
              <a:buClrTx/>
              <a:buSzPct val="91000"/>
            </a:pPr>
            <a:r>
              <a:rPr lang="en-US" sz="1400" smtClean="0"/>
              <a:t>130499 Wave 1 Simple Fallout Project</a:t>
            </a:r>
          </a:p>
          <a:p>
            <a:pPr marL="1250950" lvl="3" indent="-457200" eaLnBrk="1" hangingPunct="1">
              <a:lnSpc>
                <a:spcPct val="90000"/>
              </a:lnSpc>
              <a:buClrTx/>
              <a:buSzPct val="91000"/>
            </a:pPr>
            <a:r>
              <a:rPr lang="en-US" sz="1400" smtClean="0"/>
              <a:t>127105 Wave 2 </a:t>
            </a:r>
          </a:p>
          <a:p>
            <a:pPr marL="917575" lvl="2" indent="-457200" eaLnBrk="1" hangingPunct="1">
              <a:lnSpc>
                <a:spcPct val="90000"/>
              </a:lnSpc>
              <a:buClrTx/>
              <a:buSzPct val="91000"/>
            </a:pPr>
            <a:r>
              <a:rPr lang="en-US" sz="1700" smtClean="0"/>
              <a:t>Target Release = Burgundy</a:t>
            </a:r>
          </a:p>
          <a:p>
            <a:pPr marL="917575" lvl="2" indent="-457200" eaLnBrk="1" hangingPunct="1">
              <a:lnSpc>
                <a:spcPct val="90000"/>
              </a:lnSpc>
              <a:buClrTx/>
              <a:buSzPct val="91000"/>
            </a:pPr>
            <a:r>
              <a:rPr lang="en-US" sz="1700" smtClean="0"/>
              <a:t>Product : select asset</a:t>
            </a:r>
          </a:p>
          <a:p>
            <a:pPr marL="917575" lvl="2" indent="-457200" eaLnBrk="1" hangingPunct="1">
              <a:lnSpc>
                <a:spcPct val="90000"/>
              </a:lnSpc>
              <a:buClrTx/>
              <a:buSzPct val="91000"/>
            </a:pPr>
            <a:r>
              <a:rPr lang="en-US" sz="1700" smtClean="0"/>
              <a:t>If node is not the lowest level of requirement, then change the requirement type to folder.</a:t>
            </a:r>
            <a:endParaRPr lang="en-US" sz="1700" smtClean="0">
              <a:solidFill>
                <a:srgbClr val="FF0000"/>
              </a:solidFill>
            </a:endParaRPr>
          </a:p>
          <a:p>
            <a:pPr marL="571500" lvl="1" indent="-457200" eaLnBrk="1" hangingPunct="1">
              <a:lnSpc>
                <a:spcPct val="90000"/>
              </a:lnSpc>
              <a:buClrTx/>
              <a:buSzPct val="91000"/>
              <a:buFont typeface="Futura Bk" pitchFamily="34" charset="0"/>
              <a:buAutoNum type="arabicPeriod" startAt="19"/>
            </a:pPr>
            <a:r>
              <a:rPr lang="en-US" sz="2000" smtClean="0"/>
              <a:t>Note that the following fields will also be loaded in QC by Release Management (see highlighted in </a:t>
            </a:r>
            <a:r>
              <a:rPr lang="en-US" sz="2000" smtClean="0">
                <a:solidFill>
                  <a:srgbClr val="FFC000"/>
                </a:solidFill>
              </a:rPr>
              <a:t>yellow</a:t>
            </a:r>
            <a:r>
              <a:rPr lang="en-US" sz="2000" smtClean="0">
                <a:solidFill>
                  <a:srgbClr val="00B050"/>
                </a:solidFill>
              </a:rPr>
              <a:t> </a:t>
            </a:r>
            <a:r>
              <a:rPr lang="en-US" sz="2000" smtClean="0"/>
              <a:t>in next slide)</a:t>
            </a:r>
          </a:p>
          <a:p>
            <a:pPr marL="917575" lvl="2" indent="-457200" eaLnBrk="1" hangingPunct="1">
              <a:lnSpc>
                <a:spcPct val="90000"/>
              </a:lnSpc>
              <a:buClrTx/>
              <a:buSzPct val="91000"/>
            </a:pPr>
            <a:r>
              <a:rPr lang="en-US" sz="1700" smtClean="0"/>
              <a:t>Focus Area: region impact</a:t>
            </a:r>
          </a:p>
          <a:p>
            <a:pPr marL="917575" lvl="2" indent="-457200" eaLnBrk="1" hangingPunct="1">
              <a:lnSpc>
                <a:spcPct val="90000"/>
              </a:lnSpc>
              <a:buClrTx/>
              <a:buSzPct val="91000"/>
            </a:pPr>
            <a:r>
              <a:rPr lang="en-US" sz="1700" smtClean="0"/>
              <a:t>Category: required for W2-projects only, multi-select</a:t>
            </a:r>
            <a:endParaRPr lang="en-US" sz="2000" smtClean="0"/>
          </a:p>
          <a:p>
            <a:pPr marL="571500" lvl="1" indent="-457200" eaLnBrk="1" hangingPunct="1">
              <a:lnSpc>
                <a:spcPct val="90000"/>
              </a:lnSpc>
              <a:buClrTx/>
              <a:buSzPct val="91000"/>
              <a:buFont typeface="Futura Bk" pitchFamily="34" charset="0"/>
              <a:buAutoNum type="arabicPeriod" startAt="19"/>
            </a:pPr>
            <a:r>
              <a:rPr lang="en-US" sz="2000" smtClean="0"/>
              <a:t>Please don’t change other fields, especially the </a:t>
            </a:r>
            <a:r>
              <a:rPr lang="en-US" sz="2000" smtClean="0">
                <a:solidFill>
                  <a:srgbClr val="0098F6"/>
                </a:solidFill>
              </a:rPr>
              <a:t>blue</a:t>
            </a:r>
            <a:r>
              <a:rPr lang="en-US" sz="2000" smtClean="0"/>
              <a:t> fields highlighted in next slides (unless you have to change a reqt type to folder).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191490" name="Slide Number Placeholder 4"/>
          <p:cNvSpPr>
            <a:spLocks noGrp="1"/>
          </p:cNvSpPr>
          <p:nvPr>
            <p:ph type="sldNum" sz="quarter" idx="11"/>
          </p:nvPr>
        </p:nvSpPr>
        <p:spPr>
          <a:noFill/>
        </p:spPr>
        <p:txBody>
          <a:bodyPr/>
          <a:lstStyle/>
          <a:p>
            <a:fld id="{4A6A36C0-C1F2-4FC5-AC3E-A0A2523B3701}" type="slidenum">
              <a:rPr lang="en-US" smtClean="0"/>
              <a:pPr/>
              <a:t>42</a:t>
            </a:fld>
            <a:endParaRPr lang="en-US" smtClean="0"/>
          </a:p>
        </p:txBody>
      </p:sp>
      <p:pic>
        <p:nvPicPr>
          <p:cNvPr id="191491" name="Picture 2"/>
          <p:cNvPicPr>
            <a:picLocks noChangeAspect="1" noChangeArrowheads="1"/>
          </p:cNvPicPr>
          <p:nvPr/>
        </p:nvPicPr>
        <p:blipFill>
          <a:blip r:embed="rId2" cstate="print"/>
          <a:srcRect/>
          <a:stretch>
            <a:fillRect/>
          </a:stretch>
        </p:blipFill>
        <p:spPr bwMode="auto">
          <a:xfrm>
            <a:off x="450850" y="11113"/>
            <a:ext cx="8559800" cy="6827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a:xfrm>
            <a:off x="434975" y="533400"/>
            <a:ext cx="5289550" cy="3119438"/>
          </a:xfrm>
        </p:spPr>
        <p:txBody>
          <a:bodyPr/>
          <a:lstStyle/>
          <a:p>
            <a:pPr marL="342900" indent="-342900" eaLnBrk="1" hangingPunct="1"/>
            <a:r>
              <a:rPr lang="en-US" sz="4000" smtClean="0"/>
              <a:t>Process Approved CR to modify &amp; republish Modified Product / Test Requirements to Caliber &amp; then QC</a:t>
            </a:r>
            <a:br>
              <a:rPr lang="en-US" sz="4000" smtClean="0"/>
            </a:br>
            <a:endParaRPr lang="en-US" sz="4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a:t>Rev. 7.21 – HP Restricted</a:t>
            </a:r>
          </a:p>
        </p:txBody>
      </p:sp>
      <p:sp>
        <p:nvSpPr>
          <p:cNvPr id="194562" name="Slide Number Placeholder 4"/>
          <p:cNvSpPr>
            <a:spLocks noGrp="1"/>
          </p:cNvSpPr>
          <p:nvPr>
            <p:ph type="sldNum" sz="quarter" idx="11"/>
          </p:nvPr>
        </p:nvSpPr>
        <p:spPr>
          <a:noFill/>
        </p:spPr>
        <p:txBody>
          <a:bodyPr/>
          <a:lstStyle/>
          <a:p>
            <a:fld id="{0408EAEB-9535-4163-90CD-08C848196835}" type="slidenum">
              <a:rPr lang="en-US" smtClean="0"/>
              <a:pPr/>
              <a:t>44</a:t>
            </a:fld>
            <a:endParaRPr lang="en-US" smtClean="0"/>
          </a:p>
        </p:txBody>
      </p:sp>
      <p:sp>
        <p:nvSpPr>
          <p:cNvPr id="194563" name="Rectangle 2"/>
          <p:cNvSpPr>
            <a:spLocks noGrp="1" noChangeArrowheads="1"/>
          </p:cNvSpPr>
          <p:nvPr>
            <p:ph type="title"/>
          </p:nvPr>
        </p:nvSpPr>
        <p:spPr/>
        <p:txBody>
          <a:bodyPr/>
          <a:lstStyle/>
          <a:p>
            <a:pPr eaLnBrk="1" hangingPunct="1"/>
            <a:r>
              <a:rPr lang="en-US" dirty="0" smtClean="0"/>
              <a:t>Republishing - Overview</a:t>
            </a:r>
            <a:endParaRPr lang="en-US" u="sng" dirty="0" smtClean="0">
              <a:solidFill>
                <a:schemeClr val="tx1"/>
              </a:solidFill>
            </a:endParaRPr>
          </a:p>
        </p:txBody>
      </p:sp>
      <p:sp>
        <p:nvSpPr>
          <p:cNvPr id="24581" name="Rectangle 3"/>
          <p:cNvSpPr>
            <a:spLocks noGrp="1" noChangeArrowheads="1"/>
          </p:cNvSpPr>
          <p:nvPr>
            <p:ph type="body" idx="1"/>
          </p:nvPr>
        </p:nvSpPr>
        <p:spPr/>
        <p:txBody>
          <a:bodyPr/>
          <a:lstStyle/>
          <a:p>
            <a:pPr marL="571500" lvl="1" indent="-457200" eaLnBrk="1" hangingPunct="1">
              <a:lnSpc>
                <a:spcPct val="90000"/>
              </a:lnSpc>
              <a:buClrTx/>
              <a:buSzPct val="91000"/>
              <a:defRPr/>
            </a:pPr>
            <a:r>
              <a:rPr lang="en-US" dirty="0" smtClean="0"/>
              <a:t>If you need to republish, you need to update the Caliber master first (the one which was published to QC) and then update the QC copy by publishing the master PR from Caliber to QC again. Then the QC copy will reflect the changes.</a:t>
            </a:r>
          </a:p>
          <a:p>
            <a:pPr marL="571500" lvl="1" indent="-457200" eaLnBrk="1" hangingPunct="1">
              <a:lnSpc>
                <a:spcPct val="90000"/>
              </a:lnSpc>
              <a:buClrTx/>
              <a:buSzPct val="91000"/>
              <a:defRPr/>
            </a:pPr>
            <a:r>
              <a:rPr lang="en-US" dirty="0" smtClean="0"/>
              <a:t>DO NOT break the traceability between QC and Caliber or remove the older QC copy and try to create a new copy</a:t>
            </a:r>
          </a:p>
          <a:p>
            <a:pPr marL="917575" lvl="2" indent="-457200" eaLnBrk="1" hangingPunct="1">
              <a:lnSpc>
                <a:spcPct val="90000"/>
              </a:lnSpc>
              <a:buClrTx/>
              <a:buSzPct val="91000"/>
              <a:defRPr/>
            </a:pPr>
            <a:r>
              <a:rPr lang="en-US" dirty="0" smtClean="0"/>
              <a:t>You will have problems with this approach.</a:t>
            </a:r>
          </a:p>
          <a:p>
            <a:pPr marL="571500" lvl="1" indent="-457200" eaLnBrk="1" hangingPunct="1">
              <a:lnSpc>
                <a:spcPct val="90000"/>
              </a:lnSpc>
              <a:buClrTx/>
              <a:buSzPct val="91000"/>
              <a:defRPr/>
            </a:pPr>
            <a:r>
              <a:rPr lang="en-US" sz="2000" dirty="0" smtClean="0">
                <a:sym typeface="Wingdings" pitchFamily="2" charset="2"/>
              </a:rPr>
              <a:t>During the republishing process please follow the instructions in the next slides, so that you can be careful with: </a:t>
            </a:r>
          </a:p>
          <a:p>
            <a:pPr marL="917575" lvl="2" indent="-457200" eaLnBrk="1" hangingPunct="1">
              <a:lnSpc>
                <a:spcPct val="90000"/>
              </a:lnSpc>
              <a:buClrTx/>
              <a:buSzPct val="91000"/>
              <a:defRPr/>
            </a:pPr>
            <a:r>
              <a:rPr lang="en-US" sz="1800" dirty="0" smtClean="0">
                <a:sym typeface="Wingdings" pitchFamily="2" charset="2"/>
              </a:rPr>
              <a:t>the selected Caliber requirements</a:t>
            </a:r>
          </a:p>
          <a:p>
            <a:pPr marL="917575" lvl="2" indent="-457200" eaLnBrk="1" hangingPunct="1">
              <a:lnSpc>
                <a:spcPct val="90000"/>
              </a:lnSpc>
              <a:buClrTx/>
              <a:buSzPct val="91000"/>
              <a:defRPr/>
            </a:pPr>
            <a:r>
              <a:rPr lang="en-US" sz="1800" dirty="0" smtClean="0">
                <a:sym typeface="Wingdings" pitchFamily="2" charset="2"/>
              </a:rPr>
              <a:t>the selected QC folder</a:t>
            </a:r>
          </a:p>
          <a:p>
            <a:pPr marL="917575" lvl="2" indent="-457200" eaLnBrk="1" hangingPunct="1">
              <a:lnSpc>
                <a:spcPct val="90000"/>
              </a:lnSpc>
              <a:buClrTx/>
              <a:buSzPct val="91000"/>
              <a:defRPr/>
            </a:pPr>
            <a:r>
              <a:rPr lang="en-US" sz="1800" dirty="0" smtClean="0">
                <a:sym typeface="Wingdings" pitchFamily="2" charset="2"/>
              </a:rPr>
              <a:t>some values in QC</a:t>
            </a:r>
          </a:p>
          <a:p>
            <a:pPr marL="917575" lvl="2" indent="-457200" eaLnBrk="1" hangingPunct="1">
              <a:lnSpc>
                <a:spcPct val="90000"/>
              </a:lnSpc>
              <a:buClrTx/>
              <a:buSzPct val="91000"/>
              <a:defRPr/>
            </a:pPr>
            <a:endParaRPr lang="en-US" sz="1800" dirty="0" smtClean="0">
              <a:sym typeface="Wingdings" pitchFamily="2" charset="2"/>
            </a:endParaRPr>
          </a:p>
          <a:p>
            <a:pPr marL="571500" lvl="1" indent="-457200" eaLnBrk="1" hangingPunct="1">
              <a:lnSpc>
                <a:spcPct val="90000"/>
              </a:lnSpc>
              <a:buClrTx/>
              <a:buSzPct val="91000"/>
              <a:buNone/>
              <a:defRPr/>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None/>
              <a:defRPr/>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defRPr/>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defRPr/>
            </a:pPr>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a:t>Rev. 7.21 – HP Restricted</a:t>
            </a:r>
          </a:p>
        </p:txBody>
      </p:sp>
      <p:sp>
        <p:nvSpPr>
          <p:cNvPr id="194562" name="Slide Number Placeholder 4"/>
          <p:cNvSpPr>
            <a:spLocks noGrp="1"/>
          </p:cNvSpPr>
          <p:nvPr>
            <p:ph type="sldNum" sz="quarter" idx="11"/>
          </p:nvPr>
        </p:nvSpPr>
        <p:spPr>
          <a:noFill/>
        </p:spPr>
        <p:txBody>
          <a:bodyPr/>
          <a:lstStyle/>
          <a:p>
            <a:fld id="{0408EAEB-9535-4163-90CD-08C848196835}" type="slidenum">
              <a:rPr lang="en-US" smtClean="0"/>
              <a:pPr/>
              <a:t>45</a:t>
            </a:fld>
            <a:endParaRPr lang="en-US" smtClean="0"/>
          </a:p>
        </p:txBody>
      </p:sp>
      <p:sp>
        <p:nvSpPr>
          <p:cNvPr id="194563" name="Rectangle 2"/>
          <p:cNvSpPr>
            <a:spLocks noGrp="1" noChangeArrowheads="1"/>
          </p:cNvSpPr>
          <p:nvPr>
            <p:ph type="title"/>
          </p:nvPr>
        </p:nvSpPr>
        <p:spPr/>
        <p:txBody>
          <a:bodyPr/>
          <a:lstStyle/>
          <a:p>
            <a:pPr eaLnBrk="1" hangingPunct="1"/>
            <a:r>
              <a:rPr lang="en-US" smtClean="0"/>
              <a:t>CR Approved to Modify Product/Test Requirements in </a:t>
            </a:r>
            <a:r>
              <a:rPr lang="en-US" u="sng" smtClean="0"/>
              <a:t>Product</a:t>
            </a:r>
            <a:r>
              <a:rPr lang="en-US" smtClean="0"/>
              <a:t> </a:t>
            </a:r>
            <a:r>
              <a:rPr lang="en-US" u="sng" smtClean="0"/>
              <a:t>Caliber</a:t>
            </a:r>
            <a:endParaRPr lang="en-US" u="sng" smtClean="0">
              <a:solidFill>
                <a:schemeClr val="tx1"/>
              </a:solidFill>
            </a:endParaRPr>
          </a:p>
        </p:txBody>
      </p:sp>
      <p:sp>
        <p:nvSpPr>
          <p:cNvPr id="24581"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a:defRPr/>
            </a:pPr>
            <a:r>
              <a:rPr lang="en-US" sz="2000" dirty="0" smtClean="0"/>
              <a:t>You can modify requirements only due to an approved CR. Once the CR gets approved, please:</a:t>
            </a:r>
          </a:p>
          <a:p>
            <a:pPr marL="571500" lvl="1" indent="-457200" eaLnBrk="1" hangingPunct="1">
              <a:lnSpc>
                <a:spcPct val="90000"/>
              </a:lnSpc>
              <a:buClrTx/>
              <a:buSzPct val="91000"/>
              <a:buFont typeface="Futura Bk" pitchFamily="34" charset="0"/>
              <a:buNone/>
              <a:defRPr/>
            </a:pPr>
            <a:endParaRPr lang="en-US" sz="2000" dirty="0" smtClean="0"/>
          </a:p>
          <a:p>
            <a:pPr marL="571500" lvl="1" indent="-457200" eaLnBrk="1" hangingPunct="1">
              <a:lnSpc>
                <a:spcPct val="90000"/>
              </a:lnSpc>
              <a:buClrTx/>
              <a:buSzPct val="91000"/>
              <a:defRPr/>
            </a:pPr>
            <a:r>
              <a:rPr lang="en-US" sz="2000" dirty="0" smtClean="0"/>
              <a:t>Ensure Release Management has updated the existing BR (if update needed) or loaded the new BR in PSGIT Tier1 Caliber under the proper project. </a:t>
            </a:r>
          </a:p>
          <a:p>
            <a:pPr marL="917575" lvl="2" indent="-457200" eaLnBrk="1" hangingPunct="1">
              <a:lnSpc>
                <a:spcPct val="90000"/>
              </a:lnSpc>
              <a:buClrTx/>
              <a:buSzPct val="91000"/>
              <a:defRPr/>
            </a:pPr>
            <a:r>
              <a:rPr lang="en-US" dirty="0" smtClean="0"/>
              <a:t>For existing BRs, RMT will:</a:t>
            </a:r>
          </a:p>
          <a:p>
            <a:pPr marL="1250950" lvl="3" indent="-457200" eaLnBrk="1" hangingPunct="1">
              <a:lnSpc>
                <a:spcPct val="90000"/>
              </a:lnSpc>
              <a:buClrTx/>
              <a:buSzPct val="91000"/>
              <a:defRPr/>
            </a:pPr>
            <a:r>
              <a:rPr lang="en-US" sz="1600" dirty="0" smtClean="0"/>
              <a:t>Add the CR number to the title (E.g. ’73-172 – title - CR82’) </a:t>
            </a:r>
          </a:p>
          <a:p>
            <a:pPr marL="1250950" lvl="3" indent="-457200" eaLnBrk="1" hangingPunct="1">
              <a:lnSpc>
                <a:spcPct val="90000"/>
              </a:lnSpc>
              <a:buClrTx/>
              <a:buSzPct val="91000"/>
              <a:defRPr/>
            </a:pPr>
            <a:r>
              <a:rPr lang="en-US" sz="1600" dirty="0" smtClean="0"/>
              <a:t>Add the CR details to the Caliber BR details</a:t>
            </a:r>
          </a:p>
          <a:p>
            <a:pPr marL="917575" lvl="2" indent="-457200" eaLnBrk="1" hangingPunct="1">
              <a:lnSpc>
                <a:spcPct val="90000"/>
              </a:lnSpc>
              <a:buClrTx/>
              <a:buSzPct val="91000"/>
              <a:defRPr/>
            </a:pPr>
            <a:r>
              <a:rPr lang="en-US" dirty="0" smtClean="0"/>
              <a:t>For new BRs, RMT will: </a:t>
            </a:r>
          </a:p>
          <a:p>
            <a:pPr marL="1371600" lvl="3" indent="-565150">
              <a:defRPr/>
            </a:pPr>
            <a:r>
              <a:rPr lang="en-US" sz="1600" dirty="0" smtClean="0"/>
              <a:t>Place the CR number in the title. (E.g. ‘Caliber BR# – title – CR ID)</a:t>
            </a:r>
          </a:p>
          <a:p>
            <a:pPr marL="1371600" lvl="3" indent="-565150">
              <a:defRPr/>
            </a:pPr>
            <a:r>
              <a:rPr lang="en-US" sz="1600" dirty="0" smtClean="0"/>
              <a:t>Add the CR details to the Caliber BR details</a:t>
            </a:r>
            <a:endParaRPr lang="en-US" dirty="0" smtClean="0"/>
          </a:p>
          <a:p>
            <a:pPr marL="571500" lvl="1" indent="-457200" eaLnBrk="1" hangingPunct="1">
              <a:lnSpc>
                <a:spcPct val="90000"/>
              </a:lnSpc>
              <a:buClrTx/>
              <a:buSzPct val="91000"/>
              <a:defRPr/>
            </a:pPr>
            <a:r>
              <a:rPr lang="en-US" sz="2000" dirty="0" smtClean="0"/>
              <a:t>Modify your Product and/or Test Requirement in your asset </a:t>
            </a:r>
            <a:r>
              <a:rPr lang="en-US" sz="2000" dirty="0" err="1" smtClean="0"/>
              <a:t>CaliberRM</a:t>
            </a:r>
            <a:r>
              <a:rPr lang="en-US" sz="2000" dirty="0" smtClean="0"/>
              <a:t>, </a:t>
            </a:r>
          </a:p>
          <a:p>
            <a:pPr marL="917575" lvl="2" indent="-457200" eaLnBrk="1" hangingPunct="1">
              <a:lnSpc>
                <a:spcPct val="90000"/>
              </a:lnSpc>
              <a:buClrTx/>
              <a:buSzPct val="91000"/>
              <a:defRPr/>
            </a:pPr>
            <a:r>
              <a:rPr lang="en-US" sz="1800" dirty="0" smtClean="0"/>
              <a:t>Modify your requirement(s) and trace them to the correct BRs.</a:t>
            </a:r>
          </a:p>
          <a:p>
            <a:pPr marL="1250950" lvl="3" indent="-457200" eaLnBrk="1" hangingPunct="1">
              <a:lnSpc>
                <a:spcPct val="90000"/>
              </a:lnSpc>
              <a:buClrTx/>
              <a:buSzPct val="91000"/>
              <a:defRPr/>
            </a:pPr>
            <a:r>
              <a:rPr lang="en-US" sz="1600" dirty="0" smtClean="0"/>
              <a:t>Put the IT Tracking #(s) or the BR#(s) from the BR title(s) into the PR title</a:t>
            </a:r>
          </a:p>
          <a:p>
            <a:pPr marL="1250950" lvl="3" indent="-457200" eaLnBrk="1" hangingPunct="1">
              <a:lnSpc>
                <a:spcPct val="90000"/>
              </a:lnSpc>
              <a:buClrTx/>
              <a:buSzPct val="91000"/>
              <a:defRPr/>
            </a:pPr>
            <a:r>
              <a:rPr lang="en-US" sz="1600" dirty="0" smtClean="0"/>
              <a:t>Place the CR number in the Details</a:t>
            </a:r>
          </a:p>
          <a:p>
            <a:pPr marL="571500" lvl="1" indent="-457200" eaLnBrk="1" hangingPunct="1">
              <a:lnSpc>
                <a:spcPct val="90000"/>
              </a:lnSpc>
              <a:buClrTx/>
              <a:buSzPct val="91000"/>
              <a:buFont typeface="Futura Bk" pitchFamily="34" charset="0"/>
              <a:buNone/>
              <a:defRPr/>
            </a:pPr>
            <a:endParaRPr lang="en-US" sz="2000" b="1" dirty="0" smtClean="0">
              <a:sym typeface="Wingdings" pitchFamily="2" charset="2"/>
            </a:endParaRPr>
          </a:p>
          <a:p>
            <a:pPr marL="571500" lvl="1" indent="-457200" eaLnBrk="1" hangingPunct="1">
              <a:lnSpc>
                <a:spcPct val="90000"/>
              </a:lnSpc>
              <a:buClrTx/>
              <a:buSzPct val="91000"/>
              <a:buFont typeface="Futura Bk" pitchFamily="34" charset="0"/>
              <a:buNone/>
              <a:defRPr/>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defRPr/>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defRPr/>
            </a:pPr>
            <a:endParaRPr 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xfrm>
            <a:off x="1997075" y="6181734"/>
            <a:ext cx="5359400" cy="219075"/>
          </a:xfrm>
        </p:spPr>
        <p:txBody>
          <a:bodyPr/>
          <a:lstStyle/>
          <a:p>
            <a:pPr>
              <a:defRPr/>
            </a:pPr>
            <a:r>
              <a:rPr lang="en-US" smtClean="0"/>
              <a:t>Rev. 7.21 – HP Restricted</a:t>
            </a:r>
          </a:p>
        </p:txBody>
      </p:sp>
      <p:sp>
        <p:nvSpPr>
          <p:cNvPr id="196610" name="Slide Number Placeholder 4"/>
          <p:cNvSpPr>
            <a:spLocks noGrp="1"/>
          </p:cNvSpPr>
          <p:nvPr>
            <p:ph type="sldNum" sz="quarter" idx="11"/>
          </p:nvPr>
        </p:nvSpPr>
        <p:spPr>
          <a:xfrm>
            <a:off x="401638" y="6181734"/>
            <a:ext cx="762000" cy="219075"/>
          </a:xfrm>
          <a:noFill/>
        </p:spPr>
        <p:txBody>
          <a:bodyPr/>
          <a:lstStyle/>
          <a:p>
            <a:fld id="{17235416-9742-4B65-8957-6CBE62F5FEBD}" type="slidenum">
              <a:rPr lang="en-US" smtClean="0"/>
              <a:pPr/>
              <a:t>46</a:t>
            </a:fld>
            <a:endParaRPr lang="en-US" smtClean="0"/>
          </a:p>
        </p:txBody>
      </p:sp>
      <p:sp>
        <p:nvSpPr>
          <p:cNvPr id="196611" name="Rectangle 2"/>
          <p:cNvSpPr>
            <a:spLocks noGrp="1" noChangeArrowheads="1"/>
          </p:cNvSpPr>
          <p:nvPr>
            <p:ph type="title"/>
          </p:nvPr>
        </p:nvSpPr>
        <p:spPr>
          <a:xfrm>
            <a:off x="398463" y="-457191"/>
            <a:ext cx="8583612" cy="922338"/>
          </a:xfrm>
        </p:spPr>
        <p:txBody>
          <a:bodyPr/>
          <a:lstStyle/>
          <a:p>
            <a:pPr eaLnBrk="1" hangingPunct="1"/>
            <a:r>
              <a:rPr lang="en-US" dirty="0" smtClean="0"/>
              <a:t>Before Republishing Modified Requirements</a:t>
            </a:r>
            <a:endParaRPr lang="en-US" dirty="0" smtClean="0">
              <a:solidFill>
                <a:schemeClr val="tx1"/>
              </a:solidFill>
            </a:endParaRPr>
          </a:p>
        </p:txBody>
      </p:sp>
      <p:sp>
        <p:nvSpPr>
          <p:cNvPr id="196612" name="Rectangle 3"/>
          <p:cNvSpPr>
            <a:spLocks noGrp="1" noChangeArrowheads="1"/>
          </p:cNvSpPr>
          <p:nvPr>
            <p:ph type="body" idx="1"/>
          </p:nvPr>
        </p:nvSpPr>
        <p:spPr>
          <a:xfrm>
            <a:off x="400050" y="534997"/>
            <a:ext cx="8586788" cy="5595937"/>
          </a:xfrm>
        </p:spPr>
        <p:txBody>
          <a:bodyPr/>
          <a:lstStyle/>
          <a:p>
            <a:pPr marL="571500" lvl="1" indent="-457200" eaLnBrk="1" hangingPunct="1">
              <a:lnSpc>
                <a:spcPct val="90000"/>
              </a:lnSpc>
              <a:buClrTx/>
              <a:buSzPct val="91000"/>
              <a:buFont typeface="Futura Bk" pitchFamily="34" charset="0"/>
              <a:buAutoNum type="arabicPeriod" startAt="2"/>
            </a:pPr>
            <a:r>
              <a:rPr lang="en-US" sz="2000" dirty="0" smtClean="0"/>
              <a:t>If you need to change a requirement due to a CR, then you will need to make note of the extra fields of data we populated in QC for the </a:t>
            </a:r>
            <a:r>
              <a:rPr lang="en-US" sz="2000" dirty="0" err="1" smtClean="0"/>
              <a:t>reqt</a:t>
            </a:r>
            <a:r>
              <a:rPr lang="en-US" sz="2000" dirty="0" smtClean="0"/>
              <a:t>, before publishing the modified PR or Test </a:t>
            </a:r>
            <a:r>
              <a:rPr lang="en-US" sz="2000" dirty="0" err="1" smtClean="0"/>
              <a:t>reqt</a:t>
            </a:r>
            <a:r>
              <a:rPr lang="en-US" sz="2000" dirty="0" smtClean="0"/>
              <a:t>.</a:t>
            </a:r>
          </a:p>
          <a:p>
            <a:pPr marL="917575" lvl="2" indent="-457200" eaLnBrk="1" hangingPunct="1">
              <a:lnSpc>
                <a:spcPct val="90000"/>
              </a:lnSpc>
              <a:buClrTx/>
              <a:buSzPct val="91000"/>
            </a:pPr>
            <a:r>
              <a:rPr lang="en-US" sz="1600" dirty="0" smtClean="0"/>
              <a:t>PPM ID</a:t>
            </a:r>
          </a:p>
          <a:p>
            <a:pPr marL="917575" lvl="2" indent="-457200" eaLnBrk="1" hangingPunct="1">
              <a:lnSpc>
                <a:spcPct val="90000"/>
              </a:lnSpc>
              <a:buClrTx/>
              <a:buSzPct val="91000"/>
            </a:pPr>
            <a:r>
              <a:rPr lang="en-US" sz="1600" dirty="0" smtClean="0"/>
              <a:t>Target Release</a:t>
            </a:r>
          </a:p>
          <a:p>
            <a:pPr marL="917575" lvl="2" indent="-457200" eaLnBrk="1" hangingPunct="1">
              <a:lnSpc>
                <a:spcPct val="90000"/>
              </a:lnSpc>
              <a:buClrTx/>
              <a:buSzPct val="91000"/>
            </a:pPr>
            <a:r>
              <a:rPr lang="en-US" sz="1600" dirty="0" smtClean="0"/>
              <a:t>Product </a:t>
            </a:r>
          </a:p>
          <a:p>
            <a:pPr marL="917575" lvl="2" indent="-457200" eaLnBrk="1" hangingPunct="1">
              <a:lnSpc>
                <a:spcPct val="90000"/>
              </a:lnSpc>
              <a:buClrTx/>
              <a:buSzPct val="91000"/>
            </a:pPr>
            <a:r>
              <a:rPr lang="en-US" sz="1600" dirty="0" smtClean="0"/>
              <a:t>Focus Area</a:t>
            </a:r>
          </a:p>
          <a:p>
            <a:pPr marL="917575" lvl="2" indent="-457200" eaLnBrk="1" hangingPunct="1">
              <a:lnSpc>
                <a:spcPct val="90000"/>
              </a:lnSpc>
              <a:buClrTx/>
              <a:buSzPct val="91000"/>
            </a:pPr>
            <a:r>
              <a:rPr lang="en-US" sz="1600" dirty="0" smtClean="0"/>
              <a:t>Category</a:t>
            </a:r>
          </a:p>
          <a:p>
            <a:pPr marL="571500" lvl="1" indent="-457200" eaLnBrk="1" hangingPunct="1">
              <a:lnSpc>
                <a:spcPct val="90000"/>
              </a:lnSpc>
              <a:buClrTx/>
              <a:buSzPct val="91000"/>
              <a:buFont typeface="Futura Bk" pitchFamily="34" charset="0"/>
              <a:buAutoNum type="arabicPeriod" startAt="2"/>
            </a:pPr>
            <a:r>
              <a:rPr lang="en-US" sz="2000" b="1" dirty="0" smtClean="0"/>
              <a:t>To be safe, please note down the values of all the fields above that were manually entered in QC, especially the </a:t>
            </a:r>
            <a:r>
              <a:rPr lang="en-US" sz="2000" b="1" dirty="0" smtClean="0">
                <a:solidFill>
                  <a:srgbClr val="FF0000"/>
                </a:solidFill>
              </a:rPr>
              <a:t>Category</a:t>
            </a:r>
            <a:r>
              <a:rPr lang="en-US" sz="2000" b="1" dirty="0" smtClean="0"/>
              <a:t> field before doing the republish</a:t>
            </a:r>
            <a:r>
              <a:rPr lang="en-US" sz="2000" dirty="0" smtClean="0"/>
              <a:t>, so as to compare and double check after the republish is done. </a:t>
            </a:r>
          </a:p>
          <a:p>
            <a:pPr marL="917575" lvl="2" indent="-457200" eaLnBrk="1" hangingPunct="1">
              <a:lnSpc>
                <a:spcPct val="90000"/>
              </a:lnSpc>
              <a:buClrTx/>
              <a:buSzPct val="91000"/>
            </a:pPr>
            <a:r>
              <a:rPr lang="en-US" sz="1600" dirty="0" smtClean="0"/>
              <a:t>If the modified requirement has child requirements (even if they are unchanged), Caliber will require you to republish one child in order to republish the parent. </a:t>
            </a:r>
            <a:r>
              <a:rPr lang="en-US" sz="1600" dirty="0" smtClean="0">
                <a:solidFill>
                  <a:srgbClr val="FF0000"/>
                </a:solidFill>
              </a:rPr>
              <a:t>Note down the field values for that child requirement.</a:t>
            </a:r>
          </a:p>
          <a:p>
            <a:pPr marL="917575" lvl="2" indent="-457200" eaLnBrk="1" hangingPunct="1">
              <a:lnSpc>
                <a:spcPct val="90000"/>
              </a:lnSpc>
              <a:buClrTx/>
              <a:buSzPct val="91000"/>
            </a:pPr>
            <a:r>
              <a:rPr lang="en-US" sz="1600" dirty="0" smtClean="0"/>
              <a:t>During experiments, all the manually inputted fields were kept after re-publishing</a:t>
            </a:r>
            <a:r>
              <a:rPr lang="en-US" sz="1600" dirty="0" smtClean="0">
                <a:solidFill>
                  <a:srgbClr val="FF0000"/>
                </a:solidFill>
              </a:rPr>
              <a:t>, except the Category field. </a:t>
            </a:r>
          </a:p>
          <a:p>
            <a:pPr marL="917575" lvl="2" indent="-457200" eaLnBrk="1" hangingPunct="1">
              <a:lnSpc>
                <a:spcPct val="90000"/>
              </a:lnSpc>
              <a:buClrTx/>
              <a:buSzPct val="91000"/>
            </a:pPr>
            <a:r>
              <a:rPr lang="en-US" sz="1600" dirty="0" smtClean="0">
                <a:solidFill>
                  <a:srgbClr val="FF0000"/>
                </a:solidFill>
              </a:rPr>
              <a:t>You will need to re-input or select any over-written fields from above. Specifically, you need to select Category again after publishing.</a:t>
            </a:r>
            <a:r>
              <a:rPr lang="en-US" sz="1600" dirty="0" smtClean="0"/>
              <a:t> </a:t>
            </a:r>
          </a:p>
          <a:p>
            <a:pPr marL="917575" lvl="2" indent="-457200" eaLnBrk="1" hangingPunct="1">
              <a:lnSpc>
                <a:spcPct val="90000"/>
              </a:lnSpc>
              <a:buClrTx/>
              <a:buSzPct val="91000"/>
            </a:pPr>
            <a:r>
              <a:rPr lang="en-US" sz="1600" dirty="0" smtClean="0"/>
              <a:t>Requirement Name and Description will be overwritten according to Caliber.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198658" name="Slide Number Placeholder 4"/>
          <p:cNvSpPr>
            <a:spLocks noGrp="1"/>
          </p:cNvSpPr>
          <p:nvPr>
            <p:ph type="sldNum" sz="quarter" idx="11"/>
          </p:nvPr>
        </p:nvSpPr>
        <p:spPr>
          <a:noFill/>
        </p:spPr>
        <p:txBody>
          <a:bodyPr/>
          <a:lstStyle/>
          <a:p>
            <a:fld id="{666462BA-7086-4CD4-86C8-F5EFFE242C23}" type="slidenum">
              <a:rPr lang="en-US" smtClean="0"/>
              <a:pPr/>
              <a:t>47</a:t>
            </a:fld>
            <a:endParaRPr lang="en-US" smtClean="0"/>
          </a:p>
        </p:txBody>
      </p:sp>
      <p:sp>
        <p:nvSpPr>
          <p:cNvPr id="198659" name="Rectangle 2"/>
          <p:cNvSpPr>
            <a:spLocks noGrp="1" noChangeArrowheads="1"/>
          </p:cNvSpPr>
          <p:nvPr>
            <p:ph type="title"/>
          </p:nvPr>
        </p:nvSpPr>
        <p:spPr/>
        <p:txBody>
          <a:bodyPr/>
          <a:lstStyle/>
          <a:p>
            <a:pPr eaLnBrk="1" hangingPunct="1"/>
            <a:r>
              <a:rPr lang="en-US" smtClean="0"/>
              <a:t>Republish Modified Product/Test Requirements to QC</a:t>
            </a:r>
          </a:p>
        </p:txBody>
      </p:sp>
      <p:sp>
        <p:nvSpPr>
          <p:cNvPr id="198660" name="Rectangle 3"/>
          <p:cNvSpPr>
            <a:spLocks noGrp="1" noChangeArrowheads="1"/>
          </p:cNvSpPr>
          <p:nvPr>
            <p:ph type="body" idx="1"/>
          </p:nvPr>
        </p:nvSpPr>
        <p:spPr>
          <a:xfrm>
            <a:off x="261938" y="771525"/>
            <a:ext cx="8586787" cy="5595938"/>
          </a:xfrm>
        </p:spPr>
        <p:txBody>
          <a:bodyPr/>
          <a:lstStyle/>
          <a:p>
            <a:pPr marL="571500" lvl="1" indent="-457200" eaLnBrk="1" hangingPunct="1">
              <a:lnSpc>
                <a:spcPct val="90000"/>
              </a:lnSpc>
              <a:buClrTx/>
              <a:buSzPct val="91000"/>
              <a:buFont typeface="Futura Bk" pitchFamily="34" charset="0"/>
              <a:buAutoNum type="arabicPeriod" startAt="4"/>
            </a:pPr>
            <a:r>
              <a:rPr lang="en-US" sz="2000" dirty="0" smtClean="0"/>
              <a:t>Once Caliber is updated and ready for the republish, please:</a:t>
            </a:r>
          </a:p>
          <a:p>
            <a:pPr marL="571500" lvl="1" indent="-457200" eaLnBrk="1" hangingPunct="1">
              <a:lnSpc>
                <a:spcPct val="90000"/>
              </a:lnSpc>
              <a:buClrTx/>
              <a:buSzPct val="91000"/>
              <a:buFont typeface="Futura Bk" pitchFamily="34" charset="0"/>
              <a:buAutoNum type="alphaLcParenR"/>
            </a:pPr>
            <a:r>
              <a:rPr lang="en-US" sz="2000" dirty="0" smtClean="0"/>
              <a:t>Check QC to make sure the </a:t>
            </a:r>
            <a:r>
              <a:rPr lang="en-US" sz="2000" dirty="0" smtClean="0">
                <a:solidFill>
                  <a:schemeClr val="accent2"/>
                </a:solidFill>
              </a:rPr>
              <a:t>modified</a:t>
            </a:r>
            <a:r>
              <a:rPr lang="en-US" sz="2000" dirty="0" smtClean="0"/>
              <a:t> requirements are not Requirement Type ‘Folder’. If so, change the requirement type in QC from ‘Folder’ to ‘</a:t>
            </a:r>
            <a:r>
              <a:rPr lang="en-US" sz="2000" b="1" dirty="0" smtClean="0"/>
              <a:t>Undefined</a:t>
            </a:r>
            <a:r>
              <a:rPr lang="en-US" sz="2000" dirty="0" smtClean="0"/>
              <a:t>’. (Only ‘Undefined’ requirements can be republished successfully).</a:t>
            </a:r>
          </a:p>
          <a:p>
            <a:pPr marL="571500" lvl="1" indent="-457200" eaLnBrk="1" hangingPunct="1">
              <a:lnSpc>
                <a:spcPct val="90000"/>
              </a:lnSpc>
              <a:buClrTx/>
              <a:buSzPct val="91000"/>
              <a:buFont typeface="Futura Bk" pitchFamily="34" charset="0"/>
              <a:buAutoNum type="alphaLcParenR"/>
            </a:pPr>
            <a:r>
              <a:rPr lang="en-US" sz="2000" dirty="0" smtClean="0"/>
              <a:t>In </a:t>
            </a:r>
            <a:r>
              <a:rPr lang="en-US" sz="2000" dirty="0" err="1" smtClean="0"/>
              <a:t>CaliberRM</a:t>
            </a:r>
            <a:r>
              <a:rPr lang="en-US" sz="2000" dirty="0" smtClean="0"/>
              <a:t>, Go to </a:t>
            </a:r>
            <a:r>
              <a:rPr lang="en-US" sz="2000" b="1" dirty="0" smtClean="0"/>
              <a:t>Tools</a:t>
            </a:r>
            <a:r>
              <a:rPr lang="en-US" sz="2000" dirty="0" smtClean="0"/>
              <a:t> </a:t>
            </a:r>
            <a:r>
              <a:rPr lang="en-US" sz="2000" dirty="0" smtClean="0">
                <a:sym typeface="Wingdings" pitchFamily="2" charset="2"/>
              </a:rPr>
              <a:t></a:t>
            </a:r>
            <a:r>
              <a:rPr lang="en-US" sz="2000" b="1" dirty="0" smtClean="0">
                <a:sym typeface="Wingdings" pitchFamily="2" charset="2"/>
              </a:rPr>
              <a:t>Publish to Quality Center</a:t>
            </a:r>
          </a:p>
          <a:p>
            <a:pPr marL="571500" lvl="1" indent="-457200" eaLnBrk="1" hangingPunct="1">
              <a:lnSpc>
                <a:spcPct val="90000"/>
              </a:lnSpc>
              <a:buClrTx/>
              <a:buSzPct val="91000"/>
              <a:buFont typeface="Futura Bk" pitchFamily="34" charset="0"/>
              <a:buNone/>
            </a:pPr>
            <a:r>
              <a:rPr lang="en-US" sz="2000" dirty="0" smtClean="0">
                <a:sym typeface="Wingdings" pitchFamily="2" charset="2"/>
              </a:rPr>
              <a:t>	This could take a few minutes, please wait till a new pop up window is displayed, called ‘</a:t>
            </a:r>
            <a:r>
              <a:rPr lang="en-US" sz="2000" b="1" dirty="0" smtClean="0">
                <a:sym typeface="Wingdings" pitchFamily="2" charset="2"/>
              </a:rPr>
              <a:t>Select Requirements To Import</a:t>
            </a:r>
            <a:r>
              <a:rPr lang="en-US" sz="2000" dirty="0" smtClean="0">
                <a:sym typeface="Wingdings" pitchFamily="2" charset="2"/>
              </a:rPr>
              <a:t>’</a:t>
            </a:r>
          </a:p>
          <a:p>
            <a:pPr marL="571500" lvl="1" indent="-457200" eaLnBrk="1" hangingPunct="1">
              <a:lnSpc>
                <a:spcPct val="90000"/>
              </a:lnSpc>
              <a:buClrTx/>
              <a:buSzPct val="91000"/>
              <a:buFont typeface="Futura Bk" pitchFamily="34" charset="0"/>
              <a:buNone/>
            </a:pPr>
            <a:endParaRPr lang="en-US" sz="2000" b="1" dirty="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p>
        </p:txBody>
      </p:sp>
      <p:pic>
        <p:nvPicPr>
          <p:cNvPr id="7" name="Picture 3"/>
          <p:cNvPicPr>
            <a:picLocks noChangeArrowheads="1"/>
          </p:cNvPicPr>
          <p:nvPr/>
        </p:nvPicPr>
        <p:blipFill>
          <a:blip r:embed="rId3" cstate="print"/>
          <a:srcRect/>
          <a:stretch>
            <a:fillRect/>
          </a:stretch>
        </p:blipFill>
        <p:spPr bwMode="auto">
          <a:xfrm>
            <a:off x="3635299" y="3468029"/>
            <a:ext cx="5508702" cy="3389971"/>
          </a:xfrm>
          <a:prstGeom prst="rect">
            <a:avLst/>
          </a:prstGeom>
          <a:solidFill>
            <a:schemeClr val="accent2"/>
          </a:solidFill>
          <a:ln w="9525">
            <a:noFill/>
            <a:miter lim="800000"/>
            <a:headEnd/>
            <a:tailEnd/>
          </a:ln>
        </p:spPr>
      </p:pic>
      <p:sp>
        <p:nvSpPr>
          <p:cNvPr id="8" name="TextBox 7"/>
          <p:cNvSpPr txBox="1"/>
          <p:nvPr/>
        </p:nvSpPr>
        <p:spPr>
          <a:xfrm>
            <a:off x="4051615" y="4622478"/>
            <a:ext cx="1144780" cy="230832"/>
          </a:xfrm>
          <a:prstGeom prst="rect">
            <a:avLst/>
          </a:prstGeom>
          <a:solidFill>
            <a:schemeClr val="bg1"/>
          </a:solidFill>
        </p:spPr>
        <p:txBody>
          <a:bodyPr wrap="square" rtlCol="0">
            <a:spAutoFit/>
          </a:bodyPr>
          <a:lstStyle/>
          <a:p>
            <a:r>
              <a:rPr lang="en-US" sz="900" dirty="0" smtClean="0"/>
              <a:t>ePrime</a:t>
            </a:r>
            <a:endParaRPr lang="en-US" sz="900" dirty="0"/>
          </a:p>
        </p:txBody>
      </p:sp>
      <p:sp>
        <p:nvSpPr>
          <p:cNvPr id="9" name="TextBox 8"/>
          <p:cNvSpPr txBox="1"/>
          <p:nvPr/>
        </p:nvSpPr>
        <p:spPr>
          <a:xfrm>
            <a:off x="4204014" y="4382433"/>
            <a:ext cx="1144780" cy="246221"/>
          </a:xfrm>
          <a:prstGeom prst="rect">
            <a:avLst/>
          </a:prstGeom>
          <a:solidFill>
            <a:schemeClr val="bg1"/>
          </a:solidFill>
        </p:spPr>
        <p:txBody>
          <a:bodyPr wrap="square" rtlCol="0">
            <a:spAutoFit/>
          </a:bodyPr>
          <a:lstStyle/>
          <a:p>
            <a:r>
              <a:rPr lang="en-US" sz="1000" dirty="0" smtClean="0"/>
              <a:t>ePrime</a:t>
            </a:r>
            <a:endParaRPr lang="en-US" sz="1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dirty="0" smtClean="0"/>
              <a:t>Rev. 7.21 – HP Restricted</a:t>
            </a:r>
          </a:p>
        </p:txBody>
      </p:sp>
      <p:sp>
        <p:nvSpPr>
          <p:cNvPr id="200706" name="Slide Number Placeholder 4"/>
          <p:cNvSpPr>
            <a:spLocks noGrp="1"/>
          </p:cNvSpPr>
          <p:nvPr>
            <p:ph type="sldNum" sz="quarter" idx="11"/>
          </p:nvPr>
        </p:nvSpPr>
        <p:spPr>
          <a:noFill/>
        </p:spPr>
        <p:txBody>
          <a:bodyPr/>
          <a:lstStyle/>
          <a:p>
            <a:fld id="{72E7B7A0-4B27-49CC-9B45-B5EB8A9C0165}" type="slidenum">
              <a:rPr lang="en-US" smtClean="0"/>
              <a:pPr/>
              <a:t>48</a:t>
            </a:fld>
            <a:endParaRPr lang="en-US" smtClean="0"/>
          </a:p>
        </p:txBody>
      </p:sp>
      <p:sp>
        <p:nvSpPr>
          <p:cNvPr id="200707" name="Rectangle 2"/>
          <p:cNvSpPr>
            <a:spLocks noGrp="1" noChangeArrowheads="1"/>
          </p:cNvSpPr>
          <p:nvPr>
            <p:ph type="title"/>
          </p:nvPr>
        </p:nvSpPr>
        <p:spPr/>
        <p:txBody>
          <a:bodyPr/>
          <a:lstStyle/>
          <a:p>
            <a:pPr eaLnBrk="1" hangingPunct="1"/>
            <a:r>
              <a:rPr lang="en-US" smtClean="0"/>
              <a:t>Republish Modified Requirements</a:t>
            </a:r>
          </a:p>
        </p:txBody>
      </p:sp>
      <p:sp>
        <p:nvSpPr>
          <p:cNvPr id="200708"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startAt="5"/>
            </a:pPr>
            <a:r>
              <a:rPr lang="en-US" sz="2000" smtClean="0"/>
              <a:t>In </a:t>
            </a:r>
            <a:r>
              <a:rPr lang="en-US" sz="2000" smtClean="0">
                <a:sym typeface="Wingdings" pitchFamily="2" charset="2"/>
              </a:rPr>
              <a:t>‘Select Requirements To Import’ window, </a:t>
            </a:r>
            <a:r>
              <a:rPr lang="en-US" sz="2000" b="1" smtClean="0"/>
              <a:t>Deselect all requirements</a:t>
            </a:r>
            <a:r>
              <a:rPr lang="en-US" sz="2000" smtClean="0"/>
              <a:t>:  </a:t>
            </a:r>
            <a:r>
              <a:rPr lang="en-US" sz="2000" smtClean="0">
                <a:solidFill>
                  <a:srgbClr val="FF0000"/>
                </a:solidFill>
              </a:rPr>
              <a:t>only product requirements and testing only requirements should be published to QC</a:t>
            </a:r>
          </a:p>
          <a:p>
            <a:pPr marL="571500" lvl="1" indent="-457200">
              <a:lnSpc>
                <a:spcPct val="90000"/>
              </a:lnSpc>
              <a:buSzPct val="91000"/>
              <a:buFont typeface="Futura Bk" pitchFamily="34" charset="0"/>
              <a:buAutoNum type="arabicPeriod" startAt="5"/>
            </a:pPr>
            <a:r>
              <a:rPr lang="en-US" sz="2000" smtClean="0"/>
              <a:t>(a) If the</a:t>
            </a:r>
            <a:r>
              <a:rPr lang="en-US" sz="2000" smtClean="0">
                <a:solidFill>
                  <a:srgbClr val="00B050"/>
                </a:solidFill>
              </a:rPr>
              <a:t> modified</a:t>
            </a:r>
            <a:r>
              <a:rPr lang="en-US" sz="2000" smtClean="0"/>
              <a:t> reqt has child requirement(s): Select the </a:t>
            </a:r>
            <a:r>
              <a:rPr lang="en-US" sz="2000" smtClean="0">
                <a:solidFill>
                  <a:srgbClr val="00B050"/>
                </a:solidFill>
              </a:rPr>
              <a:t>modified</a:t>
            </a:r>
            <a:r>
              <a:rPr lang="en-US" sz="2000" smtClean="0"/>
              <a:t> requirement and at least one of its child requirements, because Caliber doesn’t allow publishing the parent without selecting any child requirements. You do not need to select all of the child requirements unless they are modified as well.</a:t>
            </a:r>
          </a:p>
          <a:p>
            <a:pPr marL="571500" lvl="1" indent="-457200">
              <a:lnSpc>
                <a:spcPct val="90000"/>
              </a:lnSpc>
              <a:buSzPct val="91000"/>
              <a:buFont typeface="Futura Bk" pitchFamily="34" charset="0"/>
              <a:buNone/>
            </a:pPr>
            <a:r>
              <a:rPr lang="en-US" sz="2000" smtClean="0"/>
              <a:t>	(b) If the</a:t>
            </a:r>
            <a:r>
              <a:rPr lang="en-US" sz="2000" smtClean="0">
                <a:solidFill>
                  <a:srgbClr val="00B050"/>
                </a:solidFill>
              </a:rPr>
              <a:t> modified</a:t>
            </a:r>
            <a:r>
              <a:rPr lang="en-US" sz="2000" smtClean="0"/>
              <a:t> reqt has no child requirement(s): Select only the </a:t>
            </a:r>
            <a:r>
              <a:rPr lang="en-US" sz="2000" smtClean="0">
                <a:solidFill>
                  <a:srgbClr val="00B050"/>
                </a:solidFill>
              </a:rPr>
              <a:t>modified</a:t>
            </a:r>
            <a:r>
              <a:rPr lang="en-US" sz="2000" smtClean="0"/>
              <a:t> requirement</a:t>
            </a:r>
          </a:p>
          <a:p>
            <a:pPr marL="571500" lvl="1" indent="-457200" eaLnBrk="1" hangingPunct="1">
              <a:lnSpc>
                <a:spcPct val="90000"/>
              </a:lnSpc>
              <a:buClrTx/>
              <a:buSzPct val="91000"/>
              <a:buFont typeface="Futura Bk" pitchFamily="34" charset="0"/>
              <a:buNone/>
            </a:pPr>
            <a:r>
              <a:rPr lang="en-US" sz="2000" smtClean="0"/>
              <a:t>	</a:t>
            </a:r>
          </a:p>
          <a:p>
            <a:pPr marL="571500" lvl="1" indent="-457200" eaLnBrk="1" hangingPunct="1">
              <a:lnSpc>
                <a:spcPct val="90000"/>
              </a:lnSpc>
              <a:buClrTx/>
              <a:buSzPct val="91000"/>
              <a:buFont typeface="Futura Bk" pitchFamily="34" charset="0"/>
              <a:buNone/>
            </a:pPr>
            <a:r>
              <a:rPr lang="en-US" sz="2000" smtClean="0"/>
              <a:t>	For both (a) and (b): select only the leaf node(s). There is no need to select any parent(s) of the modified requirements since they are already in QC. QC will recognize the right requirements and retain the same hierarchy as in Caliber.</a:t>
            </a:r>
          </a:p>
          <a:p>
            <a:pPr marL="571500" lvl="1" indent="-457200" eaLnBrk="1" hangingPunct="1">
              <a:lnSpc>
                <a:spcPct val="90000"/>
              </a:lnSpc>
              <a:buClrTx/>
              <a:buSzPct val="91000"/>
              <a:buFont typeface="Futura Bk" pitchFamily="34" charset="0"/>
              <a:buNone/>
            </a:pPr>
            <a:r>
              <a:rPr lang="en-US" sz="2000" smtClean="0"/>
              <a:t>	</a:t>
            </a:r>
          </a:p>
          <a:p>
            <a:pPr marL="571500" lvl="1" indent="-457200" eaLnBrk="1" hangingPunct="1">
              <a:lnSpc>
                <a:spcPct val="90000"/>
              </a:lnSpc>
              <a:buClrTx/>
              <a:buSzPct val="91000"/>
              <a:buFont typeface="Futura Bk" pitchFamily="34" charset="0"/>
              <a:buNone/>
            </a:pPr>
            <a:r>
              <a:rPr lang="en-US" sz="2000" smtClean="0"/>
              <a:t>	Please see the examples in the next two slides.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a:xfrm>
            <a:off x="398463" y="-323850"/>
            <a:ext cx="8583612" cy="922338"/>
          </a:xfrm>
        </p:spPr>
        <p:txBody>
          <a:bodyPr/>
          <a:lstStyle/>
          <a:p>
            <a:r>
              <a:rPr lang="en-US" smtClean="0"/>
              <a:t>Republish Modified Requirements</a:t>
            </a:r>
          </a:p>
        </p:txBody>
      </p:sp>
      <p:sp>
        <p:nvSpPr>
          <p:cNvPr id="202754" name="Content Placeholder 2"/>
          <p:cNvSpPr>
            <a:spLocks noGrp="1"/>
          </p:cNvSpPr>
          <p:nvPr>
            <p:ph idx="1"/>
          </p:nvPr>
        </p:nvSpPr>
        <p:spPr>
          <a:xfrm>
            <a:off x="273050" y="598488"/>
            <a:ext cx="8586788" cy="5595937"/>
          </a:xfrm>
        </p:spPr>
        <p:txBody>
          <a:bodyPr/>
          <a:lstStyle/>
          <a:p>
            <a:pPr marL="571500" lvl="1" indent="-457200" eaLnBrk="1" hangingPunct="1">
              <a:lnSpc>
                <a:spcPct val="90000"/>
              </a:lnSpc>
              <a:buClrTx/>
              <a:buSzPct val="91000"/>
              <a:buFont typeface="Futura Bk" pitchFamily="34" charset="0"/>
              <a:buNone/>
            </a:pPr>
            <a:r>
              <a:rPr lang="en-US" sz="2000" smtClean="0">
                <a:cs typeface="Arial" charset="0"/>
              </a:rPr>
              <a:t>Example (a) : to republish </a:t>
            </a:r>
            <a:r>
              <a:rPr lang="en-US" sz="2000" smtClean="0"/>
              <a:t>a</a:t>
            </a:r>
            <a:r>
              <a:rPr lang="en-US" sz="2000" smtClean="0">
                <a:solidFill>
                  <a:srgbClr val="00B050"/>
                </a:solidFill>
              </a:rPr>
              <a:t> modified</a:t>
            </a:r>
            <a:r>
              <a:rPr lang="en-US" sz="2000" smtClean="0"/>
              <a:t> reqt that has child requirement(s)</a:t>
            </a:r>
            <a:r>
              <a:rPr lang="en-US" sz="2000" smtClean="0">
                <a:cs typeface="Arial" charset="0"/>
              </a:rPr>
              <a:t> </a:t>
            </a:r>
          </a:p>
          <a:p>
            <a:pPr marL="571500" lvl="1" indent="-457200" eaLnBrk="1" hangingPunct="1">
              <a:lnSpc>
                <a:spcPct val="90000"/>
              </a:lnSpc>
              <a:buClrTx/>
              <a:buSzPct val="91000"/>
            </a:pPr>
            <a:r>
              <a:rPr lang="en-US" sz="2000" smtClean="0"/>
              <a:t>Suppose we need to republish ‘</a:t>
            </a:r>
            <a:r>
              <a:rPr lang="en-US" sz="2000" b="1" smtClean="0"/>
              <a:t>Rename to Miscellanea</a:t>
            </a:r>
            <a:r>
              <a:rPr lang="en-US" sz="2000" smtClean="0"/>
              <a:t>’</a:t>
            </a:r>
            <a:endParaRPr lang="en-US" sz="2000" b="1" smtClean="0"/>
          </a:p>
          <a:p>
            <a:pPr marL="571500" lvl="1" indent="-457200">
              <a:lnSpc>
                <a:spcPct val="90000"/>
              </a:lnSpc>
              <a:buSzPct val="91000"/>
            </a:pPr>
            <a:r>
              <a:rPr lang="en-US" sz="2000" smtClean="0"/>
              <a:t>Select ‘</a:t>
            </a:r>
            <a:r>
              <a:rPr lang="en-US" sz="2000" b="1" smtClean="0"/>
              <a:t>Rename to Miscellanea</a:t>
            </a:r>
            <a:r>
              <a:rPr lang="en-US" sz="2000" smtClean="0"/>
              <a:t>’, then all its child requirements will be selected as default</a:t>
            </a:r>
          </a:p>
          <a:p>
            <a:pPr marL="571500" lvl="1" indent="-457200">
              <a:lnSpc>
                <a:spcPct val="90000"/>
              </a:lnSpc>
              <a:buSzPct val="91000"/>
            </a:pPr>
            <a:r>
              <a:rPr lang="en-US" sz="2000" smtClean="0"/>
              <a:t>Deselect all the children and then Select one of them e.g. ‘</a:t>
            </a:r>
            <a:r>
              <a:rPr lang="en-US" sz="2000" b="1" smtClean="0"/>
              <a:t>Reduce 404 HTTP xxxx</a:t>
            </a:r>
            <a:r>
              <a:rPr lang="en-US" sz="2000" smtClean="0"/>
              <a:t>’. Make sure the child requirement in Caliber is the same as its copy in QC (it is not </a:t>
            </a:r>
            <a:r>
              <a:rPr lang="en-US" sz="2000" smtClean="0">
                <a:solidFill>
                  <a:srgbClr val="00B050"/>
                </a:solidFill>
              </a:rPr>
              <a:t>modified</a:t>
            </a:r>
            <a:r>
              <a:rPr lang="en-US" sz="2000" smtClean="0"/>
              <a:t>)</a:t>
            </a:r>
          </a:p>
          <a:p>
            <a:pPr marL="571500" lvl="1" indent="-457200">
              <a:lnSpc>
                <a:spcPct val="90000"/>
              </a:lnSpc>
              <a:buSzPct val="91000"/>
            </a:pPr>
            <a:r>
              <a:rPr lang="en-US" sz="2000" smtClean="0">
                <a:solidFill>
                  <a:srgbClr val="00B050"/>
                </a:solidFill>
              </a:rPr>
              <a:t>The copy of ‘Rename to Miscellanea’ in QC will get updated and the hierarchy and folder in QC will be retained</a:t>
            </a:r>
          </a:p>
        </p:txBody>
      </p:sp>
      <p:sp>
        <p:nvSpPr>
          <p:cNvPr id="4" name="Footer Placeholder 3"/>
          <p:cNvSpPr>
            <a:spLocks noGrp="1"/>
          </p:cNvSpPr>
          <p:nvPr>
            <p:ph type="ftr" sz="quarter" idx="10"/>
          </p:nvPr>
        </p:nvSpPr>
        <p:spPr/>
        <p:txBody>
          <a:bodyPr/>
          <a:lstStyle/>
          <a:p>
            <a:pPr>
              <a:defRPr/>
            </a:pPr>
            <a:r>
              <a:rPr lang="en-US" dirty="0" smtClean="0"/>
              <a:t>Rev. 7.21 – HP Restricted</a:t>
            </a:r>
            <a:endParaRPr lang="en-US" dirty="0"/>
          </a:p>
        </p:txBody>
      </p:sp>
      <p:sp>
        <p:nvSpPr>
          <p:cNvPr id="202756" name="Slide Number Placeholder 4"/>
          <p:cNvSpPr>
            <a:spLocks noGrp="1"/>
          </p:cNvSpPr>
          <p:nvPr>
            <p:ph type="sldNum" sz="quarter" idx="11"/>
          </p:nvPr>
        </p:nvSpPr>
        <p:spPr>
          <a:noFill/>
        </p:spPr>
        <p:txBody>
          <a:bodyPr/>
          <a:lstStyle/>
          <a:p>
            <a:fld id="{E6A479FF-4F00-4724-A816-CF69C221992B}" type="slidenum">
              <a:rPr lang="en-US" smtClean="0"/>
              <a:pPr/>
              <a:t>49</a:t>
            </a:fld>
            <a:endParaRPr lang="en-US" smtClean="0"/>
          </a:p>
        </p:txBody>
      </p:sp>
      <p:pic>
        <p:nvPicPr>
          <p:cNvPr id="202757" name="Picture 3"/>
          <p:cNvPicPr>
            <a:picLocks noChangeAspect="1" noChangeArrowheads="1"/>
          </p:cNvPicPr>
          <p:nvPr/>
        </p:nvPicPr>
        <p:blipFill>
          <a:blip r:embed="rId2" cstate="print"/>
          <a:srcRect/>
          <a:stretch>
            <a:fillRect/>
          </a:stretch>
        </p:blipFill>
        <p:spPr bwMode="auto">
          <a:xfrm>
            <a:off x="3824288" y="3519488"/>
            <a:ext cx="5319712" cy="333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p:txBody>
          <a:bodyPr/>
          <a:lstStyle/>
          <a:p>
            <a:pPr>
              <a:defRPr/>
            </a:pPr>
            <a:r>
              <a:rPr lang="en-US"/>
              <a:t>Rev. 7.21 – HP Restricted</a:t>
            </a:r>
          </a:p>
        </p:txBody>
      </p:sp>
      <p:sp>
        <p:nvSpPr>
          <p:cNvPr id="122882" name="Slide Number Placeholder 4"/>
          <p:cNvSpPr>
            <a:spLocks noGrp="1"/>
          </p:cNvSpPr>
          <p:nvPr>
            <p:ph type="sldNum" sz="quarter" idx="11"/>
          </p:nvPr>
        </p:nvSpPr>
        <p:spPr>
          <a:noFill/>
        </p:spPr>
        <p:txBody>
          <a:bodyPr/>
          <a:lstStyle/>
          <a:p>
            <a:fld id="{B972A4AB-21C5-4F16-B3A8-FF42170E93AE}" type="slidenum">
              <a:rPr lang="en-US" smtClean="0"/>
              <a:pPr/>
              <a:t>5</a:t>
            </a:fld>
            <a:endParaRPr lang="en-US" smtClean="0"/>
          </a:p>
        </p:txBody>
      </p:sp>
      <p:sp>
        <p:nvSpPr>
          <p:cNvPr id="122883" name="Rectangle 2"/>
          <p:cNvSpPr>
            <a:spLocks noGrp="1" noChangeArrowheads="1"/>
          </p:cNvSpPr>
          <p:nvPr>
            <p:ph type="title"/>
          </p:nvPr>
        </p:nvSpPr>
        <p:spPr/>
        <p:txBody>
          <a:bodyPr/>
          <a:lstStyle/>
          <a:p>
            <a:pPr eaLnBrk="1" hangingPunct="1"/>
            <a:r>
              <a:rPr lang="en-US" dirty="0" smtClean="0"/>
              <a:t>Burgundy Specifics</a:t>
            </a:r>
          </a:p>
        </p:txBody>
      </p:sp>
      <p:sp>
        <p:nvSpPr>
          <p:cNvPr id="122884" name="Rectangle 3"/>
          <p:cNvSpPr>
            <a:spLocks noGrp="1" noChangeArrowheads="1"/>
          </p:cNvSpPr>
          <p:nvPr>
            <p:ph type="body" idx="1"/>
          </p:nvPr>
        </p:nvSpPr>
        <p:spPr/>
        <p:txBody>
          <a:bodyPr/>
          <a:lstStyle/>
          <a:p>
            <a:pPr lvl="1" eaLnBrk="1" hangingPunct="1"/>
            <a:r>
              <a:rPr lang="en-US" dirty="0" smtClean="0"/>
              <a:t>PSGIT_Tier1 QC has been upgraded to a new version10</a:t>
            </a:r>
          </a:p>
          <a:p>
            <a:pPr lvl="2" eaLnBrk="1" hangingPunct="1"/>
            <a:r>
              <a:rPr lang="en-US" dirty="0" smtClean="0"/>
              <a:t>New Link : </a:t>
            </a:r>
            <a:r>
              <a:rPr lang="en-US" dirty="0" smtClean="0">
                <a:hlinkClick r:id="rId3"/>
              </a:rPr>
              <a:t>http://qc1b.atlanta.hp.com/qcbin/start_a.htm</a:t>
            </a:r>
            <a:endParaRPr lang="en-US" dirty="0" smtClean="0"/>
          </a:p>
          <a:p>
            <a:pPr lvl="2" eaLnBrk="1" hangingPunct="1"/>
            <a:r>
              <a:rPr lang="en-US" dirty="0" smtClean="0"/>
              <a:t>new login:  john.doe</a:t>
            </a:r>
            <a:r>
              <a:rPr lang="en-US" dirty="0" smtClean="0">
                <a:solidFill>
                  <a:srgbClr val="FF0000"/>
                </a:solidFill>
              </a:rPr>
              <a:t>_</a:t>
            </a:r>
            <a:r>
              <a:rPr lang="en-US" dirty="0" smtClean="0"/>
              <a:t>hp.com (“_” instead of “@”)</a:t>
            </a:r>
          </a:p>
          <a:p>
            <a:pPr lvl="1" eaLnBrk="1" hangingPunct="1"/>
            <a:r>
              <a:rPr lang="en-US" dirty="0" smtClean="0"/>
              <a:t>Some Content in PR description can be accepted by Caliber but not by QC</a:t>
            </a:r>
          </a:p>
          <a:p>
            <a:pPr lvl="2" eaLnBrk="1" hangingPunct="1"/>
            <a:r>
              <a:rPr lang="en-US" dirty="0" smtClean="0"/>
              <a:t>Snapshot will show  </a:t>
            </a:r>
            <a:r>
              <a:rPr lang="en-US" altLang="zh-CN" dirty="0" smtClean="0"/>
              <a:t>{Image: DE35DFF0-5A70-4120-92D0-C20590669806.bmp} instead of visible picture once published to QC</a:t>
            </a:r>
          </a:p>
          <a:p>
            <a:pPr lvl="2" eaLnBrk="1" hangingPunct="1"/>
            <a:r>
              <a:rPr lang="en-US" altLang="zh-CN" dirty="0" smtClean="0"/>
              <a:t>Tables will lose format, each cell will turn into a line</a:t>
            </a:r>
          </a:p>
          <a:p>
            <a:pPr lvl="2" eaLnBrk="1" hangingPunct="1"/>
            <a:r>
              <a:rPr lang="en-US" altLang="zh-CN" dirty="0" smtClean="0"/>
              <a:t>The master for the PR is still in the Product </a:t>
            </a:r>
            <a:r>
              <a:rPr lang="en-US" altLang="zh-CN" dirty="0" smtClean="0"/>
              <a:t>Caliber</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203778" name="Slide Number Placeholder 4"/>
          <p:cNvSpPr>
            <a:spLocks noGrp="1"/>
          </p:cNvSpPr>
          <p:nvPr>
            <p:ph type="sldNum" sz="quarter" idx="11"/>
          </p:nvPr>
        </p:nvSpPr>
        <p:spPr>
          <a:noFill/>
        </p:spPr>
        <p:txBody>
          <a:bodyPr/>
          <a:lstStyle/>
          <a:p>
            <a:fld id="{ED775894-44E4-4A59-87A8-230EA51CEAFD}" type="slidenum">
              <a:rPr lang="en-US" smtClean="0"/>
              <a:pPr/>
              <a:t>50</a:t>
            </a:fld>
            <a:endParaRPr lang="en-US" smtClean="0"/>
          </a:p>
        </p:txBody>
      </p:sp>
      <p:sp>
        <p:nvSpPr>
          <p:cNvPr id="203779" name="Rectangle 2"/>
          <p:cNvSpPr>
            <a:spLocks noGrp="1" noChangeArrowheads="1"/>
          </p:cNvSpPr>
          <p:nvPr>
            <p:ph type="title"/>
          </p:nvPr>
        </p:nvSpPr>
        <p:spPr/>
        <p:txBody>
          <a:bodyPr/>
          <a:lstStyle/>
          <a:p>
            <a:pPr eaLnBrk="1" hangingPunct="1"/>
            <a:r>
              <a:rPr lang="en-US" smtClean="0"/>
              <a:t>Republish Modified Requirements</a:t>
            </a:r>
          </a:p>
        </p:txBody>
      </p:sp>
      <p:sp>
        <p:nvSpPr>
          <p:cNvPr id="203780"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None/>
            </a:pPr>
            <a:r>
              <a:rPr lang="en-US" sz="2000" smtClean="0">
                <a:cs typeface="Arial" charset="0"/>
              </a:rPr>
              <a:t>Example (b) : to republish </a:t>
            </a:r>
            <a:r>
              <a:rPr lang="en-US" sz="2000" smtClean="0">
                <a:solidFill>
                  <a:srgbClr val="00B050"/>
                </a:solidFill>
              </a:rPr>
              <a:t>a modified</a:t>
            </a:r>
            <a:r>
              <a:rPr lang="en-US" sz="2000" smtClean="0"/>
              <a:t> reqt that has NO child requirement(s)</a:t>
            </a:r>
            <a:r>
              <a:rPr lang="en-US" sz="2000" smtClean="0">
                <a:cs typeface="Arial" charset="0"/>
              </a:rPr>
              <a:t> </a:t>
            </a:r>
            <a:endParaRPr lang="en-US" sz="2000" smtClean="0"/>
          </a:p>
          <a:p>
            <a:pPr marL="571500" lvl="1" indent="-457200" eaLnBrk="1" hangingPunct="1">
              <a:lnSpc>
                <a:spcPct val="90000"/>
              </a:lnSpc>
              <a:buClrTx/>
              <a:buSzPct val="91000"/>
            </a:pPr>
            <a:r>
              <a:rPr lang="en-US" sz="2000" smtClean="0"/>
              <a:t>Suppose we need to republish ‘</a:t>
            </a:r>
            <a:r>
              <a:rPr lang="en-US" sz="2000" b="1" smtClean="0"/>
              <a:t>Functional flow chart</a:t>
            </a:r>
            <a:r>
              <a:rPr lang="en-US" sz="2000" smtClean="0"/>
              <a:t>’</a:t>
            </a:r>
            <a:endParaRPr lang="en-US" sz="2000" b="1" smtClean="0"/>
          </a:p>
          <a:p>
            <a:pPr marL="571500" lvl="1" indent="-457200">
              <a:lnSpc>
                <a:spcPct val="90000"/>
              </a:lnSpc>
              <a:buSzPct val="91000"/>
            </a:pPr>
            <a:r>
              <a:rPr lang="en-US" sz="2000" smtClean="0"/>
              <a:t>Only Select ‘</a:t>
            </a:r>
            <a:r>
              <a:rPr lang="en-US" sz="2000" b="1" smtClean="0"/>
              <a:t>Functional flow chart</a:t>
            </a:r>
            <a:r>
              <a:rPr lang="en-US" sz="2000" smtClean="0"/>
              <a:t>’</a:t>
            </a:r>
            <a:endParaRPr lang="en-US" sz="2000" smtClean="0">
              <a:solidFill>
                <a:srgbClr val="00B050"/>
              </a:solidFill>
            </a:endParaRPr>
          </a:p>
          <a:p>
            <a:pPr marL="571500" lvl="1" indent="-457200">
              <a:lnSpc>
                <a:spcPct val="90000"/>
              </a:lnSpc>
              <a:buSzPct val="91000"/>
            </a:pPr>
            <a:r>
              <a:rPr lang="en-US" sz="2000" smtClean="0">
                <a:solidFill>
                  <a:srgbClr val="00B050"/>
                </a:solidFill>
              </a:rPr>
              <a:t>The copy of ‘Functional flow chart’ in QC will get updated and the hierarchy and folder in QC will be retained</a:t>
            </a:r>
            <a:endParaRPr lang="en-US" smtClean="0"/>
          </a:p>
          <a:p>
            <a:pPr marL="571500" lvl="1" indent="-457200" eaLnBrk="1" hangingPunct="1">
              <a:lnSpc>
                <a:spcPct val="90000"/>
              </a:lnSpc>
              <a:buClrTx/>
              <a:buSzPct val="91000"/>
              <a:buFont typeface="Futura Bk" pitchFamily="34" charset="0"/>
              <a:buAutoNum type="arabicPeriod"/>
            </a:pPr>
            <a:endParaRPr lang="en-US" sz="1800" smtClean="0"/>
          </a:p>
          <a:p>
            <a:pPr marL="571500" lvl="1" indent="-457200" eaLnBrk="1" hangingPunct="1">
              <a:lnSpc>
                <a:spcPct val="90000"/>
              </a:lnSpc>
              <a:buClrTx/>
              <a:buSzPct val="91000"/>
              <a:buFont typeface="Futura Bk" pitchFamily="34" charset="0"/>
              <a:buNone/>
            </a:pPr>
            <a:endParaRPr lang="en-US" sz="2000" smtClean="0"/>
          </a:p>
        </p:txBody>
      </p:sp>
      <p:pic>
        <p:nvPicPr>
          <p:cNvPr id="203781" name="Picture 2"/>
          <p:cNvPicPr>
            <a:picLocks noChangeAspect="1" noChangeArrowheads="1"/>
          </p:cNvPicPr>
          <p:nvPr/>
        </p:nvPicPr>
        <p:blipFill>
          <a:blip r:embed="rId3" cstate="print"/>
          <a:srcRect/>
          <a:stretch>
            <a:fillRect/>
          </a:stretch>
        </p:blipFill>
        <p:spPr bwMode="auto">
          <a:xfrm>
            <a:off x="3643313" y="2903538"/>
            <a:ext cx="5500687" cy="3954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205826" name="Slide Number Placeholder 4"/>
          <p:cNvSpPr>
            <a:spLocks noGrp="1"/>
          </p:cNvSpPr>
          <p:nvPr>
            <p:ph type="sldNum" sz="quarter" idx="11"/>
          </p:nvPr>
        </p:nvSpPr>
        <p:spPr>
          <a:noFill/>
        </p:spPr>
        <p:txBody>
          <a:bodyPr/>
          <a:lstStyle/>
          <a:p>
            <a:fld id="{C176B69F-B15B-4C68-A43C-A924DCB4F913}" type="slidenum">
              <a:rPr lang="en-US" smtClean="0"/>
              <a:pPr/>
              <a:t>51</a:t>
            </a:fld>
            <a:endParaRPr lang="en-US" smtClean="0"/>
          </a:p>
        </p:txBody>
      </p:sp>
      <p:sp>
        <p:nvSpPr>
          <p:cNvPr id="205827" name="Rectangle 2"/>
          <p:cNvSpPr>
            <a:spLocks noGrp="1" noChangeArrowheads="1"/>
          </p:cNvSpPr>
          <p:nvPr>
            <p:ph type="title"/>
          </p:nvPr>
        </p:nvSpPr>
        <p:spPr/>
        <p:txBody>
          <a:bodyPr/>
          <a:lstStyle/>
          <a:p>
            <a:pPr eaLnBrk="1" hangingPunct="1"/>
            <a:r>
              <a:rPr lang="en-US" smtClean="0"/>
              <a:t>Republish Modified Requirements</a:t>
            </a:r>
          </a:p>
        </p:txBody>
      </p:sp>
      <p:sp>
        <p:nvSpPr>
          <p:cNvPr id="205828" name="Rectangle 3"/>
          <p:cNvSpPr>
            <a:spLocks noGrp="1" noChangeArrowheads="1"/>
          </p:cNvSpPr>
          <p:nvPr>
            <p:ph type="body" idx="1"/>
          </p:nvPr>
        </p:nvSpPr>
        <p:spPr>
          <a:xfrm>
            <a:off x="400050" y="930275"/>
            <a:ext cx="8586788" cy="5595938"/>
          </a:xfrm>
        </p:spPr>
        <p:txBody>
          <a:bodyPr/>
          <a:lstStyle/>
          <a:p>
            <a:pPr marL="571500" lvl="1" indent="-457200" eaLnBrk="1" hangingPunct="1">
              <a:lnSpc>
                <a:spcPct val="90000"/>
              </a:lnSpc>
              <a:buClrTx/>
              <a:buSzPct val="91000"/>
              <a:buFont typeface="Futura Bk" pitchFamily="34" charset="0"/>
              <a:buAutoNum type="arabicPeriod" startAt="7"/>
            </a:pPr>
            <a:r>
              <a:rPr lang="en-US" sz="2000" dirty="0" smtClean="0"/>
              <a:t>Click Next</a:t>
            </a:r>
          </a:p>
          <a:p>
            <a:pPr marL="571500" lvl="1" indent="-457200" eaLnBrk="1" hangingPunct="1">
              <a:lnSpc>
                <a:spcPct val="90000"/>
              </a:lnSpc>
              <a:buClrTx/>
              <a:buSzPct val="91000"/>
              <a:buFont typeface="Futura Bk" pitchFamily="34" charset="0"/>
              <a:buAutoNum type="arabicPeriod" startAt="7"/>
            </a:pPr>
            <a:r>
              <a:rPr lang="en-US" sz="2000" dirty="0" smtClean="0"/>
              <a:t>In </a:t>
            </a:r>
            <a:r>
              <a:rPr lang="en-US" sz="2000" dirty="0" smtClean="0">
                <a:sym typeface="Wingdings" pitchFamily="2" charset="2"/>
              </a:rPr>
              <a:t>‘Connect To </a:t>
            </a:r>
            <a:r>
              <a:rPr lang="en-US" sz="2000" dirty="0" err="1" smtClean="0">
                <a:sym typeface="Wingdings" pitchFamily="2" charset="2"/>
              </a:rPr>
              <a:t>QualityCenter</a:t>
            </a:r>
            <a:r>
              <a:rPr lang="en-US" sz="2000" dirty="0" smtClean="0">
                <a:sym typeface="Wingdings" pitchFamily="2" charset="2"/>
              </a:rPr>
              <a:t>/</a:t>
            </a:r>
            <a:r>
              <a:rPr lang="en-US" sz="2000" dirty="0" err="1" smtClean="0">
                <a:sym typeface="Wingdings" pitchFamily="2" charset="2"/>
              </a:rPr>
              <a:t>TestDirect</a:t>
            </a:r>
            <a:r>
              <a:rPr lang="en-US" sz="2000" dirty="0" smtClean="0">
                <a:sym typeface="Wingdings" pitchFamily="2" charset="2"/>
              </a:rPr>
              <a:t>’ window, select </a:t>
            </a:r>
            <a:r>
              <a:rPr lang="en-US" sz="2000" dirty="0" smtClean="0"/>
              <a:t>Host :</a:t>
            </a:r>
            <a:r>
              <a:rPr lang="en-US" sz="2000" b="1" u="sng" dirty="0" smtClean="0"/>
              <a:t>http://qc1b.atlanta.hp.com/qcbin/</a:t>
            </a:r>
          </a:p>
          <a:p>
            <a:pPr marL="571500" lvl="1" indent="-457200" eaLnBrk="1" hangingPunct="1">
              <a:lnSpc>
                <a:spcPct val="90000"/>
              </a:lnSpc>
              <a:buClrTx/>
              <a:buSzPct val="91000"/>
              <a:buFont typeface="Futura Bk" pitchFamily="34" charset="0"/>
              <a:buAutoNum type="arabicPeriod" startAt="7"/>
            </a:pPr>
            <a:r>
              <a:rPr lang="en-US" sz="2000" dirty="0" smtClean="0"/>
              <a:t>Enter  your QC user name and password then click </a:t>
            </a:r>
            <a:r>
              <a:rPr lang="en-US" sz="2000" b="1" dirty="0" smtClean="0"/>
              <a:t>Connect</a:t>
            </a:r>
          </a:p>
          <a:p>
            <a:pPr marL="571500" lvl="1" indent="-457200" eaLnBrk="1" hangingPunct="1">
              <a:lnSpc>
                <a:spcPct val="90000"/>
              </a:lnSpc>
              <a:buClrTx/>
              <a:buSzPct val="91000"/>
              <a:buFont typeface="Futura Bk" pitchFamily="34" charset="0"/>
              <a:buAutoNum type="arabicPeriod" startAt="7"/>
            </a:pPr>
            <a:r>
              <a:rPr lang="en-US" sz="2000" dirty="0" smtClean="0">
                <a:sym typeface="Wingdings" pitchFamily="2" charset="2"/>
              </a:rPr>
              <a:t>Select </a:t>
            </a:r>
            <a:r>
              <a:rPr lang="en-US" sz="2000" dirty="0" smtClean="0"/>
              <a:t>QC Domain </a:t>
            </a:r>
            <a:r>
              <a:rPr lang="en-US" sz="2000" b="1" dirty="0" smtClean="0"/>
              <a:t>PSGIT</a:t>
            </a:r>
            <a:r>
              <a:rPr lang="en-US" sz="2000" dirty="0" smtClean="0"/>
              <a:t> then select project </a:t>
            </a:r>
            <a:r>
              <a:rPr lang="en-US" sz="2000" b="1" dirty="0" smtClean="0"/>
              <a:t>Tier1</a:t>
            </a:r>
          </a:p>
          <a:p>
            <a:pPr marL="571500" lvl="1" indent="-457200" eaLnBrk="1" hangingPunct="1">
              <a:lnSpc>
                <a:spcPct val="90000"/>
              </a:lnSpc>
              <a:buClrTx/>
              <a:buSzPct val="91000"/>
              <a:buFont typeface="Futura Bk" pitchFamily="34" charset="0"/>
              <a:buAutoNum type="arabicPeriod" startAt="7"/>
            </a:pPr>
            <a:r>
              <a:rPr lang="en-US" sz="2000" dirty="0" smtClean="0">
                <a:sym typeface="Wingdings" pitchFamily="2" charset="2"/>
              </a:rPr>
              <a:t>Click Next</a:t>
            </a:r>
          </a:p>
          <a:p>
            <a:pPr marL="571500" lvl="1" indent="-457200" eaLnBrk="1" hangingPunct="1">
              <a:lnSpc>
                <a:spcPct val="90000"/>
              </a:lnSpc>
              <a:buClrTx/>
              <a:buSzPct val="91000"/>
              <a:buFont typeface="Futura Bk" pitchFamily="34" charset="0"/>
              <a:buNone/>
            </a:pPr>
            <a:endParaRPr lang="en-US" sz="2000" b="1" dirty="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dirty="0" smtClean="0"/>
          </a:p>
        </p:txBody>
      </p:sp>
      <p:sp>
        <p:nvSpPr>
          <p:cNvPr id="41991" name="Rectangle 4"/>
          <p:cNvSpPr>
            <a:spLocks noChangeArrowheads="1"/>
          </p:cNvSpPr>
          <p:nvPr/>
        </p:nvSpPr>
        <p:spPr bwMode="auto">
          <a:xfrm>
            <a:off x="393700" y="3660775"/>
            <a:ext cx="2511425" cy="1754188"/>
          </a:xfrm>
          <a:prstGeom prst="rect">
            <a:avLst/>
          </a:prstGeom>
          <a:noFill/>
          <a:ln w="9525">
            <a:noFill/>
            <a:miter lim="800000"/>
            <a:headEnd/>
            <a:tailEnd/>
          </a:ln>
        </p:spPr>
        <p:txBody>
          <a:bodyPr anchor="ctr">
            <a:spAutoFit/>
          </a:bodyPr>
          <a:lstStyle/>
          <a:p>
            <a:pPr>
              <a:defRPr/>
            </a:pPr>
            <a:r>
              <a:rPr lang="en-US" sz="1200" dirty="0">
                <a:cs typeface="Times New Roman" pitchFamily="18" charset="0"/>
              </a:rPr>
              <a:t>Note: </a:t>
            </a:r>
          </a:p>
          <a:p>
            <a:pPr marL="228600" indent="-228600">
              <a:buFont typeface="+mj-lt"/>
              <a:buAutoNum type="arabicPeriod"/>
              <a:defRPr/>
            </a:pPr>
            <a:r>
              <a:rPr lang="en-US" sz="1200" dirty="0">
                <a:cs typeface="Times New Roman" pitchFamily="18" charset="0"/>
              </a:rPr>
              <a:t>If you are not in the proper QC group with permissions to create/modify requirements you will be told that you don't have permissions to publish.</a:t>
            </a:r>
          </a:p>
          <a:p>
            <a:pPr marL="228600" indent="-228600">
              <a:buFont typeface="+mj-lt"/>
              <a:buAutoNum type="arabicPeriod"/>
              <a:defRPr/>
            </a:pPr>
            <a:r>
              <a:rPr lang="en-US" sz="1200" dirty="0">
                <a:solidFill>
                  <a:srgbClr val="FF0000"/>
                </a:solidFill>
                <a:cs typeface="Times New Roman" pitchFamily="18" charset="0"/>
              </a:rPr>
              <a:t>If you don’t see this QC URL in step 5, please contact your Caliber admin to add it.</a:t>
            </a:r>
            <a:endParaRPr lang="en-US" sz="1200" dirty="0">
              <a:solidFill>
                <a:srgbClr val="FF0000"/>
              </a:solidFill>
            </a:endParaRPr>
          </a:p>
        </p:txBody>
      </p:sp>
      <p:pic>
        <p:nvPicPr>
          <p:cNvPr id="8" name="Picture 2"/>
          <p:cNvPicPr>
            <a:picLocks noChangeAspect="1" noChangeArrowheads="1"/>
          </p:cNvPicPr>
          <p:nvPr/>
        </p:nvPicPr>
        <p:blipFill>
          <a:blip r:embed="rId3" cstate="print"/>
          <a:srcRect/>
          <a:stretch>
            <a:fillRect/>
          </a:stretch>
        </p:blipFill>
        <p:spPr bwMode="auto">
          <a:xfrm>
            <a:off x="3389970" y="2722661"/>
            <a:ext cx="5754030" cy="41353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207874" name="Slide Number Placeholder 4"/>
          <p:cNvSpPr>
            <a:spLocks noGrp="1"/>
          </p:cNvSpPr>
          <p:nvPr>
            <p:ph type="sldNum" sz="quarter" idx="11"/>
          </p:nvPr>
        </p:nvSpPr>
        <p:spPr>
          <a:noFill/>
        </p:spPr>
        <p:txBody>
          <a:bodyPr/>
          <a:lstStyle/>
          <a:p>
            <a:fld id="{9997F6C2-9C08-472E-8130-B0179EDCD89F}" type="slidenum">
              <a:rPr lang="en-US" smtClean="0"/>
              <a:pPr/>
              <a:t>52</a:t>
            </a:fld>
            <a:endParaRPr lang="en-US" smtClean="0"/>
          </a:p>
        </p:txBody>
      </p:sp>
      <p:sp>
        <p:nvSpPr>
          <p:cNvPr id="207875" name="Rectangle 2"/>
          <p:cNvSpPr>
            <a:spLocks noGrp="1" noChangeArrowheads="1"/>
          </p:cNvSpPr>
          <p:nvPr>
            <p:ph type="title"/>
          </p:nvPr>
        </p:nvSpPr>
        <p:spPr/>
        <p:txBody>
          <a:bodyPr/>
          <a:lstStyle/>
          <a:p>
            <a:pPr eaLnBrk="1" hangingPunct="1"/>
            <a:r>
              <a:rPr lang="en-US" smtClean="0"/>
              <a:t>Republish Modified Requirements</a:t>
            </a:r>
          </a:p>
        </p:txBody>
      </p:sp>
      <p:sp>
        <p:nvSpPr>
          <p:cNvPr id="207876"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startAt="12"/>
            </a:pPr>
            <a:r>
              <a:rPr lang="en-US" sz="2000" smtClean="0">
                <a:sym typeface="Wingdings" pitchFamily="2" charset="2"/>
              </a:rPr>
              <a:t>In ‘</a:t>
            </a:r>
            <a:r>
              <a:rPr lang="en-US" sz="2000" smtClean="0"/>
              <a:t>Customize Fields’ window, Select force updating fields. Do not select anything else. </a:t>
            </a:r>
          </a:p>
          <a:p>
            <a:pPr marL="571500" lvl="1" indent="-457200" eaLnBrk="1" hangingPunct="1">
              <a:lnSpc>
                <a:spcPct val="90000"/>
              </a:lnSpc>
              <a:buClrTx/>
              <a:buSzPct val="91000"/>
              <a:buFont typeface="Futura Bk" pitchFamily="34" charset="0"/>
              <a:buAutoNum type="arabicPeriod" startAt="12"/>
            </a:pPr>
            <a:r>
              <a:rPr lang="en-US" sz="2000" smtClean="0"/>
              <a:t>Click Next</a:t>
            </a:r>
            <a:endParaRPr lang="en-US" sz="2000" smtClean="0">
              <a:sym typeface="Wingdings" pitchFamily="2" charset="2"/>
            </a:endParaRPr>
          </a:p>
          <a:p>
            <a:pPr marL="571500" lvl="1" indent="-457200" eaLnBrk="1" hangingPunct="1">
              <a:lnSpc>
                <a:spcPct val="90000"/>
              </a:lnSpc>
              <a:buClrTx/>
              <a:buSzPct val="91000"/>
              <a:buFont typeface="Futura Bk" pitchFamily="34" charset="0"/>
              <a:buNone/>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sym typeface="Wingdings" pitchFamily="2" charset="2"/>
            </a:endParaRPr>
          </a:p>
          <a:p>
            <a:pPr marL="571500" lvl="1" indent="-457200" eaLnBrk="1" hangingPunct="1">
              <a:lnSpc>
                <a:spcPct val="90000"/>
              </a:lnSpc>
              <a:buClrTx/>
              <a:buSzPct val="91000"/>
              <a:buFont typeface="Futura Bk" pitchFamily="34" charset="0"/>
              <a:buAutoNum type="arabicPeriod"/>
            </a:pPr>
            <a:endParaRPr lang="en-US" sz="2000" smtClean="0"/>
          </a:p>
        </p:txBody>
      </p:sp>
      <p:pic>
        <p:nvPicPr>
          <p:cNvPr id="207877" name="Picture 1"/>
          <p:cNvPicPr>
            <a:picLocks noChangeAspect="1" noChangeArrowheads="1"/>
          </p:cNvPicPr>
          <p:nvPr/>
        </p:nvPicPr>
        <p:blipFill>
          <a:blip r:embed="rId3" cstate="print"/>
          <a:srcRect/>
          <a:stretch>
            <a:fillRect/>
          </a:stretch>
        </p:blipFill>
        <p:spPr bwMode="auto">
          <a:xfrm>
            <a:off x="3367088" y="2682875"/>
            <a:ext cx="5770562" cy="4144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209922" name="Slide Number Placeholder 4"/>
          <p:cNvSpPr>
            <a:spLocks noGrp="1"/>
          </p:cNvSpPr>
          <p:nvPr>
            <p:ph type="sldNum" sz="quarter" idx="11"/>
          </p:nvPr>
        </p:nvSpPr>
        <p:spPr>
          <a:noFill/>
        </p:spPr>
        <p:txBody>
          <a:bodyPr/>
          <a:lstStyle/>
          <a:p>
            <a:fld id="{D57DECEC-0A0E-4A8B-8CD0-5ED7EFB66360}" type="slidenum">
              <a:rPr lang="en-US" smtClean="0"/>
              <a:pPr/>
              <a:t>53</a:t>
            </a:fld>
            <a:endParaRPr lang="en-US" smtClean="0"/>
          </a:p>
        </p:txBody>
      </p:sp>
      <p:sp>
        <p:nvSpPr>
          <p:cNvPr id="209923" name="Rectangle 2"/>
          <p:cNvSpPr>
            <a:spLocks noGrp="1" noChangeArrowheads="1"/>
          </p:cNvSpPr>
          <p:nvPr>
            <p:ph type="title"/>
          </p:nvPr>
        </p:nvSpPr>
        <p:spPr/>
        <p:txBody>
          <a:bodyPr/>
          <a:lstStyle/>
          <a:p>
            <a:pPr eaLnBrk="1" hangingPunct="1"/>
            <a:r>
              <a:rPr lang="en-US" smtClean="0"/>
              <a:t>Republish Modified Requirements</a:t>
            </a:r>
          </a:p>
        </p:txBody>
      </p:sp>
      <p:sp>
        <p:nvSpPr>
          <p:cNvPr id="209924"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None/>
            </a:pPr>
            <a:r>
              <a:rPr lang="en-US" sz="2000" smtClean="0">
                <a:sym typeface="Wingdings" pitchFamily="2" charset="2"/>
              </a:rPr>
              <a:t>14.	</a:t>
            </a:r>
            <a:r>
              <a:rPr lang="en-US" sz="2000" smtClean="0"/>
              <a:t>If you see a window similar to this that has the word "&lt; Folder &gt;" in it you may ignore this message. Click OK and continue.</a:t>
            </a:r>
          </a:p>
        </p:txBody>
      </p:sp>
      <p:pic>
        <p:nvPicPr>
          <p:cNvPr id="209925" name="Picture 2"/>
          <p:cNvPicPr>
            <a:picLocks noChangeAspect="1" noChangeArrowheads="1"/>
          </p:cNvPicPr>
          <p:nvPr/>
        </p:nvPicPr>
        <p:blipFill>
          <a:blip r:embed="rId3" cstate="print"/>
          <a:srcRect/>
          <a:stretch>
            <a:fillRect/>
          </a:stretch>
        </p:blipFill>
        <p:spPr bwMode="auto">
          <a:xfrm>
            <a:off x="2411413" y="2416175"/>
            <a:ext cx="5969000" cy="2135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dirty="0" smtClean="0"/>
              <a:t>Rev. 7.21 – HP Restricted</a:t>
            </a:r>
          </a:p>
        </p:txBody>
      </p:sp>
      <p:sp>
        <p:nvSpPr>
          <p:cNvPr id="211970" name="Slide Number Placeholder 4"/>
          <p:cNvSpPr>
            <a:spLocks noGrp="1"/>
          </p:cNvSpPr>
          <p:nvPr>
            <p:ph type="sldNum" sz="quarter" idx="11"/>
          </p:nvPr>
        </p:nvSpPr>
        <p:spPr>
          <a:noFill/>
        </p:spPr>
        <p:txBody>
          <a:bodyPr/>
          <a:lstStyle/>
          <a:p>
            <a:fld id="{8B24FD40-5E2E-4679-9774-65AE1C907B41}" type="slidenum">
              <a:rPr lang="en-US" smtClean="0"/>
              <a:pPr/>
              <a:t>54</a:t>
            </a:fld>
            <a:endParaRPr lang="en-US" smtClean="0"/>
          </a:p>
        </p:txBody>
      </p:sp>
      <p:sp>
        <p:nvSpPr>
          <p:cNvPr id="211971" name="Rectangle 2"/>
          <p:cNvSpPr>
            <a:spLocks noGrp="1" noChangeArrowheads="1"/>
          </p:cNvSpPr>
          <p:nvPr>
            <p:ph type="title"/>
          </p:nvPr>
        </p:nvSpPr>
        <p:spPr>
          <a:xfrm>
            <a:off x="398463" y="-446088"/>
            <a:ext cx="8583612" cy="922338"/>
          </a:xfrm>
        </p:spPr>
        <p:txBody>
          <a:bodyPr/>
          <a:lstStyle/>
          <a:p>
            <a:pPr eaLnBrk="1" hangingPunct="1"/>
            <a:r>
              <a:rPr lang="en-US" smtClean="0"/>
              <a:t>Republish Modified Requirements</a:t>
            </a:r>
            <a:endParaRPr lang="en-US" smtClean="0">
              <a:solidFill>
                <a:schemeClr val="tx1"/>
              </a:solidFill>
            </a:endParaRPr>
          </a:p>
        </p:txBody>
      </p:sp>
      <p:sp>
        <p:nvSpPr>
          <p:cNvPr id="211972" name="Rectangle 3"/>
          <p:cNvSpPr>
            <a:spLocks noGrp="1" noChangeArrowheads="1"/>
          </p:cNvSpPr>
          <p:nvPr>
            <p:ph type="body" idx="1"/>
          </p:nvPr>
        </p:nvSpPr>
        <p:spPr>
          <a:xfrm>
            <a:off x="260350" y="458788"/>
            <a:ext cx="8586788" cy="5595937"/>
          </a:xfrm>
        </p:spPr>
        <p:txBody>
          <a:bodyPr/>
          <a:lstStyle/>
          <a:p>
            <a:pPr marL="571500" lvl="1" indent="-457200" eaLnBrk="1" hangingPunct="1">
              <a:lnSpc>
                <a:spcPct val="90000"/>
              </a:lnSpc>
              <a:buClrTx/>
              <a:buSzPct val="91000"/>
              <a:buFont typeface="Futura Bk" pitchFamily="34" charset="0"/>
              <a:buAutoNum type="arabicPeriod" startAt="15"/>
            </a:pPr>
            <a:r>
              <a:rPr lang="en-US" sz="1800" smtClean="0"/>
              <a:t>Expand the Root tree to the correct location to publish requirements</a:t>
            </a:r>
          </a:p>
          <a:p>
            <a:pPr marL="571500" lvl="1" indent="-457200" eaLnBrk="1" hangingPunct="1">
              <a:lnSpc>
                <a:spcPct val="90000"/>
              </a:lnSpc>
              <a:buClrTx/>
              <a:buSzPct val="91000"/>
              <a:buFont typeface="Futura Bk" pitchFamily="34" charset="0"/>
              <a:buAutoNum type="arabicPeriod" startAt="15"/>
            </a:pPr>
            <a:r>
              <a:rPr lang="en-US" sz="1800" smtClean="0"/>
              <a:t>To find </a:t>
            </a:r>
            <a:r>
              <a:rPr lang="en-US" sz="1800" smtClean="0">
                <a:solidFill>
                  <a:srgbClr val="FF0000"/>
                </a:solidFill>
              </a:rPr>
              <a:t>project’s version of the asset’s folder </a:t>
            </a:r>
            <a:r>
              <a:rPr lang="en-US" sz="1800" smtClean="0"/>
              <a:t>in PSGIT QC: e.g. Go </a:t>
            </a:r>
            <a:r>
              <a:rPr lang="en-US" sz="1800" b="1" smtClean="0"/>
              <a:t>Root </a:t>
            </a:r>
            <a:r>
              <a:rPr lang="en-US" sz="1800" b="1" smtClean="0">
                <a:sym typeface="Wingdings" pitchFamily="2" charset="2"/>
              </a:rPr>
              <a:t>Requirements  Coordinated Releases  Burgundy127105 Wave 2 ISCS </a:t>
            </a:r>
          </a:p>
          <a:p>
            <a:pPr marL="571500" lvl="1" indent="-457200" eaLnBrk="1" hangingPunct="1">
              <a:lnSpc>
                <a:spcPct val="90000"/>
              </a:lnSpc>
              <a:buClrTx/>
              <a:buSzPct val="91000"/>
              <a:buFont typeface="Futura Bk" pitchFamily="34" charset="0"/>
              <a:buAutoNum type="arabicPeriod" startAt="15"/>
            </a:pPr>
            <a:r>
              <a:rPr lang="en-US" sz="1800" smtClean="0">
                <a:sym typeface="Wingdings" pitchFamily="2" charset="2"/>
              </a:rPr>
              <a:t>Then Highlight the asset folder e.g. </a:t>
            </a:r>
            <a:r>
              <a:rPr lang="en-US" sz="1800" b="1" smtClean="0">
                <a:sym typeface="Wingdings" pitchFamily="2" charset="2"/>
              </a:rPr>
              <a:t>ISCS </a:t>
            </a:r>
            <a:r>
              <a:rPr lang="en-US" sz="1800" smtClean="0">
                <a:sym typeface="Wingdings" pitchFamily="2" charset="2"/>
              </a:rPr>
              <a:t>folder, click Next.</a:t>
            </a:r>
            <a:r>
              <a:rPr lang="en-US" sz="1800" smtClean="0">
                <a:solidFill>
                  <a:srgbClr val="FF0000"/>
                </a:solidFill>
                <a:sym typeface="Wingdings" pitchFamily="2" charset="2"/>
              </a:rPr>
              <a:t> M</a:t>
            </a:r>
            <a:r>
              <a:rPr lang="en-US" sz="1800" smtClean="0">
                <a:solidFill>
                  <a:srgbClr val="FF0000"/>
                </a:solidFill>
              </a:rPr>
              <a:t>ake sure to select the same folder in QC that contains the other product requirements for that project.</a:t>
            </a:r>
          </a:p>
          <a:p>
            <a:pPr marL="571500" lvl="1" indent="-457200" eaLnBrk="1" hangingPunct="1">
              <a:lnSpc>
                <a:spcPct val="90000"/>
              </a:lnSpc>
              <a:buClrTx/>
              <a:buSzPct val="91000"/>
              <a:buFont typeface="Futura Bk" pitchFamily="34" charset="0"/>
              <a:buNone/>
            </a:pPr>
            <a:r>
              <a:rPr lang="en-US" sz="1800" smtClean="0">
                <a:solidFill>
                  <a:srgbClr val="FF0000"/>
                </a:solidFill>
              </a:rPr>
              <a:t>	Since this is republishing modified requirements, you MUST select the same location that was selected last time. If you publish to a different location, you will get unexpected results.</a:t>
            </a:r>
            <a:endParaRPr lang="en-US" sz="1800" smtClean="0"/>
          </a:p>
        </p:txBody>
      </p:sp>
      <p:pic>
        <p:nvPicPr>
          <p:cNvPr id="211973" name="Picture 2"/>
          <p:cNvPicPr>
            <a:picLocks noChangeAspect="1" noChangeArrowheads="1"/>
          </p:cNvPicPr>
          <p:nvPr/>
        </p:nvPicPr>
        <p:blipFill>
          <a:blip r:embed="rId3" cstate="print"/>
          <a:srcRect/>
          <a:stretch>
            <a:fillRect/>
          </a:stretch>
        </p:blipFill>
        <p:spPr bwMode="auto">
          <a:xfrm>
            <a:off x="4089400" y="3225800"/>
            <a:ext cx="5054600" cy="3632200"/>
          </a:xfrm>
          <a:prstGeom prst="rect">
            <a:avLst/>
          </a:prstGeom>
          <a:noFill/>
          <a:ln w="9525">
            <a:noFill/>
            <a:miter lim="800000"/>
            <a:headEnd/>
            <a:tailEnd/>
          </a:ln>
        </p:spPr>
      </p:pic>
      <p:sp>
        <p:nvSpPr>
          <p:cNvPr id="211974" name="TextBox 6"/>
          <p:cNvSpPr txBox="1">
            <a:spLocks noChangeArrowheads="1"/>
          </p:cNvSpPr>
          <p:nvPr/>
        </p:nvSpPr>
        <p:spPr bwMode="auto">
          <a:xfrm>
            <a:off x="785813" y="3343275"/>
            <a:ext cx="3136900" cy="1754188"/>
          </a:xfrm>
          <a:prstGeom prst="rect">
            <a:avLst/>
          </a:prstGeom>
          <a:noFill/>
          <a:ln w="9525">
            <a:noFill/>
            <a:miter lim="800000"/>
            <a:headEnd/>
            <a:tailEnd/>
          </a:ln>
        </p:spPr>
        <p:txBody>
          <a:bodyPr>
            <a:spAutoFit/>
          </a:bodyPr>
          <a:lstStyle/>
          <a:p>
            <a:pPr marL="0" lvl="1"/>
            <a:r>
              <a:rPr lang="en-US"/>
              <a:t>For example, it could happen that the requirements published previously get moved to a new location in QC.</a:t>
            </a:r>
          </a:p>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214018" name="Slide Number Placeholder 4"/>
          <p:cNvSpPr>
            <a:spLocks noGrp="1"/>
          </p:cNvSpPr>
          <p:nvPr>
            <p:ph type="sldNum" sz="quarter" idx="11"/>
          </p:nvPr>
        </p:nvSpPr>
        <p:spPr>
          <a:noFill/>
        </p:spPr>
        <p:txBody>
          <a:bodyPr/>
          <a:lstStyle/>
          <a:p>
            <a:fld id="{21A425CE-19E5-4228-B304-ECB40131CAFC}" type="slidenum">
              <a:rPr lang="en-US" smtClean="0"/>
              <a:pPr/>
              <a:t>55</a:t>
            </a:fld>
            <a:endParaRPr lang="en-US" smtClean="0"/>
          </a:p>
        </p:txBody>
      </p:sp>
      <p:sp>
        <p:nvSpPr>
          <p:cNvPr id="214019" name="Rectangle 2"/>
          <p:cNvSpPr>
            <a:spLocks noGrp="1" noChangeArrowheads="1"/>
          </p:cNvSpPr>
          <p:nvPr>
            <p:ph type="title"/>
          </p:nvPr>
        </p:nvSpPr>
        <p:spPr/>
        <p:txBody>
          <a:bodyPr/>
          <a:lstStyle/>
          <a:p>
            <a:pPr eaLnBrk="1" hangingPunct="1"/>
            <a:r>
              <a:rPr lang="en-US" smtClean="0"/>
              <a:t>Republish Modified Requirements</a:t>
            </a:r>
          </a:p>
        </p:txBody>
      </p:sp>
      <p:sp>
        <p:nvSpPr>
          <p:cNvPr id="214020" name="Rectangle 3"/>
          <p:cNvSpPr>
            <a:spLocks noGrp="1" noChangeArrowheads="1"/>
          </p:cNvSpPr>
          <p:nvPr>
            <p:ph type="body" idx="1"/>
          </p:nvPr>
        </p:nvSpPr>
        <p:spPr/>
        <p:txBody>
          <a:bodyPr/>
          <a:lstStyle/>
          <a:p>
            <a:pPr marL="571500" lvl="1" indent="-457200" eaLnBrk="1" hangingPunct="1">
              <a:lnSpc>
                <a:spcPct val="90000"/>
              </a:lnSpc>
              <a:buClrTx/>
              <a:buSzPct val="91000"/>
              <a:buFont typeface="Futura Bk" pitchFamily="34" charset="0"/>
              <a:buAutoNum type="arabicPeriod" startAt="18"/>
            </a:pPr>
            <a:r>
              <a:rPr lang="en-US" sz="2000" smtClean="0"/>
              <a:t>When the system is processing the publish request, it could take a lot of time. Since this is not the first time to publish these requirements, they will be marked as “Updated” when they are published successfully.</a:t>
            </a:r>
          </a:p>
          <a:p>
            <a:pPr marL="571500" lvl="1" indent="-457200" eaLnBrk="1" hangingPunct="1">
              <a:lnSpc>
                <a:spcPct val="90000"/>
              </a:lnSpc>
              <a:buClrTx/>
              <a:buSzPct val="91000"/>
              <a:buFont typeface="Futura Bk" pitchFamily="34" charset="0"/>
              <a:buAutoNum type="arabicPeriod" startAt="18"/>
            </a:pPr>
            <a:r>
              <a:rPr lang="en-US" sz="2000" smtClean="0"/>
              <a:t>Please wait until the process is finished, and the ‘Cancel’ button will be changed to ‘Done’, then click ‘Done’. Now we are finished. </a:t>
            </a:r>
          </a:p>
          <a:p>
            <a:pPr marL="571500" lvl="1" indent="-457200" eaLnBrk="1" hangingPunct="1">
              <a:lnSpc>
                <a:spcPct val="90000"/>
              </a:lnSpc>
              <a:buClrTx/>
              <a:buSzPct val="91000"/>
              <a:buFont typeface="Futura Bk" pitchFamily="34" charset="0"/>
              <a:buAutoNum type="arabicPeriod" startAt="18"/>
            </a:pPr>
            <a:endParaRPr lang="en-US" sz="20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216066" name="Slide Number Placeholder 4"/>
          <p:cNvSpPr>
            <a:spLocks noGrp="1"/>
          </p:cNvSpPr>
          <p:nvPr>
            <p:ph type="sldNum" sz="quarter" idx="11"/>
          </p:nvPr>
        </p:nvSpPr>
        <p:spPr>
          <a:noFill/>
        </p:spPr>
        <p:txBody>
          <a:bodyPr/>
          <a:lstStyle/>
          <a:p>
            <a:fld id="{BC396A1C-1B20-4461-AC99-E9E62F355526}" type="slidenum">
              <a:rPr lang="en-US" smtClean="0"/>
              <a:pPr/>
              <a:t>56</a:t>
            </a:fld>
            <a:endParaRPr lang="en-US" smtClean="0"/>
          </a:p>
        </p:txBody>
      </p:sp>
      <p:sp>
        <p:nvSpPr>
          <p:cNvPr id="216067" name="Rectangle 2"/>
          <p:cNvSpPr>
            <a:spLocks noGrp="1" noChangeArrowheads="1"/>
          </p:cNvSpPr>
          <p:nvPr>
            <p:ph type="title"/>
          </p:nvPr>
        </p:nvSpPr>
        <p:spPr>
          <a:xfrm>
            <a:off x="398463" y="9525"/>
            <a:ext cx="8583612" cy="922338"/>
          </a:xfrm>
        </p:spPr>
        <p:txBody>
          <a:bodyPr/>
          <a:lstStyle/>
          <a:p>
            <a:pPr eaLnBrk="1" hangingPunct="1"/>
            <a:r>
              <a:rPr lang="en-US" smtClean="0"/>
              <a:t>Republish Modified Requirements</a:t>
            </a:r>
            <a:endParaRPr lang="en-US" smtClean="0">
              <a:solidFill>
                <a:schemeClr val="tx1"/>
              </a:solidFill>
            </a:endParaRPr>
          </a:p>
        </p:txBody>
      </p:sp>
      <p:sp>
        <p:nvSpPr>
          <p:cNvPr id="216068" name="Rectangle 3"/>
          <p:cNvSpPr>
            <a:spLocks noGrp="1" noChangeArrowheads="1"/>
          </p:cNvSpPr>
          <p:nvPr>
            <p:ph type="body" idx="1"/>
          </p:nvPr>
        </p:nvSpPr>
        <p:spPr>
          <a:xfrm>
            <a:off x="263525" y="1247775"/>
            <a:ext cx="8720138" cy="5595938"/>
          </a:xfrm>
        </p:spPr>
        <p:txBody>
          <a:bodyPr/>
          <a:lstStyle/>
          <a:p>
            <a:pPr marL="571500" lvl="1" indent="-457200" eaLnBrk="1" hangingPunct="1">
              <a:lnSpc>
                <a:spcPct val="90000"/>
              </a:lnSpc>
              <a:buClrTx/>
              <a:buSzPct val="91000"/>
              <a:buFont typeface="Futura Bk" pitchFamily="34" charset="0"/>
              <a:buAutoNum type="arabicPeriod" startAt="20"/>
            </a:pPr>
            <a:r>
              <a:rPr lang="en-US" sz="1900" smtClean="0"/>
              <a:t>We have finished the publishing steps in Caliber. </a:t>
            </a:r>
            <a:r>
              <a:rPr lang="en-US" sz="1900" b="1" smtClean="0"/>
              <a:t>Please login to QC and </a:t>
            </a:r>
            <a:r>
              <a:rPr lang="en-US" sz="1900" b="1" smtClean="0">
                <a:solidFill>
                  <a:srgbClr val="FF0000"/>
                </a:solidFill>
              </a:rPr>
              <a:t>Leave/Make Sure Requirement Type in QC = Undefined, unless a node is not a the lowest level of requirement - then change the requirement type to folder. </a:t>
            </a:r>
            <a:br>
              <a:rPr lang="en-US" sz="1900" b="1" smtClean="0">
                <a:solidFill>
                  <a:srgbClr val="FF0000"/>
                </a:solidFill>
              </a:rPr>
            </a:br>
            <a:r>
              <a:rPr lang="en-US" sz="1900" smtClean="0"/>
              <a:t>Due to a limitation in the Borland publishing tool, it is imperative that you do not change the requirement type of the QC requirements that were published from CaliberRM. They must remain as Undefined requirement types. If you change the requirement type in QC, this will cause errors in subsequent attempts to publish requirements from CaliberRM to QC. Once the type is changed, you may not be able to republish the updates successfully.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smtClean="0"/>
              <a:t>Rev. 7.21 – HP Restricted</a:t>
            </a:r>
          </a:p>
        </p:txBody>
      </p:sp>
      <p:sp>
        <p:nvSpPr>
          <p:cNvPr id="218114" name="Slide Number Placeholder 4"/>
          <p:cNvSpPr>
            <a:spLocks noGrp="1"/>
          </p:cNvSpPr>
          <p:nvPr>
            <p:ph type="sldNum" sz="quarter" idx="11"/>
          </p:nvPr>
        </p:nvSpPr>
        <p:spPr>
          <a:noFill/>
        </p:spPr>
        <p:txBody>
          <a:bodyPr/>
          <a:lstStyle/>
          <a:p>
            <a:fld id="{7B56D29C-1220-469A-8D79-72B1C762BD0C}" type="slidenum">
              <a:rPr lang="en-US" smtClean="0"/>
              <a:pPr/>
              <a:t>57</a:t>
            </a:fld>
            <a:endParaRPr lang="en-US" smtClean="0"/>
          </a:p>
        </p:txBody>
      </p:sp>
      <p:sp>
        <p:nvSpPr>
          <p:cNvPr id="218115" name="Rectangle 2"/>
          <p:cNvSpPr>
            <a:spLocks noGrp="1" noChangeArrowheads="1"/>
          </p:cNvSpPr>
          <p:nvPr>
            <p:ph type="title"/>
          </p:nvPr>
        </p:nvSpPr>
        <p:spPr>
          <a:xfrm>
            <a:off x="398463" y="20638"/>
            <a:ext cx="8583612" cy="922337"/>
          </a:xfrm>
        </p:spPr>
        <p:txBody>
          <a:bodyPr/>
          <a:lstStyle/>
          <a:p>
            <a:pPr eaLnBrk="1" hangingPunct="1"/>
            <a:r>
              <a:rPr lang="en-US" smtClean="0"/>
              <a:t>Republish Modified Requirements</a:t>
            </a:r>
            <a:endParaRPr lang="en-US" smtClean="0">
              <a:solidFill>
                <a:schemeClr val="tx1"/>
              </a:solidFill>
            </a:endParaRPr>
          </a:p>
        </p:txBody>
      </p:sp>
      <p:sp>
        <p:nvSpPr>
          <p:cNvPr id="218116" name="Rectangle 3"/>
          <p:cNvSpPr>
            <a:spLocks noGrp="1" noChangeArrowheads="1"/>
          </p:cNvSpPr>
          <p:nvPr>
            <p:ph type="body" idx="1"/>
          </p:nvPr>
        </p:nvSpPr>
        <p:spPr>
          <a:xfrm>
            <a:off x="263525" y="1050925"/>
            <a:ext cx="8720138" cy="5595938"/>
          </a:xfrm>
        </p:spPr>
        <p:txBody>
          <a:bodyPr/>
          <a:lstStyle/>
          <a:p>
            <a:pPr marL="571500" lvl="1" indent="-457200" eaLnBrk="1" hangingPunct="1">
              <a:lnSpc>
                <a:spcPct val="90000"/>
              </a:lnSpc>
              <a:buClrTx/>
              <a:buSzPct val="91000"/>
              <a:buFont typeface="Futura Bk" pitchFamily="34" charset="0"/>
              <a:buAutoNum type="arabicPeriod" startAt="21"/>
            </a:pPr>
            <a:r>
              <a:rPr lang="en-US" sz="1900" smtClean="0"/>
              <a:t>Manually </a:t>
            </a:r>
            <a:r>
              <a:rPr lang="en-US" sz="1900" smtClean="0">
                <a:solidFill>
                  <a:srgbClr val="00B050"/>
                </a:solidFill>
              </a:rPr>
              <a:t>enter/check </a:t>
            </a:r>
            <a:r>
              <a:rPr lang="en-US" sz="1900" smtClean="0"/>
              <a:t>the following fields in QC per SLIM (see highlighted in </a:t>
            </a:r>
            <a:r>
              <a:rPr lang="en-US" sz="1900" smtClean="0">
                <a:solidFill>
                  <a:srgbClr val="FF0000"/>
                </a:solidFill>
              </a:rPr>
              <a:t>red </a:t>
            </a:r>
            <a:r>
              <a:rPr lang="en-US" sz="2000" smtClean="0"/>
              <a:t>&amp; </a:t>
            </a:r>
            <a:r>
              <a:rPr lang="en-US" sz="2000" smtClean="0">
                <a:solidFill>
                  <a:srgbClr val="FFC000"/>
                </a:solidFill>
              </a:rPr>
              <a:t>yellow</a:t>
            </a:r>
            <a:r>
              <a:rPr lang="en-US" sz="1900" smtClean="0"/>
              <a:t> in next slide) </a:t>
            </a:r>
            <a:endParaRPr lang="en-US" sz="1900" smtClean="0">
              <a:solidFill>
                <a:srgbClr val="0000FF"/>
              </a:solidFill>
            </a:endParaRPr>
          </a:p>
          <a:p>
            <a:pPr marL="917575" lvl="2" indent="-457200" eaLnBrk="1" hangingPunct="1">
              <a:lnSpc>
                <a:spcPct val="90000"/>
              </a:lnSpc>
              <a:buClrTx/>
              <a:buSzPct val="91000"/>
            </a:pPr>
            <a:r>
              <a:rPr lang="en-US" sz="1700" smtClean="0">
                <a:solidFill>
                  <a:srgbClr val="00B050"/>
                </a:solidFill>
              </a:rPr>
              <a:t>Check </a:t>
            </a:r>
            <a:r>
              <a:rPr lang="en-US" sz="1700" smtClean="0"/>
              <a:t>PPM field retained</a:t>
            </a:r>
            <a:endParaRPr lang="en-US" sz="1700" smtClean="0">
              <a:solidFill>
                <a:srgbClr val="0000FF"/>
              </a:solidFill>
            </a:endParaRPr>
          </a:p>
          <a:p>
            <a:pPr marL="1250950" lvl="3" indent="-457200" eaLnBrk="1" hangingPunct="1">
              <a:lnSpc>
                <a:spcPct val="90000"/>
              </a:lnSpc>
              <a:buClrTx/>
              <a:buSzPct val="91000"/>
            </a:pPr>
            <a:r>
              <a:rPr lang="en-US" sz="1400" smtClean="0"/>
              <a:t>125663 Customer Master Data Phase 1</a:t>
            </a:r>
          </a:p>
          <a:p>
            <a:pPr marL="1250950" lvl="3" indent="-457200" eaLnBrk="1" hangingPunct="1">
              <a:lnSpc>
                <a:spcPct val="90000"/>
              </a:lnSpc>
              <a:buClrTx/>
              <a:buSzPct val="91000"/>
            </a:pPr>
            <a:r>
              <a:rPr lang="en-US" sz="1400" smtClean="0"/>
              <a:t>124078 ePrime PA-RISC Exit 2 </a:t>
            </a:r>
          </a:p>
          <a:p>
            <a:pPr marL="1250950" lvl="3" indent="-457200" eaLnBrk="1" hangingPunct="1">
              <a:lnSpc>
                <a:spcPct val="90000"/>
              </a:lnSpc>
              <a:buClrTx/>
              <a:buSzPct val="91000"/>
            </a:pPr>
            <a:r>
              <a:rPr lang="en-US" sz="1400" smtClean="0"/>
              <a:t>169957 ESD Phase 3A </a:t>
            </a:r>
          </a:p>
          <a:p>
            <a:pPr marL="1250950" lvl="3" indent="-457200" eaLnBrk="1" hangingPunct="1">
              <a:lnSpc>
                <a:spcPct val="90000"/>
              </a:lnSpc>
              <a:buClrTx/>
              <a:buSzPct val="91000"/>
            </a:pPr>
            <a:r>
              <a:rPr lang="en-US" sz="1400" smtClean="0"/>
              <a:t>168504 </a:t>
            </a:r>
            <a:r>
              <a:rPr lang="en-US" altLang="zh-CN" sz="1400" smtClean="0">
                <a:ea typeface="SimSun"/>
                <a:cs typeface="SimSun"/>
              </a:rPr>
              <a:t>Public Sector Data Completeness Phase 2</a:t>
            </a:r>
            <a:endParaRPr lang="en-US" sz="1400" smtClean="0"/>
          </a:p>
          <a:p>
            <a:pPr marL="1250950" lvl="3" indent="-457200" eaLnBrk="1" hangingPunct="1">
              <a:lnSpc>
                <a:spcPct val="90000"/>
              </a:lnSpc>
              <a:buClrTx/>
              <a:buSzPct val="91000"/>
            </a:pPr>
            <a:r>
              <a:rPr lang="en-US" sz="1400" smtClean="0"/>
              <a:t>130499 Wave 1 Simple Fallout Project</a:t>
            </a:r>
          </a:p>
          <a:p>
            <a:pPr marL="1250950" lvl="3" indent="-457200" eaLnBrk="1" hangingPunct="1">
              <a:lnSpc>
                <a:spcPct val="90000"/>
              </a:lnSpc>
              <a:buClrTx/>
              <a:buSzPct val="91000"/>
            </a:pPr>
            <a:r>
              <a:rPr lang="en-US" sz="1400" smtClean="0"/>
              <a:t>127105 Wave 2 </a:t>
            </a:r>
          </a:p>
          <a:p>
            <a:pPr marL="917575" lvl="2" indent="-457200" eaLnBrk="1" hangingPunct="1">
              <a:lnSpc>
                <a:spcPct val="90000"/>
              </a:lnSpc>
              <a:buClrTx/>
              <a:buSzPct val="91000"/>
            </a:pPr>
            <a:r>
              <a:rPr lang="en-US" sz="1700" smtClean="0">
                <a:solidFill>
                  <a:srgbClr val="00B050"/>
                </a:solidFill>
              </a:rPr>
              <a:t>Check </a:t>
            </a:r>
            <a:r>
              <a:rPr lang="en-US" sz="1700" smtClean="0"/>
              <a:t>Target Release retained (=Burgundy)</a:t>
            </a:r>
          </a:p>
          <a:p>
            <a:pPr marL="917575" lvl="2" indent="-457200" eaLnBrk="1" hangingPunct="1">
              <a:lnSpc>
                <a:spcPct val="90000"/>
              </a:lnSpc>
              <a:buClrTx/>
              <a:buSzPct val="91000"/>
            </a:pPr>
            <a:r>
              <a:rPr lang="en-US" sz="1700" smtClean="0">
                <a:solidFill>
                  <a:srgbClr val="00B050"/>
                </a:solidFill>
              </a:rPr>
              <a:t>Check </a:t>
            </a:r>
            <a:r>
              <a:rPr lang="en-US" sz="1700" smtClean="0"/>
              <a:t>Product retained</a:t>
            </a:r>
          </a:p>
          <a:p>
            <a:pPr marL="917575" lvl="2" indent="-457200" eaLnBrk="1" hangingPunct="1">
              <a:lnSpc>
                <a:spcPct val="90000"/>
              </a:lnSpc>
              <a:buClrTx/>
              <a:buSzPct val="91000"/>
            </a:pPr>
            <a:r>
              <a:rPr lang="en-US" sz="1700" smtClean="0">
                <a:solidFill>
                  <a:srgbClr val="00B050"/>
                </a:solidFill>
              </a:rPr>
              <a:t>Check </a:t>
            </a:r>
            <a:r>
              <a:rPr lang="en-US" sz="1700" smtClean="0"/>
              <a:t>Focus Area: region impact retained</a:t>
            </a:r>
          </a:p>
          <a:p>
            <a:pPr marL="917575" lvl="2" indent="-457200" eaLnBrk="1" hangingPunct="1">
              <a:lnSpc>
                <a:spcPct val="90000"/>
              </a:lnSpc>
              <a:buClrTx/>
              <a:buSzPct val="91000"/>
            </a:pPr>
            <a:r>
              <a:rPr lang="en-US" sz="1700" b="1" smtClean="0">
                <a:solidFill>
                  <a:srgbClr val="00B050"/>
                </a:solidFill>
              </a:rPr>
              <a:t>Enter </a:t>
            </a:r>
            <a:r>
              <a:rPr lang="en-US" sz="1700" b="1" smtClean="0"/>
              <a:t>Category</a:t>
            </a:r>
            <a:r>
              <a:rPr lang="en-US" sz="1700" b="1" smtClean="0">
                <a:solidFill>
                  <a:srgbClr val="00B050"/>
                </a:solidFill>
              </a:rPr>
              <a:t> again</a:t>
            </a:r>
            <a:r>
              <a:rPr lang="en-US" sz="1700" smtClean="0"/>
              <a:t>: required for W2-projects only, could be multi-select - </a:t>
            </a:r>
            <a:r>
              <a:rPr lang="en-US" sz="1700" smtClean="0">
                <a:solidFill>
                  <a:srgbClr val="00B050"/>
                </a:solidFill>
              </a:rPr>
              <a:t>because old values will not be retained after re-publishing.</a:t>
            </a:r>
          </a:p>
          <a:p>
            <a:pPr marL="917575" lvl="2" indent="-457200" eaLnBrk="1" hangingPunct="1">
              <a:lnSpc>
                <a:spcPct val="90000"/>
              </a:lnSpc>
              <a:buClrTx/>
              <a:buSzPct val="91000"/>
            </a:pPr>
            <a:r>
              <a:rPr lang="en-US" sz="1700" smtClean="0"/>
              <a:t>If node is not the lowest level of requirement, then change the requirement type to folder.</a:t>
            </a:r>
            <a:endParaRPr lang="en-US" sz="1700" smtClean="0">
              <a:solidFill>
                <a:srgbClr val="FF0000"/>
              </a:solidFill>
            </a:endParaRPr>
          </a:p>
          <a:p>
            <a:pPr marL="571500" lvl="1" indent="-457200" eaLnBrk="1" hangingPunct="1">
              <a:lnSpc>
                <a:spcPct val="90000"/>
              </a:lnSpc>
              <a:buClrTx/>
              <a:buSzPct val="91000"/>
              <a:buFont typeface="Futura Bk" pitchFamily="34" charset="0"/>
              <a:buAutoNum type="arabicPeriod" startAt="21"/>
            </a:pPr>
            <a:r>
              <a:rPr lang="en-US" sz="2000" smtClean="0"/>
              <a:t>Please don’t change other fields, especially the </a:t>
            </a:r>
            <a:r>
              <a:rPr lang="en-US" sz="2000" smtClean="0">
                <a:solidFill>
                  <a:srgbClr val="0098F6"/>
                </a:solidFill>
              </a:rPr>
              <a:t>blue</a:t>
            </a:r>
            <a:r>
              <a:rPr lang="en-US" sz="2000" smtClean="0"/>
              <a:t> fields highlighted in next slides (unless you have to change a reqt type to folder); </a:t>
            </a:r>
            <a:r>
              <a:rPr lang="en-US" sz="2000" smtClean="0">
                <a:solidFill>
                  <a:srgbClr val="00B050"/>
                </a:solidFill>
              </a:rPr>
              <a:t>Kylie &amp; Diana will help to load the </a:t>
            </a:r>
            <a:r>
              <a:rPr lang="en-US" sz="2000" smtClean="0">
                <a:solidFill>
                  <a:srgbClr val="FFC000"/>
                </a:solidFill>
              </a:rPr>
              <a:t>yellow</a:t>
            </a:r>
            <a:r>
              <a:rPr lang="en-US" sz="2000" smtClean="0">
                <a:solidFill>
                  <a:srgbClr val="00B050"/>
                </a:solidFill>
              </a:rPr>
              <a:t> fields if you have problems.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1" name="Picture 2"/>
          <p:cNvPicPr>
            <a:picLocks noChangeAspect="1" noChangeArrowheads="1"/>
          </p:cNvPicPr>
          <p:nvPr/>
        </p:nvPicPr>
        <p:blipFill>
          <a:blip r:embed="rId2" cstate="print"/>
          <a:srcRect/>
          <a:stretch>
            <a:fillRect/>
          </a:stretch>
        </p:blipFill>
        <p:spPr bwMode="auto">
          <a:xfrm>
            <a:off x="450850" y="0"/>
            <a:ext cx="8559800" cy="6827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noChangeArrowheads="1"/>
          </p:cNvSpPr>
          <p:nvPr>
            <p:ph type="title"/>
          </p:nvPr>
        </p:nvSpPr>
        <p:spPr>
          <a:xfrm>
            <a:off x="434975" y="533400"/>
            <a:ext cx="4794250" cy="3119438"/>
          </a:xfrm>
        </p:spPr>
        <p:txBody>
          <a:bodyPr/>
          <a:lstStyle/>
          <a:p>
            <a:pPr marL="342900" indent="-342900" eaLnBrk="1" hangingPunct="1"/>
            <a:r>
              <a:rPr lang="en-US" smtClean="0"/>
              <a:t>Process Approved CR to Remove Requirements</a:t>
            </a:r>
            <a:br>
              <a:rPr lang="en-US" smtClean="0"/>
            </a:br>
            <a:r>
              <a:rPr lang="en-US" sz="4000" smtClean="0"/>
              <a:t/>
            </a:r>
            <a:br>
              <a:rPr lang="en-US" sz="4000" smtClean="0"/>
            </a:br>
            <a:endParaRPr lang="en-US" sz="4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p:txBody>
          <a:bodyPr/>
          <a:lstStyle/>
          <a:p>
            <a:pPr>
              <a:defRPr/>
            </a:pPr>
            <a:r>
              <a:rPr lang="en-US"/>
              <a:t>Rev. 7.21 – HP Restricted</a:t>
            </a:r>
          </a:p>
        </p:txBody>
      </p:sp>
      <p:sp>
        <p:nvSpPr>
          <p:cNvPr id="122882" name="Slide Number Placeholder 4"/>
          <p:cNvSpPr>
            <a:spLocks noGrp="1"/>
          </p:cNvSpPr>
          <p:nvPr>
            <p:ph type="sldNum" sz="quarter" idx="11"/>
          </p:nvPr>
        </p:nvSpPr>
        <p:spPr>
          <a:noFill/>
        </p:spPr>
        <p:txBody>
          <a:bodyPr/>
          <a:lstStyle/>
          <a:p>
            <a:fld id="{B972A4AB-21C5-4F16-B3A8-FF42170E93AE}" type="slidenum">
              <a:rPr lang="en-US" smtClean="0"/>
              <a:pPr/>
              <a:t>6</a:t>
            </a:fld>
            <a:endParaRPr lang="en-US" smtClean="0"/>
          </a:p>
        </p:txBody>
      </p:sp>
      <p:sp>
        <p:nvSpPr>
          <p:cNvPr id="122883" name="Rectangle 2"/>
          <p:cNvSpPr>
            <a:spLocks noGrp="1" noChangeArrowheads="1"/>
          </p:cNvSpPr>
          <p:nvPr>
            <p:ph type="title"/>
          </p:nvPr>
        </p:nvSpPr>
        <p:spPr/>
        <p:txBody>
          <a:bodyPr/>
          <a:lstStyle/>
          <a:p>
            <a:pPr eaLnBrk="1" hangingPunct="1"/>
            <a:r>
              <a:rPr lang="en-US" dirty="0" smtClean="0"/>
              <a:t>Burgundy Specifics</a:t>
            </a:r>
          </a:p>
        </p:txBody>
      </p:sp>
      <p:sp>
        <p:nvSpPr>
          <p:cNvPr id="122884" name="Rectangle 3"/>
          <p:cNvSpPr>
            <a:spLocks noGrp="1" noChangeArrowheads="1"/>
          </p:cNvSpPr>
          <p:nvPr>
            <p:ph type="body" idx="1"/>
          </p:nvPr>
        </p:nvSpPr>
        <p:spPr/>
        <p:txBody>
          <a:bodyPr/>
          <a:lstStyle/>
          <a:p>
            <a:pPr lvl="1" eaLnBrk="1" hangingPunct="1"/>
            <a:r>
              <a:rPr lang="en-US" dirty="0" smtClean="0"/>
              <a:t>When can’t publish</a:t>
            </a:r>
          </a:p>
          <a:p>
            <a:pPr lvl="2" eaLnBrk="1" hangingPunct="1"/>
            <a:r>
              <a:rPr lang="en-US" dirty="0" smtClean="0"/>
              <a:t>If there is no “Publish to Quality Center” option under “Tool” tab</a:t>
            </a:r>
          </a:p>
          <a:p>
            <a:pPr lvl="3" eaLnBrk="1" hangingPunct="1"/>
            <a:r>
              <a:rPr lang="en-US" dirty="0" smtClean="0"/>
              <a:t>Submit ticket to PD&amp;E if your caliber is on crm-01.atlanta.hp.com</a:t>
            </a:r>
          </a:p>
          <a:p>
            <a:pPr lvl="3" eaLnBrk="1" hangingPunct="1">
              <a:buNone/>
            </a:pPr>
            <a:r>
              <a:rPr lang="en-US" sz="1600" dirty="0" smtClean="0">
                <a:hlinkClick r:id="rId3"/>
              </a:rPr>
              <a:t>	http://itsupport.hp.com/portal/site/sg/documentdetail?docid=KM024299</a:t>
            </a:r>
            <a:endParaRPr lang="en-US" sz="1600" dirty="0" smtClean="0"/>
          </a:p>
          <a:p>
            <a:pPr lvl="3" eaLnBrk="1" hangingPunct="1"/>
            <a:r>
              <a:rPr lang="en-US" dirty="0" smtClean="0"/>
              <a:t>Or contact your own Caliber Admin</a:t>
            </a:r>
          </a:p>
          <a:p>
            <a:pPr lvl="2" eaLnBrk="1" hangingPunct="1"/>
            <a:r>
              <a:rPr lang="en-US" dirty="0" smtClean="0"/>
              <a:t>If you are not PD role in PSGIT QC or see error message saying that </a:t>
            </a:r>
            <a:r>
              <a:rPr lang="en-US" sz="2400" dirty="0" smtClean="0">
                <a:cs typeface="Times New Roman" pitchFamily="18" charset="0"/>
              </a:rPr>
              <a:t>you don't have permissions to publish during process</a:t>
            </a:r>
          </a:p>
          <a:p>
            <a:pPr lvl="3" eaLnBrk="1" hangingPunct="1"/>
            <a:r>
              <a:rPr lang="en-US" dirty="0" smtClean="0">
                <a:cs typeface="Times New Roman" pitchFamily="18" charset="0"/>
              </a:rPr>
              <a:t>View your QC Access request on SP:</a:t>
            </a:r>
          </a:p>
          <a:p>
            <a:pPr lvl="3" eaLnBrk="1" hangingPunct="1">
              <a:buNone/>
            </a:pPr>
            <a:r>
              <a:rPr lang="en-US" dirty="0" smtClean="0">
                <a:cs typeface="Times New Roman" pitchFamily="18" charset="0"/>
                <a:hlinkClick r:id="rId4"/>
              </a:rPr>
              <a:t>	http://enhanced2.sharepoint.hp.com/teams/WWECOReleaseMgt/Lists/Submit%20Request%20for%20Access%20to%20Caliber%20and%20Quality%20C/MyAccessRequest.aspx</a:t>
            </a:r>
            <a:endParaRPr lang="en-US" dirty="0" smtClean="0">
              <a:cs typeface="Times New Roman" pitchFamily="18" charset="0"/>
            </a:endParaRPr>
          </a:p>
          <a:p>
            <a:pPr lvl="3" eaLnBrk="1" hangingPunct="1"/>
            <a:r>
              <a:rPr lang="en-US" dirty="0" smtClean="0">
                <a:cs typeface="Times New Roman" pitchFamily="18" charset="0"/>
              </a:rPr>
              <a:t>If needed, log a new a request to change your existing QC role to PD</a:t>
            </a: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itle 1"/>
          <p:cNvSpPr>
            <a:spLocks noGrp="1"/>
          </p:cNvSpPr>
          <p:nvPr>
            <p:ph type="title"/>
          </p:nvPr>
        </p:nvSpPr>
        <p:spPr/>
        <p:txBody>
          <a:bodyPr/>
          <a:lstStyle/>
          <a:p>
            <a:r>
              <a:rPr lang="en-US" smtClean="0"/>
              <a:t>Process Approved CR to Remove Requirements</a:t>
            </a:r>
          </a:p>
        </p:txBody>
      </p:sp>
      <p:sp>
        <p:nvSpPr>
          <p:cNvPr id="223234" name="Content Placeholder 2"/>
          <p:cNvSpPr>
            <a:spLocks noGrp="1"/>
          </p:cNvSpPr>
          <p:nvPr>
            <p:ph idx="1"/>
          </p:nvPr>
        </p:nvSpPr>
        <p:spPr/>
        <p:txBody>
          <a:bodyPr/>
          <a:lstStyle/>
          <a:p>
            <a:pPr marL="571500" lvl="1" indent="-457200" eaLnBrk="1" hangingPunct="1">
              <a:lnSpc>
                <a:spcPct val="80000"/>
              </a:lnSpc>
              <a:buClrTx/>
              <a:buSzPct val="91000"/>
              <a:buFont typeface="Futura Bk" pitchFamily="34" charset="0"/>
              <a:buNone/>
            </a:pPr>
            <a:r>
              <a:rPr lang="en-US" smtClean="0"/>
              <a:t>Please follow the steps according to how you maintain your project requirements</a:t>
            </a:r>
          </a:p>
          <a:p>
            <a:pPr marL="571500" lvl="1" indent="-457200" eaLnBrk="1" hangingPunct="1">
              <a:lnSpc>
                <a:spcPct val="80000"/>
              </a:lnSpc>
              <a:buClrTx/>
              <a:buSzPct val="91000"/>
              <a:buFont typeface="Futura Bk" pitchFamily="34" charset="0"/>
              <a:buNone/>
            </a:pPr>
            <a:endParaRPr lang="en-US" smtClean="0"/>
          </a:p>
          <a:p>
            <a:pPr marL="571500" lvl="1" indent="-457200" eaLnBrk="1" hangingPunct="1">
              <a:lnSpc>
                <a:spcPct val="80000"/>
              </a:lnSpc>
              <a:buClrTx/>
              <a:buSzPct val="91000"/>
              <a:buFont typeface="Futura Bk" pitchFamily="34" charset="0"/>
              <a:buNone/>
            </a:pPr>
            <a:r>
              <a:rPr lang="en-US" smtClean="0"/>
              <a:t>Case A. To remove Caliber-published requirements from QC &amp; Caliber</a:t>
            </a:r>
          </a:p>
          <a:p>
            <a:pPr marL="571500" lvl="1" indent="-457200" eaLnBrk="1" hangingPunct="1">
              <a:lnSpc>
                <a:spcPct val="80000"/>
              </a:lnSpc>
              <a:buClrTx/>
              <a:buSzPct val="91000"/>
            </a:pPr>
            <a:r>
              <a:rPr lang="en-US" smtClean="0"/>
              <a:t>Caliber-published requirements are created in Caliber, then published into QC. The master requirements are maintained in Caliber. You will remove the QC requirement copies, then mark the Caliber requirements as deferred or rejected.</a:t>
            </a:r>
          </a:p>
          <a:p>
            <a:pPr marL="571500" lvl="1" indent="-457200" eaLnBrk="1" hangingPunct="1">
              <a:lnSpc>
                <a:spcPct val="80000"/>
              </a:lnSpc>
              <a:buClrTx/>
              <a:buSzPct val="91000"/>
              <a:buFont typeface="Futura Bk" pitchFamily="34" charset="0"/>
              <a:buNone/>
            </a:pPr>
            <a:r>
              <a:rPr lang="en-US" i="1" smtClean="0"/>
              <a:t>	</a:t>
            </a:r>
            <a:r>
              <a:rPr lang="en-US" altLang="zh-CN" i="1" smtClean="0">
                <a:solidFill>
                  <a:srgbClr val="0000FF"/>
                </a:solidFill>
                <a:ea typeface="SimSun"/>
                <a:cs typeface="SimSun"/>
              </a:rPr>
              <a:t>Please see detailed steps in slides No 55 to 62</a:t>
            </a:r>
            <a:endParaRPr lang="en-US" smtClean="0"/>
          </a:p>
          <a:p>
            <a:pPr marL="571500" lvl="1" indent="-457200" eaLnBrk="1" hangingPunct="1">
              <a:lnSpc>
                <a:spcPct val="80000"/>
              </a:lnSpc>
              <a:buClrTx/>
              <a:buSzPct val="91000"/>
            </a:pPr>
            <a:endParaRPr lang="en-US" sz="2000" smtClean="0"/>
          </a:p>
          <a:p>
            <a:pPr marL="571500" lvl="1" indent="-457200" eaLnBrk="1" hangingPunct="1">
              <a:lnSpc>
                <a:spcPct val="80000"/>
              </a:lnSpc>
              <a:buClrTx/>
              <a:buSzPct val="91000"/>
              <a:buFont typeface="Futura Bk" pitchFamily="34" charset="0"/>
              <a:buNone/>
            </a:pPr>
            <a:r>
              <a:rPr lang="en-US" smtClean="0">
                <a:solidFill>
                  <a:schemeClr val="bg2"/>
                </a:solidFill>
              </a:rPr>
              <a:t>Case B. To remove QC-direct-entry requirements from QC (not applicable for Burgundy)</a:t>
            </a:r>
          </a:p>
          <a:p>
            <a:pPr marL="571500" lvl="1" indent="-457200" eaLnBrk="1" hangingPunct="1">
              <a:lnSpc>
                <a:spcPct val="80000"/>
              </a:lnSpc>
              <a:buClrTx/>
              <a:buSzPct val="91000"/>
            </a:pPr>
            <a:r>
              <a:rPr lang="en-US" smtClean="0">
                <a:solidFill>
                  <a:schemeClr val="bg2"/>
                </a:solidFill>
              </a:rPr>
              <a:t>QC-direct-entry requirements are created in QC (not published from Caliber). The master requirements are maintained in QC only.</a:t>
            </a:r>
          </a:p>
          <a:p>
            <a:pPr marL="571500" lvl="1" indent="-457200" eaLnBrk="1" hangingPunct="1">
              <a:lnSpc>
                <a:spcPct val="80000"/>
              </a:lnSpc>
              <a:buClrTx/>
              <a:buSzPct val="91000"/>
              <a:buFont typeface="Futura Bk" pitchFamily="34" charset="0"/>
              <a:buNone/>
            </a:pPr>
            <a:r>
              <a:rPr lang="en-US" i="1" smtClean="0">
                <a:solidFill>
                  <a:schemeClr val="bg2"/>
                </a:solidFill>
              </a:rPr>
              <a:t>	</a:t>
            </a:r>
            <a:r>
              <a:rPr lang="en-US" altLang="zh-CN" i="1" smtClean="0">
                <a:solidFill>
                  <a:schemeClr val="bg2"/>
                </a:solidFill>
                <a:ea typeface="SimSun"/>
                <a:cs typeface="SimSun"/>
              </a:rPr>
              <a:t>Please see detailed steps in slides No 55 to 60</a:t>
            </a:r>
            <a:endParaRPr lang="en-US" smtClean="0">
              <a:solidFill>
                <a:schemeClr val="bg2"/>
              </a:solidFill>
            </a:endParaRPr>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23236" name="Slide Number Placeholder 4"/>
          <p:cNvSpPr>
            <a:spLocks noGrp="1"/>
          </p:cNvSpPr>
          <p:nvPr>
            <p:ph type="sldNum" sz="quarter" idx="11"/>
          </p:nvPr>
        </p:nvSpPr>
        <p:spPr>
          <a:noFill/>
        </p:spPr>
        <p:txBody>
          <a:bodyPr/>
          <a:lstStyle/>
          <a:p>
            <a:fld id="{300A1859-62DB-4695-9204-5FA9DD1A78AD}"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Title 1"/>
          <p:cNvSpPr>
            <a:spLocks noGrp="1"/>
          </p:cNvSpPr>
          <p:nvPr>
            <p:ph type="title"/>
          </p:nvPr>
        </p:nvSpPr>
        <p:spPr/>
        <p:txBody>
          <a:bodyPr/>
          <a:lstStyle/>
          <a:p>
            <a:pPr marL="342900" indent="-342900"/>
            <a:r>
              <a:rPr lang="en-US" smtClean="0"/>
              <a:t>Process Approved CR to Remove Requirements</a:t>
            </a:r>
            <a:br>
              <a:rPr lang="en-US" smtClean="0"/>
            </a:br>
            <a:r>
              <a:rPr lang="en-US" sz="2400" smtClean="0"/>
              <a:t>Case A </a:t>
            </a:r>
            <a:r>
              <a:rPr lang="en-US" sz="2400" smtClean="0">
                <a:solidFill>
                  <a:schemeClr val="bg2"/>
                </a:solidFill>
              </a:rPr>
              <a:t>&amp; B</a:t>
            </a:r>
            <a:r>
              <a:rPr lang="en-US" sz="2400" smtClean="0"/>
              <a:t>. To remove QC requirements</a:t>
            </a:r>
            <a:endParaRPr lang="en-US" smtClean="0"/>
          </a:p>
        </p:txBody>
      </p:sp>
      <p:sp>
        <p:nvSpPr>
          <p:cNvPr id="224258" name="Content Placeholder 2"/>
          <p:cNvSpPr>
            <a:spLocks noGrp="1"/>
          </p:cNvSpPr>
          <p:nvPr>
            <p:ph idx="1"/>
          </p:nvPr>
        </p:nvSpPr>
        <p:spPr>
          <a:xfrm>
            <a:off x="363538" y="1017588"/>
            <a:ext cx="8586787" cy="5595937"/>
          </a:xfrm>
        </p:spPr>
        <p:txBody>
          <a:bodyPr/>
          <a:lstStyle/>
          <a:p>
            <a:pPr marL="571500" lvl="1" indent="-457200" eaLnBrk="1" hangingPunct="1">
              <a:lnSpc>
                <a:spcPct val="80000"/>
              </a:lnSpc>
              <a:buClrTx/>
              <a:buSzPct val="91000"/>
            </a:pPr>
            <a:r>
              <a:rPr lang="en-US" smtClean="0"/>
              <a:t>Overview</a:t>
            </a:r>
          </a:p>
          <a:p>
            <a:r>
              <a:rPr lang="en-US" sz="2400" smtClean="0">
                <a:solidFill>
                  <a:schemeClr val="tx1"/>
                </a:solidFill>
              </a:rPr>
              <a:t>When requirements are deleted from QC it is very difficult and time-consuming to get them restored. A global approach of not allowing anyone permission to delete requirements has been adopted. However, there are recommended best practices to help users "delete" requirements when they are no longer needed in QC. </a:t>
            </a:r>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24260" name="Slide Number Placeholder 4"/>
          <p:cNvSpPr>
            <a:spLocks noGrp="1"/>
          </p:cNvSpPr>
          <p:nvPr>
            <p:ph type="sldNum" sz="quarter" idx="11"/>
          </p:nvPr>
        </p:nvSpPr>
        <p:spPr>
          <a:noFill/>
        </p:spPr>
        <p:txBody>
          <a:bodyPr/>
          <a:lstStyle/>
          <a:p>
            <a:fld id="{8C5FCC85-1AEE-47F9-9F26-1CBE2DAEA243}"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p:txBody>
          <a:bodyPr/>
          <a:lstStyle/>
          <a:p>
            <a:pPr marL="342900" indent="-342900"/>
            <a:r>
              <a:rPr lang="en-US" smtClean="0"/>
              <a:t>Process Approved CR to Remove Requirements</a:t>
            </a:r>
            <a:br>
              <a:rPr lang="en-US" smtClean="0"/>
            </a:br>
            <a:r>
              <a:rPr lang="en-US" sz="2800" smtClean="0"/>
              <a:t> </a:t>
            </a:r>
            <a:r>
              <a:rPr lang="en-US" sz="2400" smtClean="0"/>
              <a:t>Case A </a:t>
            </a:r>
            <a:r>
              <a:rPr lang="en-US" sz="2400" smtClean="0">
                <a:solidFill>
                  <a:schemeClr val="bg2"/>
                </a:solidFill>
              </a:rPr>
              <a:t>&amp; B</a:t>
            </a:r>
            <a:r>
              <a:rPr lang="en-US" sz="2400" smtClean="0"/>
              <a:t>. To remove QC requirements</a:t>
            </a:r>
          </a:p>
        </p:txBody>
      </p:sp>
      <p:sp>
        <p:nvSpPr>
          <p:cNvPr id="52227" name="Content Placeholder 2"/>
          <p:cNvSpPr>
            <a:spLocks noGrp="1"/>
          </p:cNvSpPr>
          <p:nvPr>
            <p:ph idx="1"/>
          </p:nvPr>
        </p:nvSpPr>
        <p:spPr>
          <a:xfrm>
            <a:off x="363538" y="1017588"/>
            <a:ext cx="8586787" cy="5595937"/>
          </a:xfrm>
        </p:spPr>
        <p:txBody>
          <a:bodyPr/>
          <a:lstStyle/>
          <a:p>
            <a:pPr marL="457200" indent="-457200">
              <a:buFont typeface="+mj-lt"/>
              <a:buAutoNum type="arabicPeriod"/>
              <a:defRPr/>
            </a:pPr>
            <a:r>
              <a:rPr lang="en-US" sz="2400" dirty="0" smtClean="0">
                <a:solidFill>
                  <a:schemeClr val="tx1"/>
                </a:solidFill>
              </a:rPr>
              <a:t>Moving the requirements to a special Recycle Bin location</a:t>
            </a:r>
          </a:p>
          <a:p>
            <a:pPr lvl="3">
              <a:defRPr/>
            </a:pPr>
            <a:r>
              <a:rPr lang="en-US" sz="1800" dirty="0" smtClean="0"/>
              <a:t>Use Cut/Paste operations to move the requirements to Recycle Bin folder</a:t>
            </a:r>
          </a:p>
          <a:p>
            <a:pPr lvl="3">
              <a:defRPr/>
            </a:pPr>
            <a:r>
              <a:rPr lang="en-US" sz="1800" dirty="0" smtClean="0"/>
              <a:t>You also can do this using QC's Drag and Drop functionality. However, QC occasionally has a problem with Drag and Drop so it's recommended to use Cut/Paste instead.</a:t>
            </a:r>
          </a:p>
          <a:p>
            <a:pPr lvl="3">
              <a:defRPr/>
            </a:pPr>
            <a:r>
              <a:rPr lang="en-US" sz="1800" b="1" dirty="0" smtClean="0">
                <a:solidFill>
                  <a:srgbClr val="FF0000"/>
                </a:solidFill>
              </a:rPr>
              <a:t>You MUST understand how the Cut/Paste actions work before proceeding. </a:t>
            </a:r>
            <a:endParaRPr lang="en-US" sz="1800" dirty="0" smtClean="0">
              <a:solidFill>
                <a:srgbClr val="FF0000"/>
              </a:solidFill>
            </a:endParaRPr>
          </a:p>
          <a:p>
            <a:pPr lvl="3">
              <a:defRPr/>
            </a:pPr>
            <a:r>
              <a:rPr lang="en-US" sz="1800" b="1" dirty="0" smtClean="0">
                <a:solidFill>
                  <a:srgbClr val="FF0000"/>
                </a:solidFill>
              </a:rPr>
              <a:t>When you Cut a requirement and Paste it to another location ALL children of the requirement will be moved along with the one you selected.</a:t>
            </a:r>
            <a:endParaRPr lang="en-US" sz="1800" dirty="0" smtClean="0">
              <a:solidFill>
                <a:srgbClr val="FF0000"/>
              </a:solidFill>
            </a:endParaRPr>
          </a:p>
          <a:p>
            <a:pPr>
              <a:buFontTx/>
              <a:buNone/>
              <a:defRPr/>
            </a:pPr>
            <a:endParaRPr lang="en-US" sz="2400" dirty="0" smtClean="0">
              <a:solidFill>
                <a:schemeClr val="tx1"/>
              </a:solidFill>
            </a:endParaRPr>
          </a:p>
          <a:p>
            <a:pPr>
              <a:defRPr/>
            </a:pPr>
            <a:endParaRPr lang="en-US" sz="2400" dirty="0" smtClean="0">
              <a:solidFill>
                <a:schemeClr val="tx1"/>
              </a:solidFill>
            </a:endParaRPr>
          </a:p>
          <a:p>
            <a:pPr marL="571500" lvl="1" indent="-457200" eaLnBrk="1" hangingPunct="1">
              <a:lnSpc>
                <a:spcPct val="80000"/>
              </a:lnSpc>
              <a:buClrTx/>
              <a:buSzPct val="91000"/>
              <a:defRPr/>
            </a:pPr>
            <a:endParaRPr lang="en-US" dirty="0" smtClean="0"/>
          </a:p>
          <a:p>
            <a:pPr marL="571500" lvl="1" indent="-457200" eaLnBrk="1" hangingPunct="1">
              <a:lnSpc>
                <a:spcPct val="80000"/>
              </a:lnSpc>
              <a:buClrTx/>
              <a:buSzPct val="91000"/>
              <a:defRPr/>
            </a:pPr>
            <a:endParaRPr lang="en-US" dirty="0" smtClean="0"/>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25284" name="Slide Number Placeholder 4"/>
          <p:cNvSpPr>
            <a:spLocks noGrp="1"/>
          </p:cNvSpPr>
          <p:nvPr>
            <p:ph type="sldNum" sz="quarter" idx="11"/>
          </p:nvPr>
        </p:nvSpPr>
        <p:spPr>
          <a:noFill/>
        </p:spPr>
        <p:txBody>
          <a:bodyPr/>
          <a:lstStyle/>
          <a:p>
            <a:fld id="{582D5176-E09B-4D34-A8C7-583E82D68DC8}" type="slidenum">
              <a:rPr lang="en-US" smtClean="0"/>
              <a:pPr/>
              <a:t>62</a:t>
            </a:fld>
            <a:endParaRPr lang="en-US" smtClean="0"/>
          </a:p>
        </p:txBody>
      </p:sp>
      <p:pic>
        <p:nvPicPr>
          <p:cNvPr id="225285" name="Picture 3"/>
          <p:cNvPicPr>
            <a:picLocks noChangeAspect="1" noChangeArrowheads="1"/>
          </p:cNvPicPr>
          <p:nvPr/>
        </p:nvPicPr>
        <p:blipFill>
          <a:blip r:embed="rId2" cstate="print"/>
          <a:srcRect/>
          <a:stretch>
            <a:fillRect/>
          </a:stretch>
        </p:blipFill>
        <p:spPr bwMode="auto">
          <a:xfrm>
            <a:off x="4881563" y="4460875"/>
            <a:ext cx="4262437" cy="239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Title 1"/>
          <p:cNvSpPr>
            <a:spLocks noGrp="1"/>
          </p:cNvSpPr>
          <p:nvPr>
            <p:ph type="title"/>
          </p:nvPr>
        </p:nvSpPr>
        <p:spPr/>
        <p:txBody>
          <a:bodyPr/>
          <a:lstStyle/>
          <a:p>
            <a:pPr marL="342900" indent="-342900"/>
            <a:r>
              <a:rPr lang="en-US" smtClean="0"/>
              <a:t>Process Approved CR to Remove Requirements</a:t>
            </a:r>
            <a:br>
              <a:rPr lang="en-US" smtClean="0"/>
            </a:br>
            <a:r>
              <a:rPr lang="en-US" sz="2400" smtClean="0"/>
              <a:t>Case A </a:t>
            </a:r>
            <a:r>
              <a:rPr lang="en-US" sz="2400" smtClean="0">
                <a:solidFill>
                  <a:schemeClr val="bg2"/>
                </a:solidFill>
              </a:rPr>
              <a:t>&amp; B</a:t>
            </a:r>
            <a:r>
              <a:rPr lang="en-US" sz="2400" smtClean="0"/>
              <a:t>. To remove QC requirements</a:t>
            </a:r>
            <a:endParaRPr lang="en-US" smtClean="0"/>
          </a:p>
        </p:txBody>
      </p:sp>
      <p:sp>
        <p:nvSpPr>
          <p:cNvPr id="3" name="Content Placeholder 2"/>
          <p:cNvSpPr>
            <a:spLocks noGrp="1"/>
          </p:cNvSpPr>
          <p:nvPr>
            <p:ph idx="1"/>
          </p:nvPr>
        </p:nvSpPr>
        <p:spPr>
          <a:xfrm>
            <a:off x="363538" y="1017588"/>
            <a:ext cx="8586787" cy="5595937"/>
          </a:xfrm>
        </p:spPr>
        <p:txBody>
          <a:bodyPr/>
          <a:lstStyle/>
          <a:p>
            <a:pPr marL="571500" lvl="1" indent="-457200" eaLnBrk="1" hangingPunct="1">
              <a:lnSpc>
                <a:spcPct val="80000"/>
              </a:lnSpc>
              <a:buClrTx/>
              <a:buSzPct val="91000"/>
              <a:buFont typeface="Futura Bk" pitchFamily="34" charset="0"/>
              <a:buAutoNum type="arabicPeriod" startAt="2"/>
              <a:defRPr/>
            </a:pPr>
            <a:r>
              <a:rPr lang="en-US" dirty="0" smtClean="0"/>
              <a:t>Remove test coverage and Requirement Traceability</a:t>
            </a:r>
          </a:p>
          <a:p>
            <a:pPr>
              <a:defRPr/>
            </a:pPr>
            <a:r>
              <a:rPr lang="en-US" sz="2400" dirty="0" smtClean="0">
                <a:solidFill>
                  <a:schemeClr val="tx1"/>
                </a:solidFill>
              </a:rPr>
              <a:t>Change into Requirements Tree View (View </a:t>
            </a:r>
            <a:r>
              <a:rPr lang="en-US" sz="2400" dirty="0" smtClean="0">
                <a:solidFill>
                  <a:schemeClr val="tx1"/>
                </a:solidFill>
                <a:sym typeface="Wingdings"/>
              </a:rPr>
              <a:t></a:t>
            </a:r>
            <a:r>
              <a:rPr lang="en-US" sz="2400" dirty="0" smtClean="0">
                <a:solidFill>
                  <a:schemeClr val="tx1"/>
                </a:solidFill>
              </a:rPr>
              <a:t> Requirements Tree)</a:t>
            </a:r>
          </a:p>
          <a:p>
            <a:pPr>
              <a:defRPr/>
            </a:pPr>
            <a:r>
              <a:rPr lang="en-US" sz="2400" dirty="0" smtClean="0">
                <a:solidFill>
                  <a:schemeClr val="tx1"/>
                </a:solidFill>
              </a:rPr>
              <a:t>Locate the requirements that you just moved to _Recycle bin. </a:t>
            </a:r>
          </a:p>
          <a:p>
            <a:pPr>
              <a:defRPr/>
            </a:pPr>
            <a:r>
              <a:rPr lang="en-US" sz="2400" b="1" dirty="0" smtClean="0">
                <a:solidFill>
                  <a:schemeClr val="tx1"/>
                </a:solidFill>
              </a:rPr>
              <a:t>For each requirement </a:t>
            </a:r>
            <a:r>
              <a:rPr lang="en-US" sz="2400" dirty="0" smtClean="0">
                <a:solidFill>
                  <a:schemeClr val="tx1"/>
                </a:solidFill>
              </a:rPr>
              <a:t>that has a value in the Direct Cover Status field, you must remove the test case(s) and traceability links.</a:t>
            </a:r>
          </a:p>
          <a:p>
            <a:pPr marL="917575" lvl="2" indent="-457200">
              <a:buFont typeface="+mj-lt"/>
              <a:buAutoNum type="arabicParenR"/>
              <a:defRPr/>
            </a:pPr>
            <a:r>
              <a:rPr lang="en-US" sz="1800" dirty="0" smtClean="0">
                <a:ea typeface="+mn-ea"/>
                <a:cs typeface="+mn-cs"/>
              </a:rPr>
              <a:t>Right-click on the requirement</a:t>
            </a:r>
          </a:p>
          <a:p>
            <a:pPr marL="917575" lvl="2" indent="-457200">
              <a:buFont typeface="+mj-lt"/>
              <a:buAutoNum type="arabicParenR"/>
              <a:defRPr/>
            </a:pPr>
            <a:r>
              <a:rPr lang="en-US" sz="1800" dirty="0" smtClean="0">
                <a:ea typeface="+mn-ea"/>
                <a:cs typeface="+mn-cs"/>
              </a:rPr>
              <a:t>select Requirement Details (this will open up a new window)</a:t>
            </a:r>
          </a:p>
          <a:p>
            <a:pPr marL="917575" lvl="2" indent="-457200">
              <a:buFont typeface="+mj-lt"/>
              <a:buAutoNum type="arabicParenR"/>
              <a:defRPr/>
            </a:pPr>
            <a:r>
              <a:rPr lang="en-US" sz="1800" dirty="0" smtClean="0">
                <a:ea typeface="+mn-ea"/>
                <a:cs typeface="+mn-cs"/>
              </a:rPr>
              <a:t>select the Test Coverage icon on the left</a:t>
            </a:r>
          </a:p>
          <a:p>
            <a:pPr marL="917575" lvl="2" indent="-457200">
              <a:buFont typeface="+mj-lt"/>
              <a:buAutoNum type="arabicParenR"/>
              <a:defRPr/>
            </a:pPr>
            <a:r>
              <a:rPr lang="en-US" sz="1800" dirty="0" smtClean="0">
                <a:ea typeface="+mn-ea"/>
                <a:cs typeface="+mn-cs"/>
              </a:rPr>
              <a:t>remove all tests from coverage</a:t>
            </a:r>
          </a:p>
          <a:p>
            <a:pPr marL="917575" lvl="2" indent="-457200">
              <a:buFont typeface="+mj-lt"/>
              <a:buAutoNum type="arabicParenR"/>
              <a:defRPr/>
            </a:pPr>
            <a:r>
              <a:rPr lang="en-US" sz="1800" dirty="0" smtClean="0">
                <a:ea typeface="+mn-ea"/>
                <a:cs typeface="+mn-cs"/>
              </a:rPr>
              <a:t>select the Requirements Traceability icon on the left</a:t>
            </a:r>
          </a:p>
          <a:p>
            <a:pPr marL="917575" lvl="2" indent="-457200">
              <a:buFont typeface="+mj-lt"/>
              <a:buAutoNum type="arabicParenR"/>
              <a:defRPr/>
            </a:pPr>
            <a:r>
              <a:rPr lang="en-US" sz="1800" dirty="0" smtClean="0">
                <a:ea typeface="+mn-ea"/>
                <a:cs typeface="+mn-cs"/>
              </a:rPr>
              <a:t>Remove all traceabilities by right-clicking on the requirement and selecting "Remove from Traceability". </a:t>
            </a:r>
            <a:r>
              <a:rPr lang="en-US" sz="1800" i="1" dirty="0" smtClean="0">
                <a:ea typeface="+mn-ea"/>
                <a:cs typeface="+mn-cs"/>
              </a:rPr>
              <a:t>Be sure to look in both the Trace To and Trace From sections.</a:t>
            </a:r>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26308" name="Slide Number Placeholder 4"/>
          <p:cNvSpPr>
            <a:spLocks noGrp="1"/>
          </p:cNvSpPr>
          <p:nvPr>
            <p:ph type="sldNum" sz="quarter" idx="11"/>
          </p:nvPr>
        </p:nvSpPr>
        <p:spPr>
          <a:noFill/>
        </p:spPr>
        <p:txBody>
          <a:bodyPr/>
          <a:lstStyle/>
          <a:p>
            <a:fld id="{F49EE4C1-BA2F-4412-B173-AB7E7C846DDE}"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a:spLocks noGrp="1"/>
          </p:cNvSpPr>
          <p:nvPr>
            <p:ph type="title"/>
          </p:nvPr>
        </p:nvSpPr>
        <p:spPr/>
        <p:txBody>
          <a:bodyPr/>
          <a:lstStyle/>
          <a:p>
            <a:pPr marL="342900" indent="-342900"/>
            <a:r>
              <a:rPr lang="en-US" smtClean="0"/>
              <a:t>Process Approved CR to Remove Requirements</a:t>
            </a:r>
            <a:br>
              <a:rPr lang="en-US" smtClean="0"/>
            </a:br>
            <a:r>
              <a:rPr lang="en-US" sz="2400" smtClean="0"/>
              <a:t>Case A </a:t>
            </a:r>
            <a:r>
              <a:rPr lang="en-US" sz="2400" smtClean="0">
                <a:solidFill>
                  <a:schemeClr val="bg2"/>
                </a:solidFill>
              </a:rPr>
              <a:t>&amp; B</a:t>
            </a:r>
            <a:r>
              <a:rPr lang="en-US" sz="2400" smtClean="0"/>
              <a:t>. To remove QC requirements</a:t>
            </a:r>
            <a:endParaRPr lang="en-US" smtClean="0"/>
          </a:p>
        </p:txBody>
      </p:sp>
      <p:sp>
        <p:nvSpPr>
          <p:cNvPr id="227330" name="Content Placeholder 2"/>
          <p:cNvSpPr>
            <a:spLocks noGrp="1"/>
          </p:cNvSpPr>
          <p:nvPr>
            <p:ph idx="1"/>
          </p:nvPr>
        </p:nvSpPr>
        <p:spPr>
          <a:xfrm>
            <a:off x="363538" y="979488"/>
            <a:ext cx="8586787" cy="5595937"/>
          </a:xfrm>
        </p:spPr>
        <p:txBody>
          <a:bodyPr/>
          <a:lstStyle/>
          <a:p>
            <a:pPr marL="571500" lvl="1" indent="-457200" eaLnBrk="1" hangingPunct="1">
              <a:lnSpc>
                <a:spcPct val="80000"/>
              </a:lnSpc>
              <a:buClrTx/>
              <a:buSzPct val="91000"/>
              <a:buFont typeface="Futura Bk" pitchFamily="34" charset="0"/>
              <a:buAutoNum type="arabicPeriod" startAt="2"/>
            </a:pPr>
            <a:r>
              <a:rPr lang="en-US" smtClean="0"/>
              <a:t>Remove test coverage and Requirement Traceability</a:t>
            </a:r>
          </a:p>
          <a:p>
            <a:pPr marL="571500" lvl="1" indent="-457200" eaLnBrk="1" hangingPunct="1">
              <a:lnSpc>
                <a:spcPct val="80000"/>
              </a:lnSpc>
              <a:buClrTx/>
              <a:buSzPct val="91000"/>
              <a:buFont typeface="Futura Bk" pitchFamily="34" charset="0"/>
              <a:buAutoNum type="arabicPeriod" startAt="2"/>
            </a:pPr>
            <a:endParaRPr lang="en-US" smtClean="0"/>
          </a:p>
          <a:p>
            <a:pPr marL="571500" lvl="1" indent="-457200" eaLnBrk="1" hangingPunct="1">
              <a:lnSpc>
                <a:spcPct val="80000"/>
              </a:lnSpc>
              <a:buClrTx/>
              <a:buSzPct val="91000"/>
              <a:buFont typeface="Futura Bk" pitchFamily="34" charset="0"/>
              <a:buAutoNum type="arabicPeriod" startAt="2"/>
            </a:pPr>
            <a:endParaRPr lang="en-US" smtClean="0"/>
          </a:p>
          <a:p>
            <a:pPr marL="571500" lvl="1" indent="-457200" eaLnBrk="1" hangingPunct="1">
              <a:lnSpc>
                <a:spcPct val="80000"/>
              </a:lnSpc>
              <a:buClrTx/>
              <a:buSzPct val="91000"/>
              <a:buFont typeface="Futura Bk" pitchFamily="34" charset="0"/>
              <a:buAutoNum type="arabicPeriod" startAt="2"/>
            </a:pPr>
            <a:endParaRPr lang="en-US" smtClean="0"/>
          </a:p>
          <a:p>
            <a:pPr marL="571500" lvl="1" indent="-457200" eaLnBrk="1" hangingPunct="1">
              <a:lnSpc>
                <a:spcPct val="80000"/>
              </a:lnSpc>
              <a:buClrTx/>
              <a:buSzPct val="91000"/>
              <a:buFont typeface="Futura Bk" pitchFamily="34" charset="0"/>
              <a:buAutoNum type="arabicPeriod" startAt="2"/>
            </a:pPr>
            <a:endParaRPr lang="en-US" smtClean="0"/>
          </a:p>
          <a:p>
            <a:pPr marL="571500" lvl="1" indent="-457200" eaLnBrk="1" hangingPunct="1">
              <a:lnSpc>
                <a:spcPct val="80000"/>
              </a:lnSpc>
              <a:buClrTx/>
              <a:buSzPct val="91000"/>
              <a:buFont typeface="Futura Bk" pitchFamily="34" charset="0"/>
              <a:buAutoNum type="arabicPeriod" startAt="2"/>
            </a:pPr>
            <a:endParaRPr lang="en-US" smtClean="0"/>
          </a:p>
          <a:p>
            <a:pPr marL="571500" lvl="1" indent="-457200" eaLnBrk="1" hangingPunct="1">
              <a:lnSpc>
                <a:spcPct val="80000"/>
              </a:lnSpc>
              <a:buClrTx/>
              <a:buSzPct val="91000"/>
            </a:pPr>
            <a:endParaRPr lang="en-US" smtClean="0"/>
          </a:p>
          <a:p>
            <a:pPr marL="571500" lvl="1" indent="-457200" eaLnBrk="1" hangingPunct="1">
              <a:lnSpc>
                <a:spcPct val="80000"/>
              </a:lnSpc>
              <a:buClrTx/>
              <a:buSzPct val="91000"/>
            </a:pPr>
            <a:r>
              <a:rPr lang="en-US" smtClean="0"/>
              <a:t>When removing traceabilities is done, the requirement should look like this</a:t>
            </a:r>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27332" name="Slide Number Placeholder 4"/>
          <p:cNvSpPr>
            <a:spLocks noGrp="1"/>
          </p:cNvSpPr>
          <p:nvPr>
            <p:ph type="sldNum" sz="quarter" idx="11"/>
          </p:nvPr>
        </p:nvSpPr>
        <p:spPr>
          <a:noFill/>
        </p:spPr>
        <p:txBody>
          <a:bodyPr/>
          <a:lstStyle/>
          <a:p>
            <a:fld id="{39CCB9C0-927E-4010-AE38-D8F805456AF3}" type="slidenum">
              <a:rPr lang="en-US" smtClean="0"/>
              <a:pPr/>
              <a:t>64</a:t>
            </a:fld>
            <a:endParaRPr lang="en-US" smtClean="0"/>
          </a:p>
        </p:txBody>
      </p:sp>
      <p:pic>
        <p:nvPicPr>
          <p:cNvPr id="227333" name="Picture 2"/>
          <p:cNvPicPr>
            <a:picLocks noChangeAspect="1" noChangeArrowheads="1"/>
          </p:cNvPicPr>
          <p:nvPr/>
        </p:nvPicPr>
        <p:blipFill>
          <a:blip r:embed="rId2" cstate="print"/>
          <a:srcRect/>
          <a:stretch>
            <a:fillRect/>
          </a:stretch>
        </p:blipFill>
        <p:spPr bwMode="auto">
          <a:xfrm>
            <a:off x="950913" y="1431925"/>
            <a:ext cx="4794250" cy="2028825"/>
          </a:xfrm>
          <a:prstGeom prst="rect">
            <a:avLst/>
          </a:prstGeom>
          <a:noFill/>
          <a:ln w="9525">
            <a:noFill/>
            <a:miter lim="800000"/>
            <a:headEnd/>
            <a:tailEnd/>
          </a:ln>
        </p:spPr>
      </p:pic>
      <p:pic>
        <p:nvPicPr>
          <p:cNvPr id="227334" name="Picture 2"/>
          <p:cNvPicPr>
            <a:picLocks noChangeAspect="1" noChangeArrowheads="1"/>
          </p:cNvPicPr>
          <p:nvPr/>
        </p:nvPicPr>
        <p:blipFill>
          <a:blip r:embed="rId3" cstate="print"/>
          <a:srcRect/>
          <a:stretch>
            <a:fillRect/>
          </a:stretch>
        </p:blipFill>
        <p:spPr bwMode="auto">
          <a:xfrm>
            <a:off x="1042988" y="4376738"/>
            <a:ext cx="7337425" cy="1722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p:txBody>
          <a:bodyPr/>
          <a:lstStyle/>
          <a:p>
            <a:pPr marL="342900" indent="-342900"/>
            <a:r>
              <a:rPr lang="en-US" smtClean="0"/>
              <a:t>Process Approved CR to Remove Requirements</a:t>
            </a:r>
            <a:br>
              <a:rPr lang="en-US" smtClean="0"/>
            </a:br>
            <a:r>
              <a:rPr lang="en-US" sz="2400" smtClean="0"/>
              <a:t>Case A </a:t>
            </a:r>
            <a:r>
              <a:rPr lang="en-US" sz="2400" smtClean="0">
                <a:solidFill>
                  <a:schemeClr val="bg2"/>
                </a:solidFill>
              </a:rPr>
              <a:t>&amp; B</a:t>
            </a:r>
            <a:r>
              <a:rPr lang="en-US" sz="2400" smtClean="0"/>
              <a:t>. To remove QC requirements</a:t>
            </a:r>
            <a:endParaRPr lang="en-US" smtClean="0"/>
          </a:p>
        </p:txBody>
      </p:sp>
      <p:sp>
        <p:nvSpPr>
          <p:cNvPr id="228354" name="Content Placeholder 2"/>
          <p:cNvSpPr>
            <a:spLocks noGrp="1"/>
          </p:cNvSpPr>
          <p:nvPr>
            <p:ph idx="1"/>
          </p:nvPr>
        </p:nvSpPr>
        <p:spPr>
          <a:xfrm>
            <a:off x="363538" y="1017588"/>
            <a:ext cx="8586787" cy="5595937"/>
          </a:xfrm>
        </p:spPr>
        <p:txBody>
          <a:bodyPr/>
          <a:lstStyle/>
          <a:p>
            <a:pPr marL="571500" lvl="1" indent="-457200" eaLnBrk="1" hangingPunct="1">
              <a:lnSpc>
                <a:spcPct val="80000"/>
              </a:lnSpc>
              <a:buClrTx/>
              <a:buSzPct val="91000"/>
              <a:buFont typeface="Futura Bk" pitchFamily="34" charset="0"/>
              <a:buAutoNum type="arabicPeriod" startAt="3"/>
            </a:pPr>
            <a:r>
              <a:rPr lang="en-US" smtClean="0"/>
              <a:t>Remove all the values in the following fields:</a:t>
            </a:r>
          </a:p>
          <a:p>
            <a:pPr marL="571500" lvl="1" indent="-457200" eaLnBrk="1" hangingPunct="1">
              <a:lnSpc>
                <a:spcPct val="80000"/>
              </a:lnSpc>
              <a:buClrTx/>
              <a:buSzPct val="91000"/>
            </a:pPr>
            <a:r>
              <a:rPr lang="en-US" smtClean="0"/>
              <a:t>PPM</a:t>
            </a:r>
          </a:p>
          <a:p>
            <a:pPr marL="571500" lvl="1" indent="-457200" eaLnBrk="1" hangingPunct="1">
              <a:lnSpc>
                <a:spcPct val="80000"/>
              </a:lnSpc>
              <a:buClrTx/>
              <a:buSzPct val="91000"/>
            </a:pPr>
            <a:r>
              <a:rPr lang="en-US" smtClean="0"/>
              <a:t>Target Release</a:t>
            </a:r>
          </a:p>
          <a:p>
            <a:pPr marL="571500" lvl="1" indent="-457200" eaLnBrk="1" hangingPunct="1">
              <a:lnSpc>
                <a:spcPct val="80000"/>
              </a:lnSpc>
              <a:buClrTx/>
              <a:buSzPct val="91000"/>
            </a:pPr>
            <a:r>
              <a:rPr lang="en-US" smtClean="0"/>
              <a:t>Product</a:t>
            </a:r>
          </a:p>
          <a:p>
            <a:pPr marL="571500" lvl="1" indent="-457200" eaLnBrk="1" hangingPunct="1">
              <a:lnSpc>
                <a:spcPct val="80000"/>
              </a:lnSpc>
              <a:buClrTx/>
              <a:buSzPct val="91000"/>
            </a:pPr>
            <a:r>
              <a:rPr lang="en-US" smtClean="0"/>
              <a:t>Focus Area</a:t>
            </a:r>
          </a:p>
          <a:p>
            <a:pPr marL="571500" lvl="1" indent="-457200" eaLnBrk="1" hangingPunct="1">
              <a:lnSpc>
                <a:spcPct val="80000"/>
              </a:lnSpc>
              <a:buClrTx/>
              <a:buSzPct val="91000"/>
            </a:pPr>
            <a:r>
              <a:rPr lang="en-US" smtClean="0"/>
              <a:t>Category</a:t>
            </a:r>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28356" name="Slide Number Placeholder 4"/>
          <p:cNvSpPr>
            <a:spLocks noGrp="1"/>
          </p:cNvSpPr>
          <p:nvPr>
            <p:ph type="sldNum" sz="quarter" idx="11"/>
          </p:nvPr>
        </p:nvSpPr>
        <p:spPr>
          <a:noFill/>
        </p:spPr>
        <p:txBody>
          <a:bodyPr/>
          <a:lstStyle/>
          <a:p>
            <a:fld id="{FC6D3755-5284-486E-906A-950993059E6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itle 1"/>
          <p:cNvSpPr>
            <a:spLocks noGrp="1"/>
          </p:cNvSpPr>
          <p:nvPr>
            <p:ph type="title"/>
          </p:nvPr>
        </p:nvSpPr>
        <p:spPr/>
        <p:txBody>
          <a:bodyPr/>
          <a:lstStyle/>
          <a:p>
            <a:pPr marL="342900" indent="-342900"/>
            <a:r>
              <a:rPr lang="en-US" smtClean="0"/>
              <a:t>Process Approved CR to Remove Requirements</a:t>
            </a:r>
            <a:br>
              <a:rPr lang="en-US" smtClean="0"/>
            </a:br>
            <a:r>
              <a:rPr lang="en-US" sz="2400" smtClean="0"/>
              <a:t>Case A only. To remove Caliber requirements</a:t>
            </a:r>
            <a:endParaRPr lang="en-US" smtClean="0"/>
          </a:p>
        </p:txBody>
      </p:sp>
      <p:sp>
        <p:nvSpPr>
          <p:cNvPr id="229378" name="Content Placeholder 2"/>
          <p:cNvSpPr>
            <a:spLocks noGrp="1"/>
          </p:cNvSpPr>
          <p:nvPr>
            <p:ph idx="1"/>
          </p:nvPr>
        </p:nvSpPr>
        <p:spPr>
          <a:xfrm>
            <a:off x="363538" y="1017588"/>
            <a:ext cx="8586787" cy="5595937"/>
          </a:xfrm>
        </p:spPr>
        <p:txBody>
          <a:bodyPr/>
          <a:lstStyle/>
          <a:p>
            <a:pPr marL="571500" lvl="1" indent="-457200" eaLnBrk="1" hangingPunct="1">
              <a:lnSpc>
                <a:spcPct val="80000"/>
              </a:lnSpc>
              <a:buClrTx/>
              <a:buSzPct val="91000"/>
              <a:buFont typeface="Futura Bk" pitchFamily="34" charset="0"/>
              <a:buAutoNum type="arabicPeriod" startAt="4"/>
            </a:pPr>
            <a:r>
              <a:rPr lang="en-US" smtClean="0"/>
              <a:t>Determine if the CR deletes a) PRs only or b) PRs and BRs</a:t>
            </a:r>
          </a:p>
          <a:p>
            <a:pPr marL="571500" lvl="1" indent="-457200" eaLnBrk="1" hangingPunct="1">
              <a:lnSpc>
                <a:spcPct val="80000"/>
              </a:lnSpc>
              <a:buClrTx/>
              <a:buSzPct val="91000"/>
            </a:pPr>
            <a:r>
              <a:rPr lang="en-US" smtClean="0"/>
              <a:t>a) PRs only: Go to the Caliber projects for all impacted PRs and perform following steps (coordinate as needed across impacted products)</a:t>
            </a:r>
          </a:p>
          <a:p>
            <a:pPr marL="571500" lvl="1" indent="-457200" eaLnBrk="1" hangingPunct="1">
              <a:lnSpc>
                <a:spcPct val="80000"/>
              </a:lnSpc>
              <a:buClrTx/>
              <a:buSzPct val="91000"/>
            </a:pPr>
            <a:r>
              <a:rPr lang="en-US" smtClean="0"/>
              <a:t>b) PRs and BRs: Go to the Caliber projects for all impacted PRs </a:t>
            </a:r>
            <a:r>
              <a:rPr lang="en-US" smtClean="0">
                <a:solidFill>
                  <a:srgbClr val="0000FF"/>
                </a:solidFill>
              </a:rPr>
              <a:t>and ALSO to the Caliber project for all impacted BRs, </a:t>
            </a:r>
            <a:r>
              <a:rPr lang="en-US" smtClean="0"/>
              <a:t>and perform following steps (coordinate as needed across impacted products)</a:t>
            </a:r>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29380" name="Slide Number Placeholder 4"/>
          <p:cNvSpPr>
            <a:spLocks noGrp="1"/>
          </p:cNvSpPr>
          <p:nvPr>
            <p:ph type="sldNum" sz="quarter" idx="11"/>
          </p:nvPr>
        </p:nvSpPr>
        <p:spPr>
          <a:noFill/>
        </p:spPr>
        <p:txBody>
          <a:bodyPr/>
          <a:lstStyle/>
          <a:p>
            <a:fld id="{BF6ADF25-EAA2-4DE5-A29E-51EB608A931B}"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Title 1"/>
          <p:cNvSpPr>
            <a:spLocks noGrp="1"/>
          </p:cNvSpPr>
          <p:nvPr>
            <p:ph type="title"/>
          </p:nvPr>
        </p:nvSpPr>
        <p:spPr/>
        <p:txBody>
          <a:bodyPr/>
          <a:lstStyle/>
          <a:p>
            <a:pPr marL="342900" indent="-342900"/>
            <a:r>
              <a:rPr lang="en-US" smtClean="0"/>
              <a:t>Process Approved CR to Remove Requirements</a:t>
            </a:r>
            <a:br>
              <a:rPr lang="en-US" smtClean="0"/>
            </a:br>
            <a:r>
              <a:rPr lang="en-US" sz="2400" smtClean="0"/>
              <a:t>Case A only. To remove Caliber requirements</a:t>
            </a:r>
            <a:endParaRPr lang="en-US" smtClean="0"/>
          </a:p>
        </p:txBody>
      </p:sp>
      <p:sp>
        <p:nvSpPr>
          <p:cNvPr id="230402" name="Content Placeholder 2"/>
          <p:cNvSpPr>
            <a:spLocks noGrp="1"/>
          </p:cNvSpPr>
          <p:nvPr>
            <p:ph idx="1"/>
          </p:nvPr>
        </p:nvSpPr>
        <p:spPr>
          <a:xfrm>
            <a:off x="363538" y="1017588"/>
            <a:ext cx="8586787" cy="5595937"/>
          </a:xfrm>
        </p:spPr>
        <p:txBody>
          <a:bodyPr/>
          <a:lstStyle/>
          <a:p>
            <a:pPr marL="571500" lvl="1" indent="-457200" eaLnBrk="1" hangingPunct="1">
              <a:lnSpc>
                <a:spcPct val="80000"/>
              </a:lnSpc>
              <a:buClrTx/>
              <a:buSzPct val="91000"/>
              <a:buFont typeface="Futura Bk" pitchFamily="34" charset="0"/>
              <a:buAutoNum type="arabicPeriod" startAt="5"/>
            </a:pPr>
            <a:r>
              <a:rPr lang="en-US" smtClean="0"/>
              <a:t>Login to Caliber and Remove the Caliber Traceabilities</a:t>
            </a:r>
          </a:p>
          <a:p>
            <a:pPr marL="571500" lvl="1" indent="-457200" eaLnBrk="1" hangingPunct="1">
              <a:lnSpc>
                <a:spcPct val="80000"/>
              </a:lnSpc>
              <a:buClrTx/>
              <a:buSzPct val="91000"/>
            </a:pPr>
            <a:r>
              <a:rPr lang="en-US" sz="2000" smtClean="0"/>
              <a:t>In your Caliber instance, mark the Caliber requirements as deferred or rejected. Then: </a:t>
            </a:r>
          </a:p>
          <a:p>
            <a:pPr marL="796925" lvl="2" indent="-457200" eaLnBrk="1" hangingPunct="1">
              <a:buSzPct val="80000"/>
              <a:buFont typeface="Futura Bk" pitchFamily="34" charset="0"/>
              <a:buAutoNum type="arabicParenR"/>
            </a:pPr>
            <a:r>
              <a:rPr lang="en-IE" sz="1900" smtClean="0"/>
              <a:t>Select a requirement and Click on the requirement’s traceability tab.</a:t>
            </a:r>
          </a:p>
          <a:p>
            <a:pPr marL="796925" lvl="2" indent="-457200" eaLnBrk="1" hangingPunct="1">
              <a:buSzPct val="80000"/>
              <a:buFont typeface="Futura Bk" pitchFamily="34" charset="0"/>
              <a:buAutoNum type="arabicParenR"/>
            </a:pPr>
            <a:r>
              <a:rPr lang="en-IE" sz="1900" smtClean="0"/>
              <a:t>Right click against the items in Trace From or Trace To then select ‘Remove’. Make sure to remove both Trace From and Trace To.</a:t>
            </a:r>
          </a:p>
          <a:p>
            <a:pPr marL="571500" lvl="1" indent="-457200" eaLnBrk="1" hangingPunct="1">
              <a:lnSpc>
                <a:spcPct val="80000"/>
              </a:lnSpc>
              <a:buClrTx/>
              <a:buSzPct val="91000"/>
            </a:pPr>
            <a:endParaRPr lang="en-US" smtClean="0"/>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30404" name="Slide Number Placeholder 4"/>
          <p:cNvSpPr>
            <a:spLocks noGrp="1"/>
          </p:cNvSpPr>
          <p:nvPr>
            <p:ph type="sldNum" sz="quarter" idx="11"/>
          </p:nvPr>
        </p:nvSpPr>
        <p:spPr>
          <a:noFill/>
        </p:spPr>
        <p:txBody>
          <a:bodyPr/>
          <a:lstStyle/>
          <a:p>
            <a:fld id="{76D5D835-E06B-4799-A603-8387FB496F7C}" type="slidenum">
              <a:rPr lang="en-US" smtClean="0"/>
              <a:pPr/>
              <a:t>67</a:t>
            </a:fld>
            <a:endParaRPr lang="en-US" smtClean="0"/>
          </a:p>
        </p:txBody>
      </p:sp>
      <p:pic>
        <p:nvPicPr>
          <p:cNvPr id="230405" name="Picture 3"/>
          <p:cNvPicPr>
            <a:picLocks noChangeAspect="1" noChangeArrowheads="1"/>
          </p:cNvPicPr>
          <p:nvPr/>
        </p:nvPicPr>
        <p:blipFill>
          <a:blip r:embed="rId2" cstate="print"/>
          <a:srcRect/>
          <a:stretch>
            <a:fillRect/>
          </a:stretch>
        </p:blipFill>
        <p:spPr bwMode="auto">
          <a:xfrm>
            <a:off x="1023938" y="3876675"/>
            <a:ext cx="73914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Title 1"/>
          <p:cNvSpPr>
            <a:spLocks noGrp="1"/>
          </p:cNvSpPr>
          <p:nvPr>
            <p:ph type="title"/>
          </p:nvPr>
        </p:nvSpPr>
        <p:spPr/>
        <p:txBody>
          <a:bodyPr/>
          <a:lstStyle/>
          <a:p>
            <a:pPr marL="342900" indent="-342900"/>
            <a:r>
              <a:rPr lang="en-US" smtClean="0"/>
              <a:t>Process Approved CR to Remove Requirements</a:t>
            </a:r>
            <a:br>
              <a:rPr lang="en-US" smtClean="0"/>
            </a:br>
            <a:r>
              <a:rPr lang="en-US" sz="2400" smtClean="0"/>
              <a:t>Case A only. To remove Caliber requirements</a:t>
            </a:r>
            <a:endParaRPr lang="en-US" smtClean="0"/>
          </a:p>
        </p:txBody>
      </p:sp>
      <p:sp>
        <p:nvSpPr>
          <p:cNvPr id="231426" name="Content Placeholder 2"/>
          <p:cNvSpPr>
            <a:spLocks noGrp="1"/>
          </p:cNvSpPr>
          <p:nvPr>
            <p:ph idx="1"/>
          </p:nvPr>
        </p:nvSpPr>
        <p:spPr>
          <a:xfrm>
            <a:off x="363538" y="1017588"/>
            <a:ext cx="8586787" cy="5595937"/>
          </a:xfrm>
        </p:spPr>
        <p:txBody>
          <a:bodyPr/>
          <a:lstStyle/>
          <a:p>
            <a:pPr marL="571500" lvl="1" indent="-457200" eaLnBrk="1" hangingPunct="1">
              <a:lnSpc>
                <a:spcPct val="80000"/>
              </a:lnSpc>
              <a:buClrTx/>
              <a:buSzPct val="91000"/>
              <a:buFont typeface="Futura Bk" pitchFamily="34" charset="0"/>
              <a:buAutoNum type="arabicPeriod" startAt="6"/>
            </a:pPr>
            <a:r>
              <a:rPr lang="en-US" smtClean="0"/>
              <a:t>You are done!</a:t>
            </a:r>
            <a:endParaRPr lang="en-IE" smtClean="0"/>
          </a:p>
          <a:p>
            <a:pPr marL="571500" lvl="1" indent="-457200" eaLnBrk="1" hangingPunct="1">
              <a:buFont typeface="Futura Bk" pitchFamily="34" charset="0"/>
              <a:buNone/>
            </a:pPr>
            <a:endParaRPr lang="en-IE" smtClean="0"/>
          </a:p>
        </p:txBody>
      </p:sp>
      <p:sp>
        <p:nvSpPr>
          <p:cNvPr id="4" name="Footer Placeholder 3"/>
          <p:cNvSpPr>
            <a:spLocks noGrp="1"/>
          </p:cNvSpPr>
          <p:nvPr>
            <p:ph type="ftr" sz="quarter" idx="10"/>
          </p:nvPr>
        </p:nvSpPr>
        <p:spPr/>
        <p:txBody>
          <a:bodyPr/>
          <a:lstStyle/>
          <a:p>
            <a:pPr>
              <a:defRPr/>
            </a:pPr>
            <a:r>
              <a:rPr lang="en-US" smtClean="0"/>
              <a:t>Rev. 7.21 – HP Restricted</a:t>
            </a:r>
            <a:endParaRPr lang="en-US"/>
          </a:p>
        </p:txBody>
      </p:sp>
      <p:sp>
        <p:nvSpPr>
          <p:cNvPr id="231428" name="Slide Number Placeholder 4"/>
          <p:cNvSpPr>
            <a:spLocks noGrp="1"/>
          </p:cNvSpPr>
          <p:nvPr>
            <p:ph type="sldNum" sz="quarter" idx="11"/>
          </p:nvPr>
        </p:nvSpPr>
        <p:spPr>
          <a:noFill/>
        </p:spPr>
        <p:txBody>
          <a:bodyPr/>
          <a:lstStyle/>
          <a:p>
            <a:fld id="{93F36DC1-156B-4AB4-88FC-D74190BF981A}"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ChangeArrowheads="1"/>
          </p:cNvSpPr>
          <p:nvPr>
            <p:ph type="title"/>
          </p:nvPr>
        </p:nvSpPr>
        <p:spPr>
          <a:xfrm>
            <a:off x="434975" y="533400"/>
            <a:ext cx="4794250" cy="3119438"/>
          </a:xfrm>
        </p:spPr>
        <p:txBody>
          <a:bodyPr/>
          <a:lstStyle/>
          <a:p>
            <a:pPr marL="342900" indent="-342900" eaLnBrk="1" hangingPunct="1"/>
            <a:r>
              <a:rPr lang="en-US" smtClean="0"/>
              <a:t>Backup</a:t>
            </a:r>
            <a:br>
              <a:rPr lang="en-US" smtClean="0"/>
            </a:br>
            <a:r>
              <a:rPr lang="en-US" sz="4000" smtClean="0"/>
              <a:t/>
            </a:r>
            <a:br>
              <a:rPr lang="en-US" sz="4000" smtClean="0"/>
            </a:br>
            <a:endParaRPr lang="en-US" sz="4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p:txBody>
          <a:bodyPr/>
          <a:lstStyle/>
          <a:p>
            <a:pPr>
              <a:defRPr/>
            </a:pPr>
            <a:r>
              <a:rPr lang="en-US"/>
              <a:t>Rev. 7.21 – HP Restricted</a:t>
            </a:r>
          </a:p>
        </p:txBody>
      </p:sp>
      <p:sp>
        <p:nvSpPr>
          <p:cNvPr id="122882" name="Slide Number Placeholder 4"/>
          <p:cNvSpPr>
            <a:spLocks noGrp="1"/>
          </p:cNvSpPr>
          <p:nvPr>
            <p:ph type="sldNum" sz="quarter" idx="11"/>
          </p:nvPr>
        </p:nvSpPr>
        <p:spPr>
          <a:noFill/>
        </p:spPr>
        <p:txBody>
          <a:bodyPr/>
          <a:lstStyle/>
          <a:p>
            <a:fld id="{B972A4AB-21C5-4F16-B3A8-FF42170E93AE}" type="slidenum">
              <a:rPr lang="en-US" smtClean="0"/>
              <a:pPr/>
              <a:t>7</a:t>
            </a:fld>
            <a:endParaRPr lang="en-US" smtClean="0"/>
          </a:p>
        </p:txBody>
      </p:sp>
      <p:sp>
        <p:nvSpPr>
          <p:cNvPr id="122883" name="Rectangle 2"/>
          <p:cNvSpPr>
            <a:spLocks noGrp="1" noChangeArrowheads="1"/>
          </p:cNvSpPr>
          <p:nvPr>
            <p:ph type="title"/>
          </p:nvPr>
        </p:nvSpPr>
        <p:spPr/>
        <p:txBody>
          <a:bodyPr/>
          <a:lstStyle/>
          <a:p>
            <a:pPr eaLnBrk="1" hangingPunct="1"/>
            <a:r>
              <a:rPr lang="en-US" dirty="0" smtClean="0"/>
              <a:t>Burgundy Specifics</a:t>
            </a:r>
          </a:p>
        </p:txBody>
      </p:sp>
      <p:sp>
        <p:nvSpPr>
          <p:cNvPr id="122884" name="Rectangle 3"/>
          <p:cNvSpPr>
            <a:spLocks noGrp="1" noChangeArrowheads="1"/>
          </p:cNvSpPr>
          <p:nvPr>
            <p:ph type="body" idx="1"/>
          </p:nvPr>
        </p:nvSpPr>
        <p:spPr/>
        <p:txBody>
          <a:bodyPr/>
          <a:lstStyle/>
          <a:p>
            <a:pPr lvl="1" eaLnBrk="1" hangingPunct="1"/>
            <a:r>
              <a:rPr lang="en-US" dirty="0" smtClean="0"/>
              <a:t>When Publish/re-publish fails</a:t>
            </a:r>
          </a:p>
          <a:p>
            <a:pPr lvl="2" eaLnBrk="1" hangingPunct="1"/>
            <a:r>
              <a:rPr lang="en-US" dirty="0" smtClean="0"/>
              <a:t>Make sure no QC user with edit permission is editing the copies in QC (no one should be editing requirements in QC)</a:t>
            </a:r>
          </a:p>
          <a:p>
            <a:pPr lvl="2" eaLnBrk="1" hangingPunct="1"/>
            <a:r>
              <a:rPr lang="en-US" dirty="0" smtClean="0"/>
              <a:t>Try again after removing special characters/formats in the requirement description in Caliber. </a:t>
            </a:r>
          </a:p>
          <a:p>
            <a:pPr lvl="3" eaLnBrk="1" hangingPunct="1"/>
            <a:r>
              <a:rPr lang="en-US" dirty="0" smtClean="0"/>
              <a:t>Special Characters E.g. </a:t>
            </a:r>
            <a:r>
              <a:rPr lang="en-US" dirty="0" smtClean="0">
                <a:solidFill>
                  <a:srgbClr val="FF0000"/>
                </a:solidFill>
              </a:rPr>
              <a:t>“:!$-@#%^&amp;()*’</a:t>
            </a:r>
            <a:endParaRPr lang="en-US" dirty="0" smtClean="0"/>
          </a:p>
          <a:p>
            <a:pPr lvl="4" eaLnBrk="1" hangingPunct="1"/>
            <a:r>
              <a:rPr lang="en-US" b="0" dirty="0" smtClean="0">
                <a:latin typeface="+mn-lt"/>
              </a:rPr>
              <a:t>You may notice that some PRs are published successfully with these characters when other PRs fail.</a:t>
            </a:r>
          </a:p>
          <a:p>
            <a:pPr lvl="3" eaLnBrk="1" hangingPunct="1"/>
            <a:r>
              <a:rPr lang="en-US" dirty="0" smtClean="0"/>
              <a:t>Use the Bullet and Numbering in Caliber instead of the ones in Word or other tool</a:t>
            </a:r>
          </a:p>
          <a:p>
            <a:pPr lvl="4" eaLnBrk="1" hangingPunct="1"/>
            <a:r>
              <a:rPr lang="en-US" b="0" dirty="0" smtClean="0">
                <a:solidFill>
                  <a:srgbClr val="000000"/>
                </a:solidFill>
                <a:latin typeface="Futura Bk"/>
              </a:rPr>
              <a:t>You may notice that some PRs are published successfully using Word formatting when other PRs fail</a:t>
            </a:r>
            <a:r>
              <a:rPr lang="en-US" b="0" dirty="0" smtClean="0">
                <a:solidFill>
                  <a:srgbClr val="000000"/>
                </a:solidFill>
                <a:latin typeface="Futura Bk"/>
              </a:rPr>
              <a:t>.</a:t>
            </a:r>
            <a:endParaRPr lang="en-US" b="0" dirty="0" smtClean="0">
              <a:solidFill>
                <a:srgbClr val="000000"/>
              </a:solidFill>
              <a:latin typeface="Futura Bk"/>
            </a:endParaRPr>
          </a:p>
          <a:p>
            <a:pPr lvl="2" eaLnBrk="1" hangingPunct="1"/>
            <a:r>
              <a:rPr lang="en-US" dirty="0" smtClean="0">
                <a:solidFill>
                  <a:srgbClr val="000000"/>
                </a:solidFill>
                <a:latin typeface="Futura Bk"/>
              </a:rPr>
              <a:t>Make sure the requirement type for the copies in QC are “Undefined” </a:t>
            </a:r>
            <a:endParaRPr lang="en-US" dirty="0" smtClean="0"/>
          </a:p>
          <a:p>
            <a:pPr lvl="3" eaLnBrk="1" hangingPunct="1"/>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p:txBody>
          <a:bodyPr/>
          <a:lstStyle/>
          <a:p>
            <a:pPr>
              <a:defRPr/>
            </a:pPr>
            <a:r>
              <a:rPr lang="en-US" dirty="0"/>
              <a:t>Rev. 7.21 – HP Restricted</a:t>
            </a:r>
          </a:p>
        </p:txBody>
      </p:sp>
      <p:sp>
        <p:nvSpPr>
          <p:cNvPr id="234498" name="Slide Number Placeholder 4"/>
          <p:cNvSpPr>
            <a:spLocks noGrp="1"/>
          </p:cNvSpPr>
          <p:nvPr>
            <p:ph type="sldNum" sz="quarter" idx="11"/>
          </p:nvPr>
        </p:nvSpPr>
        <p:spPr>
          <a:noFill/>
        </p:spPr>
        <p:txBody>
          <a:bodyPr/>
          <a:lstStyle/>
          <a:p>
            <a:fld id="{99A1610D-EB64-4FA1-B226-D3B6F16216CE}" type="slidenum">
              <a:rPr lang="en-US" smtClean="0"/>
              <a:pPr/>
              <a:t>70</a:t>
            </a:fld>
            <a:endParaRPr lang="en-US" smtClean="0"/>
          </a:p>
        </p:txBody>
      </p:sp>
      <p:sp>
        <p:nvSpPr>
          <p:cNvPr id="234499" name="Rectangle 2"/>
          <p:cNvSpPr>
            <a:spLocks noGrp="1" noChangeArrowheads="1"/>
          </p:cNvSpPr>
          <p:nvPr>
            <p:ph type="title"/>
          </p:nvPr>
        </p:nvSpPr>
        <p:spPr/>
        <p:txBody>
          <a:bodyPr/>
          <a:lstStyle/>
          <a:p>
            <a:pPr eaLnBrk="1" hangingPunct="1"/>
            <a:r>
              <a:rPr lang="en-US" smtClean="0"/>
              <a:t>Backup</a:t>
            </a:r>
          </a:p>
        </p:txBody>
      </p:sp>
      <p:sp>
        <p:nvSpPr>
          <p:cNvPr id="234500" name="Rectangle 3"/>
          <p:cNvSpPr>
            <a:spLocks noGrp="1" noChangeArrowheads="1"/>
          </p:cNvSpPr>
          <p:nvPr>
            <p:ph type="body" idx="1"/>
          </p:nvPr>
        </p:nvSpPr>
        <p:spPr/>
        <p:txBody>
          <a:bodyPr/>
          <a:lstStyle/>
          <a:p>
            <a:pPr lvl="1" eaLnBrk="1" hangingPunct="1"/>
            <a:r>
              <a:rPr lang="en-US" smtClean="0"/>
              <a:t>Training slides posted here: </a:t>
            </a:r>
          </a:p>
          <a:p>
            <a:pPr lvl="2" eaLnBrk="1" hangingPunct="1"/>
            <a:r>
              <a:rPr lang="en-US" smtClean="0"/>
              <a:t>Project Document Library:   </a:t>
            </a:r>
            <a:r>
              <a:rPr lang="en-US" smtClean="0">
                <a:hlinkClick r:id="rId3"/>
              </a:rPr>
              <a:t>http://enhanced2.sharepoint.hp.com/teams/WWECOReleaseMgt/Burgundy/Project%20Documentation/Forms/AllItems.aspx</a:t>
            </a:r>
            <a:endParaRPr lang="en-US" smtClean="0"/>
          </a:p>
          <a:p>
            <a:pPr lvl="2" eaLnBrk="1" hangingPunct="1"/>
            <a:endParaRPr lang="en-US" smtClean="0"/>
          </a:p>
          <a:p>
            <a:pPr lvl="2" eaLnBrk="1" hangingPunct="1"/>
            <a:r>
              <a:rPr lang="en-US" smtClean="0"/>
              <a:t>File Link:</a:t>
            </a:r>
          </a:p>
          <a:p>
            <a:pPr lvl="2" eaLnBrk="1" hangingPunct="1">
              <a:buFont typeface="Futura Bk" pitchFamily="34" charset="0"/>
              <a:buNone/>
            </a:pPr>
            <a:r>
              <a:rPr lang="en-US" smtClean="0"/>
              <a:t>	</a:t>
            </a:r>
            <a:r>
              <a:rPr lang="en-US" smtClean="0">
                <a:hlinkClick r:id="rId4"/>
              </a:rPr>
              <a:t>http://enhanced2.sharepoint.hp.com/teams/WWECOReleaseMgt/Burgundy/Project%20Documentation/Publish%20Requirements%20from%20Caliber%20to%20QC%20and%20Instructions%20for%20Change%20Request%20final.pptx</a:t>
            </a:r>
            <a:endParaRPr lang="en-US" smtClean="0"/>
          </a:p>
          <a:p>
            <a:pPr lvl="2" eaLnBrk="1" hangingPunct="1">
              <a:buFont typeface="Futura Bk" pitchFamily="34" charset="0"/>
              <a:buNone/>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smtClean="0"/>
              <a:t>Agenda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p:txBody>
          <a:bodyPr/>
          <a:lstStyle/>
          <a:p>
            <a:pPr>
              <a:defRPr/>
            </a:pPr>
            <a:r>
              <a:rPr lang="en-US" smtClean="0"/>
              <a:t>Rev. 7.21 – HP Restricted</a:t>
            </a:r>
          </a:p>
        </p:txBody>
      </p:sp>
      <p:sp>
        <p:nvSpPr>
          <p:cNvPr id="126978" name="Slide Number Placeholder 4"/>
          <p:cNvSpPr>
            <a:spLocks noGrp="1"/>
          </p:cNvSpPr>
          <p:nvPr>
            <p:ph type="sldNum" sz="quarter" idx="11"/>
          </p:nvPr>
        </p:nvSpPr>
        <p:spPr>
          <a:noFill/>
        </p:spPr>
        <p:txBody>
          <a:bodyPr/>
          <a:lstStyle/>
          <a:p>
            <a:fld id="{7F1F027A-47A1-428E-B5E2-6563F2F853D0}" type="slidenum">
              <a:rPr lang="en-US" smtClean="0"/>
              <a:pPr/>
              <a:t>9</a:t>
            </a:fld>
            <a:endParaRPr lang="en-US" smtClean="0"/>
          </a:p>
        </p:txBody>
      </p:sp>
      <p:sp>
        <p:nvSpPr>
          <p:cNvPr id="126979" name="Rectangle 2"/>
          <p:cNvSpPr>
            <a:spLocks noGrp="1" noChangeArrowheads="1"/>
          </p:cNvSpPr>
          <p:nvPr>
            <p:ph type="title"/>
          </p:nvPr>
        </p:nvSpPr>
        <p:spPr/>
        <p:txBody>
          <a:bodyPr/>
          <a:lstStyle/>
          <a:p>
            <a:pPr eaLnBrk="1" hangingPunct="1"/>
            <a:r>
              <a:rPr lang="en-US" smtClean="0"/>
              <a:t>Course topics</a:t>
            </a:r>
          </a:p>
        </p:txBody>
      </p:sp>
      <p:sp>
        <p:nvSpPr>
          <p:cNvPr id="126980" name="Rectangle 3"/>
          <p:cNvSpPr>
            <a:spLocks noGrp="1" noChangeArrowheads="1"/>
          </p:cNvSpPr>
          <p:nvPr>
            <p:ph type="body" idx="1"/>
          </p:nvPr>
        </p:nvSpPr>
        <p:spPr/>
        <p:txBody>
          <a:bodyPr/>
          <a:lstStyle/>
          <a:p>
            <a:pPr lvl="1" eaLnBrk="1" hangingPunct="1"/>
            <a:r>
              <a:rPr lang="en-US" smtClean="0"/>
              <a:t>How to organize your PRs and Test Reqts during Design</a:t>
            </a:r>
          </a:p>
          <a:p>
            <a:pPr lvl="2" eaLnBrk="1" hangingPunct="1"/>
            <a:r>
              <a:rPr lang="en-US" smtClean="0"/>
              <a:t>Hierarchy in Caliber so as to ease publishing to QC</a:t>
            </a:r>
          </a:p>
          <a:p>
            <a:pPr lvl="1" eaLnBrk="1" hangingPunct="1"/>
            <a:r>
              <a:rPr lang="en-US" smtClean="0"/>
              <a:t>Publishing:</a:t>
            </a:r>
          </a:p>
          <a:p>
            <a:pPr lvl="2" eaLnBrk="1" hangingPunct="1"/>
            <a:r>
              <a:rPr lang="en-US" smtClean="0"/>
              <a:t>Preparation before Publishing</a:t>
            </a:r>
          </a:p>
          <a:p>
            <a:pPr lvl="2" eaLnBrk="1" hangingPunct="1"/>
            <a:r>
              <a:rPr lang="en-US" smtClean="0"/>
              <a:t>Publish New Requirements to QC</a:t>
            </a:r>
          </a:p>
          <a:p>
            <a:pPr lvl="1" eaLnBrk="1" hangingPunct="1"/>
            <a:r>
              <a:rPr lang="en-US" smtClean="0"/>
              <a:t>Change Requests:</a:t>
            </a:r>
          </a:p>
          <a:p>
            <a:pPr lvl="2" eaLnBrk="1" hangingPunct="1"/>
            <a:r>
              <a:rPr lang="en-US" smtClean="0"/>
              <a:t>Process Approved CR to Add More New Requirements to Caliber then QC</a:t>
            </a:r>
          </a:p>
          <a:p>
            <a:pPr lvl="2" eaLnBrk="1" hangingPunct="1"/>
            <a:r>
              <a:rPr lang="en-US" smtClean="0"/>
              <a:t>Process Approved CR to Republish Modified Requirements to Caliber then QC</a:t>
            </a:r>
          </a:p>
          <a:p>
            <a:pPr lvl="2" eaLnBrk="1" hangingPunct="1"/>
            <a:r>
              <a:rPr lang="en-US" smtClean="0"/>
              <a:t>Process Approved CR to Remove Requirements from Caliber &amp; QC</a:t>
            </a:r>
          </a:p>
          <a:p>
            <a:pPr lvl="1" eaLnBrk="1" hangingPunct="1"/>
            <a:r>
              <a:rPr lang="en-US" smtClean="0"/>
              <a:t>Other Tips or Concerns</a:t>
            </a:r>
          </a:p>
          <a:p>
            <a:pPr lvl="1" eaLnBrk="1" hangingPunct="1"/>
            <a:endParaRPr lang="en-US" smtClean="0">
              <a:solidFill>
                <a:srgbClr val="FF33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aining-07">
  <a:themeElements>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Training-07">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umbered list">
  <a:themeElements>
    <a:clrScheme name="">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fontScheme name="Numbered list">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Numbered list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ransition2">
  <a:themeElements>
    <a:clrScheme name="Transition2 1">
      <a:dk1>
        <a:srgbClr val="000000"/>
      </a:dk1>
      <a:lt1>
        <a:srgbClr val="FFFFFF"/>
      </a:lt1>
      <a:dk2>
        <a:srgbClr val="001D58"/>
      </a:dk2>
      <a:lt2>
        <a:srgbClr val="FFFFFF"/>
      </a:lt2>
      <a:accent1>
        <a:srgbClr val="0071B4"/>
      </a:accent1>
      <a:accent2>
        <a:srgbClr val="64B900"/>
      </a:accent2>
      <a:accent3>
        <a:srgbClr val="AAABB4"/>
      </a:accent3>
      <a:accent4>
        <a:srgbClr val="DADADA"/>
      </a:accent4>
      <a:accent5>
        <a:srgbClr val="AABBD6"/>
      </a:accent5>
      <a:accent6>
        <a:srgbClr val="5AA700"/>
      </a:accent6>
      <a:hlink>
        <a:srgbClr val="EB5F01"/>
      </a:hlink>
      <a:folHlink>
        <a:srgbClr val="CC0066"/>
      </a:folHlink>
    </a:clrScheme>
    <a:fontScheme name="Transition2">
      <a:majorFont>
        <a:latin typeface="Futura Lt"/>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Transition2 1">
        <a:dk1>
          <a:srgbClr val="000000"/>
        </a:dk1>
        <a:lt1>
          <a:srgbClr val="FFFFFF"/>
        </a:lt1>
        <a:dk2>
          <a:srgbClr val="001D58"/>
        </a:dk2>
        <a:lt2>
          <a:srgbClr val="FFFFFF"/>
        </a:lt2>
        <a:accent1>
          <a:srgbClr val="0071B4"/>
        </a:accent1>
        <a:accent2>
          <a:srgbClr val="64B900"/>
        </a:accent2>
        <a:accent3>
          <a:srgbClr val="AAABB4"/>
        </a:accent3>
        <a:accent4>
          <a:srgbClr val="DADADA"/>
        </a:accent4>
        <a:accent5>
          <a:srgbClr val="AABBD6"/>
        </a:accent5>
        <a:accent6>
          <a:srgbClr val="5AA700"/>
        </a:accent6>
        <a:hlink>
          <a:srgbClr val="EB5F01"/>
        </a:hlink>
        <a:folHlink>
          <a:srgbClr val="CC0066"/>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ransition1">
  <a:themeElements>
    <a:clrScheme name="">
      <a:dk1>
        <a:srgbClr val="000000"/>
      </a:dk1>
      <a:lt1>
        <a:srgbClr val="FFFFFF"/>
      </a:lt1>
      <a:dk2>
        <a:srgbClr val="001D58"/>
      </a:dk2>
      <a:lt2>
        <a:srgbClr val="FFFFFF"/>
      </a:lt2>
      <a:accent1>
        <a:srgbClr val="0071B4"/>
      </a:accent1>
      <a:accent2>
        <a:srgbClr val="64B900"/>
      </a:accent2>
      <a:accent3>
        <a:srgbClr val="AAABB4"/>
      </a:accent3>
      <a:accent4>
        <a:srgbClr val="DADADA"/>
      </a:accent4>
      <a:accent5>
        <a:srgbClr val="AABBD6"/>
      </a:accent5>
      <a:accent6>
        <a:srgbClr val="5AA700"/>
      </a:accent6>
      <a:hlink>
        <a:srgbClr val="EB5F01"/>
      </a:hlink>
      <a:folHlink>
        <a:srgbClr val="CC0066"/>
      </a:folHlink>
    </a:clrScheme>
    <a:fontScheme name="1_Transition1">
      <a:majorFont>
        <a:latin typeface="Futura Lt"/>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1_Transition1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raining-07">
  <a:themeElements>
    <a:clrScheme name="1_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1_Training-07">
      <a:majorFont>
        <a:latin typeface="Futura Bk"/>
        <a:ea typeface=""/>
        <a:cs typeface="Arial"/>
      </a:majorFont>
      <a:minorFont>
        <a:latin typeface="Futura Bk"/>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1_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Training-07">
  <a:themeElements>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Training-07">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Training-07">
  <a:themeElements>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Training-07">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Training-07">
  <a:themeElements>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Training-07">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Training-07">
  <a:themeElements>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Training-07">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Training-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456FF1ECD00845BF565C0CD1677533" ma:contentTypeVersion="7" ma:contentTypeDescription="Create a new document." ma:contentTypeScope="" ma:versionID="40807121151e6574fda0d4e2d605e645">
  <xsd:schema xmlns:xsd="http://www.w3.org/2001/XMLSchema" xmlns:p="http://schemas.microsoft.com/office/2006/metadata/properties" xmlns:ns2="d5c33615-2726-4d96-b023-503972bed608" targetNamespace="http://schemas.microsoft.com/office/2006/metadata/properties" ma:root="true" ma:fieldsID="f280d6bd928df07245ae20bb5b964736" ns2:_="">
    <xsd:import namespace="d5c33615-2726-4d96-b023-503972bed608"/>
    <xsd:element name="properties">
      <xsd:complexType>
        <xsd:sequence>
          <xsd:element name="documentManagement">
            <xsd:complexType>
              <xsd:all>
                <xsd:element ref="ns2:DocType"/>
                <xsd:element ref="ns2:Phase"/>
                <xsd:element ref="ns2:Asset" minOccurs="0"/>
                <xsd:element ref="ns2:Project" minOccurs="0"/>
              </xsd:all>
            </xsd:complexType>
          </xsd:element>
        </xsd:sequence>
      </xsd:complexType>
    </xsd:element>
  </xsd:schema>
  <xsd:schema xmlns:xsd="http://www.w3.org/2001/XMLSchema" xmlns:dms="http://schemas.microsoft.com/office/2006/documentManagement/types" targetNamespace="d5c33615-2726-4d96-b023-503972bed608" elementFormDefault="qualified">
    <xsd:import namespace="http://schemas.microsoft.com/office/2006/documentManagement/types"/>
    <xsd:element name="DocType" ma:index="8" ma:displayName="DocType" ma:list="{f24ad613-3b12-4e96-940c-2814ca74a060}" ma:internalName="DocType" ma:showField="Title">
      <xsd:simpleType>
        <xsd:restriction base="dms:Lookup"/>
      </xsd:simpleType>
    </xsd:element>
    <xsd:element name="Phase" ma:index="9" ma:displayName="Phase" ma:list="{bda01e38-d861-401c-87f9-faad959855ff}" ma:internalName="Phase" ma:showField="Title">
      <xsd:simpleType>
        <xsd:restriction base="dms:Lookup"/>
      </xsd:simpleType>
    </xsd:element>
    <xsd:element name="Asset" ma:index="10" nillable="true" ma:displayName="Asset" ma:list="{b94caa6e-63da-43ad-92f7-f7d7f6c8fc08}" ma:internalName="Asset" ma:readOnly="false" ma:showField="Assets_x0020_to_x0020_Lookup">
      <xsd:complexType>
        <xsd:complexContent>
          <xsd:extension base="dms:MultiChoiceLookup">
            <xsd:sequence>
              <xsd:element name="Value" type="dms:Lookup" maxOccurs="unbounded" minOccurs="0" nillable="true"/>
            </xsd:sequence>
          </xsd:extension>
        </xsd:complexContent>
      </xsd:complexType>
    </xsd:element>
    <xsd:element name="Project" ma:index="11" nillable="true" ma:displayName="Project" ma:list="{44bc39f1-f87e-4327-bfba-a9e8b3dcca74}" ma:internalName="Project" ma:readOnly="false" ma:showField="Titl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hase xmlns="d5c33615-2726-4d96-b023-503972bed608">3</Phase>
    <Project xmlns="d5c33615-2726-4d96-b023-503972bed608"/>
    <Asset xmlns="d5c33615-2726-4d96-b023-503972bed608" xsi:nil="true"/>
    <DocType xmlns="d5c33615-2726-4d96-b023-503972bed608">2</Doc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A15D24-B8A5-403A-93B9-4E2432DCC0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33615-2726-4d96-b023-503972bed60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DCB1BCF-D223-49C4-AFB3-B96D7A37BA76}">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d5c33615-2726-4d96-b023-503972bed608"/>
    <ds:schemaRef ds:uri="http://schemas.openxmlformats.org/package/2006/metadata/core-properties"/>
  </ds:schemaRefs>
</ds:datastoreItem>
</file>

<file path=customXml/itemProps3.xml><?xml version="1.0" encoding="utf-8"?>
<ds:datastoreItem xmlns:ds="http://schemas.openxmlformats.org/officeDocument/2006/customXml" ds:itemID="{066E0236-F38D-4020-908E-A0410DF1B7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Training-07</Template>
  <TotalTime>12790</TotalTime>
  <Words>5656</Words>
  <Application>Microsoft Office PowerPoint</Application>
  <PresentationFormat>On-screen Show (4:3)</PresentationFormat>
  <Paragraphs>784</Paragraphs>
  <Slides>70</Slides>
  <Notes>55</Notes>
  <HiddenSlides>0</HiddenSlides>
  <MMClips>0</MMClips>
  <ScaleCrop>false</ScaleCrop>
  <HeadingPairs>
    <vt:vector size="4" baseType="variant">
      <vt:variant>
        <vt:lpstr>Theme</vt:lpstr>
      </vt:variant>
      <vt:variant>
        <vt:i4>9</vt:i4>
      </vt:variant>
      <vt:variant>
        <vt:lpstr>Slide Titles</vt:lpstr>
      </vt:variant>
      <vt:variant>
        <vt:i4>70</vt:i4>
      </vt:variant>
    </vt:vector>
  </HeadingPairs>
  <TitlesOfParts>
    <vt:vector size="79" baseType="lpstr">
      <vt:lpstr>Training-07</vt:lpstr>
      <vt:lpstr>Numbered list</vt:lpstr>
      <vt:lpstr>Transition2</vt:lpstr>
      <vt:lpstr>1_Transition1</vt:lpstr>
      <vt:lpstr>1_Training-07</vt:lpstr>
      <vt:lpstr>2_Training-07</vt:lpstr>
      <vt:lpstr>3_Training-07</vt:lpstr>
      <vt:lpstr>4_Training-07</vt:lpstr>
      <vt:lpstr>5_Training-07</vt:lpstr>
      <vt:lpstr>Slide 1</vt:lpstr>
      <vt:lpstr>Burgundy specifics</vt:lpstr>
      <vt:lpstr>Burgundy Specifics</vt:lpstr>
      <vt:lpstr>Burgundy Specifics</vt:lpstr>
      <vt:lpstr>Burgundy Specifics</vt:lpstr>
      <vt:lpstr>Burgundy Specifics</vt:lpstr>
      <vt:lpstr>Burgundy Specifics</vt:lpstr>
      <vt:lpstr>Agenda</vt:lpstr>
      <vt:lpstr>Course topics</vt:lpstr>
      <vt:lpstr>Organizing your Product &amp; Test Requirements</vt:lpstr>
      <vt:lpstr>Organizing Hierarchy</vt:lpstr>
      <vt:lpstr>Organizing Hierarchy – Caliber example</vt:lpstr>
      <vt:lpstr>Organization of Product Requirements (ADD) in Product Caliber</vt:lpstr>
      <vt:lpstr>Organizing Hierarchy – QC Example</vt:lpstr>
      <vt:lpstr>Preparation before Publishing</vt:lpstr>
      <vt:lpstr>Preparation before Publishing </vt:lpstr>
      <vt:lpstr>Preparation before Publishing </vt:lpstr>
      <vt:lpstr>Publish New Requirements to QC</vt:lpstr>
      <vt:lpstr>Publish New Requirements to QC</vt:lpstr>
      <vt:lpstr>Publish New Requirements to QC</vt:lpstr>
      <vt:lpstr>Publish New Requirements to QC</vt:lpstr>
      <vt:lpstr>Publish New Requirements to QC</vt:lpstr>
      <vt:lpstr>Publish New Requirements to QC</vt:lpstr>
      <vt:lpstr>Publish New Requirements to QC</vt:lpstr>
      <vt:lpstr>Publish New Requirements to QC</vt:lpstr>
      <vt:lpstr>Publish New Requirements to QC</vt:lpstr>
      <vt:lpstr>Publish New Requirements to QC</vt:lpstr>
      <vt:lpstr>Slide 28</vt:lpstr>
      <vt:lpstr>Process Approved CR to add More New Product  / Test Requirements to Caliber &amp; then QC</vt:lpstr>
      <vt:lpstr>CR approved to Add More New Product/Test Requirements to your Product Caliber</vt:lpstr>
      <vt:lpstr>Add More New Requirements to QC</vt:lpstr>
      <vt:lpstr>Add More New Requirements to QC</vt:lpstr>
      <vt:lpstr>Example Snapshot</vt:lpstr>
      <vt:lpstr>Example Snapshot</vt:lpstr>
      <vt:lpstr>Add More New Requirements to QC</vt:lpstr>
      <vt:lpstr>Add More New Requirements to QC</vt:lpstr>
      <vt:lpstr>Add More New Requirements to QC</vt:lpstr>
      <vt:lpstr>Add More New Requirements to QC</vt:lpstr>
      <vt:lpstr>Add More New Requirements to QC</vt:lpstr>
      <vt:lpstr>Add More New Requirements to QC</vt:lpstr>
      <vt:lpstr>Add More New Requirements to QC</vt:lpstr>
      <vt:lpstr>Slide 42</vt:lpstr>
      <vt:lpstr>Process Approved CR to modify &amp; republish Modified Product / Test Requirements to Caliber &amp; then QC </vt:lpstr>
      <vt:lpstr>Republishing - Overview</vt:lpstr>
      <vt:lpstr>CR Approved to Modify Product/Test Requirements in Product Caliber</vt:lpstr>
      <vt:lpstr>Before Republishing Modified Requirements</vt:lpstr>
      <vt:lpstr>Republish Modified Product/Test Requirements to QC</vt:lpstr>
      <vt:lpstr>Republish Modified Requirements</vt:lpstr>
      <vt:lpstr>Republish Modified Requirements</vt:lpstr>
      <vt:lpstr>Republish Modified Requirements</vt:lpstr>
      <vt:lpstr>Republish Modified Requirements</vt:lpstr>
      <vt:lpstr>Republish Modified Requirements</vt:lpstr>
      <vt:lpstr>Republish Modified Requirements</vt:lpstr>
      <vt:lpstr>Republish Modified Requirements</vt:lpstr>
      <vt:lpstr>Republish Modified Requirements</vt:lpstr>
      <vt:lpstr>Republish Modified Requirements</vt:lpstr>
      <vt:lpstr>Republish Modified Requirements</vt:lpstr>
      <vt:lpstr>Slide 58</vt:lpstr>
      <vt:lpstr>Process Approved CR to Remove Requirements  </vt:lpstr>
      <vt:lpstr>Process Approved CR to Remove Requirements</vt:lpstr>
      <vt:lpstr>Process Approved CR to Remove Requirements Case A &amp; B. To remove QC requirements</vt:lpstr>
      <vt:lpstr>Process Approved CR to Remove Requirements  Case A &amp; B. To remove QC requirements</vt:lpstr>
      <vt:lpstr>Process Approved CR to Remove Requirements Case A &amp; B. To remove QC requirements</vt:lpstr>
      <vt:lpstr>Process Approved CR to Remove Requirements Case A &amp; B. To remove QC requirements</vt:lpstr>
      <vt:lpstr>Process Approved CR to Remove Requirements Case A &amp; B. To remove QC requirements</vt:lpstr>
      <vt:lpstr>Process Approved CR to Remove Requirements Case A only. To remove Caliber requirements</vt:lpstr>
      <vt:lpstr>Process Approved CR to Remove Requirements Case A only. To remove Caliber requirements</vt:lpstr>
      <vt:lpstr>Process Approved CR to Remove Requirements Case A only. To remove Caliber requirements</vt:lpstr>
      <vt:lpstr>Backup  </vt:lpstr>
      <vt:lpstr>Backup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Freund</dc:creator>
  <cp:lastModifiedBy>Yan Xiao</cp:lastModifiedBy>
  <cp:revision>861</cp:revision>
  <cp:lastPrinted>2004-09-23T21:26:26Z</cp:lastPrinted>
  <dcterms:created xsi:type="dcterms:W3CDTF">2007-04-02T18:23:12Z</dcterms:created>
  <dcterms:modified xsi:type="dcterms:W3CDTF">2010-01-26T03:10:35Z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0x010100E4456FF1ECD00845BF565C0CD1677533</vt:lpwstr>
  </property>
  <property fmtid="{D5CDD505-2E9C-101B-9397-08002B2CF9AE}" pid="3" name="Phase">
    <vt:lpwstr>3</vt:lpwstr>
  </property>
  <property fmtid="{D5CDD505-2E9C-101B-9397-08002B2CF9AE}" pid="4" name="Assets">
    <vt:lpwstr>0</vt:lpwstr>
  </property>
  <property fmtid="{D5CDD505-2E9C-101B-9397-08002B2CF9AE}" pid="5" name="DocType">
    <vt:lpwstr>2</vt:lpwstr>
  </property>
  <property fmtid="{D5CDD505-2E9C-101B-9397-08002B2CF9AE}" pid="6" name="ContentType">
    <vt:lpwstr>Document</vt:lpwstr>
  </property>
  <property fmtid="{D5CDD505-2E9C-101B-9397-08002B2CF9AE}" pid="7" name="L3 Capability">
    <vt:lpwstr>1</vt:lpwstr>
  </property>
  <property fmtid="{D5CDD505-2E9C-101B-9397-08002B2CF9AE}" pid="8" name="Projects">
    <vt:lpwstr/>
  </property>
  <property fmtid="{D5CDD505-2E9C-101B-9397-08002B2CF9AE}" pid="9" name="Asset">
    <vt:lpwstr/>
  </property>
  <property fmtid="{D5CDD505-2E9C-101B-9397-08002B2CF9AE}" pid="10" name="Project">
    <vt:lpwstr/>
  </property>
</Properties>
</file>