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10"/>
  </p:notesMasterIdLst>
  <p:handoutMasterIdLst>
    <p:handoutMasterId r:id="rId11"/>
  </p:handoutMasterIdLst>
  <p:sldIdLst>
    <p:sldId id="307" r:id="rId2"/>
    <p:sldId id="313" r:id="rId3"/>
    <p:sldId id="312" r:id="rId4"/>
    <p:sldId id="345" r:id="rId5"/>
    <p:sldId id="343" r:id="rId6"/>
    <p:sldId id="346" r:id="rId7"/>
    <p:sldId id="347" r:id="rId8"/>
    <p:sldId id="341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utura Bk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utura Bk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utura Bk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utura Bk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utura B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utura B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utura B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utura B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utura B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00"/>
    <a:srgbClr val="00558E"/>
    <a:srgbClr val="0071B5"/>
    <a:srgbClr val="2990CA"/>
    <a:srgbClr val="51AEDD"/>
    <a:srgbClr val="79C1E5"/>
    <a:srgbClr val="6E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3" autoAdjust="0"/>
    <p:restoredTop sz="94660"/>
  </p:normalViewPr>
  <p:slideViewPr>
    <p:cSldViewPr snapToGrid="0">
      <p:cViewPr varScale="1">
        <p:scale>
          <a:sx n="98" d="100"/>
          <a:sy n="98" d="100"/>
        </p:scale>
        <p:origin x="-7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5" d="100"/>
          <a:sy n="35" d="100"/>
        </p:scale>
        <p:origin x="-154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it.atlanta.hp.com/gcart/starteam/users/PGS-gatekeeper" TargetMode="External"/><Relationship Id="rId2" Type="http://schemas.openxmlformats.org/officeDocument/2006/relationships/hyperlink" Target="https://useit.atlanta.hp.com/gcart/starteam/users/PGS-user" TargetMode="External"/><Relationship Id="rId1" Type="http://schemas.openxmlformats.org/officeDocument/2006/relationships/hyperlink" Target="https://useit.atlanta.hp.com/gcart/starteam/groups/Realm-PGS" TargetMode="External"/><Relationship Id="rId4" Type="http://schemas.openxmlformats.org/officeDocument/2006/relationships/hyperlink" Target="https://useit.atlanta.hp.com/gcart/starteam/users/PGS-viewer" TargetMode="Externa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useit.atlanta.hp.com/gcart/starteam/users/PGS-viewer" TargetMode="External"/><Relationship Id="rId1" Type="http://schemas.openxmlformats.org/officeDocument/2006/relationships/hyperlink" Target="https://useit.atlanta.hp.com/gcart/starteam/users/PGS-gatekeeper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it.atlanta.hp.com/gcart/starteam/users/PGS-gatekeeper" TargetMode="External"/><Relationship Id="rId2" Type="http://schemas.openxmlformats.org/officeDocument/2006/relationships/hyperlink" Target="https://useit.atlanta.hp.com/gcart/starteam/users/PGS-user" TargetMode="External"/><Relationship Id="rId1" Type="http://schemas.openxmlformats.org/officeDocument/2006/relationships/hyperlink" Target="https://useit.atlanta.hp.com/gcart/starteam/groups/Realm-PGS" TargetMode="External"/><Relationship Id="rId4" Type="http://schemas.openxmlformats.org/officeDocument/2006/relationships/hyperlink" Target="https://useit.atlanta.hp.com/gcart/starteam/users/PGS-viewer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useit.atlanta.hp.com/gcart/starteam/users/PGS-viewer" TargetMode="External"/><Relationship Id="rId1" Type="http://schemas.openxmlformats.org/officeDocument/2006/relationships/hyperlink" Target="https://useit.atlanta.hp.com/gcart/starteam/users/PGS-gatekeeper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7EDAA2-26C1-41AA-A59A-3EDEED8CFD3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549493-293A-4B15-BE26-AEC27F107E8F}">
      <dgm:prSet/>
      <dgm:spPr/>
      <dgm:t>
        <a:bodyPr/>
        <a:lstStyle/>
        <a:p>
          <a:pPr rtl="0"/>
          <a:r>
            <a:rPr lang="en-US" smtClean="0"/>
            <a:t>StarTeam Self Service Tool</a:t>
          </a:r>
          <a:endParaRPr lang="en-US"/>
        </a:p>
      </dgm:t>
    </dgm:pt>
    <dgm:pt modelId="{F5886589-5C39-402B-8C4C-947255D85974}" type="parTrans" cxnId="{7FC9E269-2062-42C2-AE90-36BCA5E29614}">
      <dgm:prSet/>
      <dgm:spPr/>
      <dgm:t>
        <a:bodyPr/>
        <a:lstStyle/>
        <a:p>
          <a:endParaRPr lang="en-US"/>
        </a:p>
      </dgm:t>
    </dgm:pt>
    <dgm:pt modelId="{B5454E61-D41D-47AB-8B79-87FEA2AC321D}" type="sibTrans" cxnId="{7FC9E269-2062-42C2-AE90-36BCA5E29614}">
      <dgm:prSet/>
      <dgm:spPr/>
      <dgm:t>
        <a:bodyPr/>
        <a:lstStyle/>
        <a:p>
          <a:endParaRPr lang="en-US"/>
        </a:p>
      </dgm:t>
    </dgm:pt>
    <dgm:pt modelId="{4984B48B-FA84-4F8D-8C6B-2E0E93A38D65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1"/>
            </a:rPr>
            <a:t>https://useit.atlanta.hp.com/gcart/starteam/groups/Realm-PGS</a:t>
          </a:r>
          <a:endParaRPr lang="en-US" dirty="0"/>
        </a:p>
      </dgm:t>
    </dgm:pt>
    <dgm:pt modelId="{17AE6D0C-DD0D-406E-A4EC-C9A2AD0CE4A0}" type="parTrans" cxnId="{CD24C697-BE12-4E2E-A3C8-2B2DE8EC6078}">
      <dgm:prSet/>
      <dgm:spPr/>
      <dgm:t>
        <a:bodyPr/>
        <a:lstStyle/>
        <a:p>
          <a:endParaRPr lang="en-US"/>
        </a:p>
      </dgm:t>
    </dgm:pt>
    <dgm:pt modelId="{9F95729C-37E8-4749-9119-8F3589459963}" type="sibTrans" cxnId="{CD24C697-BE12-4E2E-A3C8-2B2DE8EC6078}">
      <dgm:prSet/>
      <dgm:spPr/>
      <dgm:t>
        <a:bodyPr/>
        <a:lstStyle/>
        <a:p>
          <a:endParaRPr lang="en-US"/>
        </a:p>
      </dgm:t>
    </dgm:pt>
    <dgm:pt modelId="{3BC85BA6-CF65-4F30-A1BD-DAC79DBD849B}">
      <dgm:prSet/>
      <dgm:spPr/>
      <dgm:t>
        <a:bodyPr/>
        <a:lstStyle/>
        <a:p>
          <a:pPr rtl="0"/>
          <a:r>
            <a:rPr lang="en-US" smtClean="0"/>
            <a:t>Roles and Privileges (Realm-PGS)</a:t>
          </a:r>
          <a:endParaRPr lang="en-US"/>
        </a:p>
      </dgm:t>
    </dgm:pt>
    <dgm:pt modelId="{DF51592F-0E8B-45AC-A32A-F73F2A121E57}" type="parTrans" cxnId="{C9028564-00AF-4770-9A16-38AD9A1E4989}">
      <dgm:prSet/>
      <dgm:spPr/>
      <dgm:t>
        <a:bodyPr/>
        <a:lstStyle/>
        <a:p>
          <a:endParaRPr lang="en-US"/>
        </a:p>
      </dgm:t>
    </dgm:pt>
    <dgm:pt modelId="{F261CDC0-74A7-41D8-BB16-50F0D1E7C5DD}" type="sibTrans" cxnId="{C9028564-00AF-4770-9A16-38AD9A1E4989}">
      <dgm:prSet/>
      <dgm:spPr/>
      <dgm:t>
        <a:bodyPr/>
        <a:lstStyle/>
        <a:p>
          <a:endParaRPr lang="en-US"/>
        </a:p>
      </dgm:t>
    </dgm:pt>
    <dgm:pt modelId="{7017B827-E4B5-4F8E-A936-00CD74EA597B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2"/>
            </a:rPr>
            <a:t>PGS-user</a:t>
          </a:r>
          <a:r>
            <a:rPr lang="en-US" dirty="0" smtClean="0"/>
            <a:t> : Check in/out code, Merge Branches, Add files/folders</a:t>
          </a:r>
          <a:endParaRPr lang="en-US" dirty="0"/>
        </a:p>
      </dgm:t>
    </dgm:pt>
    <dgm:pt modelId="{7882489C-8B15-4E79-887E-1ECB8749211B}" type="parTrans" cxnId="{A2CE44A6-5DA1-4D66-A5A2-CF5DD439AA85}">
      <dgm:prSet/>
      <dgm:spPr/>
      <dgm:t>
        <a:bodyPr/>
        <a:lstStyle/>
        <a:p>
          <a:endParaRPr lang="en-US"/>
        </a:p>
      </dgm:t>
    </dgm:pt>
    <dgm:pt modelId="{C65327D0-A26B-444F-8FFA-A243C94AC489}" type="sibTrans" cxnId="{A2CE44A6-5DA1-4D66-A5A2-CF5DD439AA85}">
      <dgm:prSet/>
      <dgm:spPr/>
      <dgm:t>
        <a:bodyPr/>
        <a:lstStyle/>
        <a:p>
          <a:endParaRPr lang="en-US"/>
        </a:p>
      </dgm:t>
    </dgm:pt>
    <dgm:pt modelId="{61E33A70-201B-47BD-AE39-11D3AE894B2B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3"/>
            </a:rPr>
            <a:t>PGS-gatekeeper</a:t>
          </a:r>
          <a:r>
            <a:rPr lang="en-US" dirty="0" smtClean="0"/>
            <a:t> : Above + Create/Delete Branches, Delete </a:t>
          </a:r>
          <a:r>
            <a:rPr lang="en-US" dirty="0" smtClean="0"/>
            <a:t>files/folders, Add/Delete users</a:t>
          </a:r>
          <a:endParaRPr lang="en-US" dirty="0"/>
        </a:p>
      </dgm:t>
    </dgm:pt>
    <dgm:pt modelId="{BE7BB19D-2838-4366-A1E1-262356FF34C9}" type="parTrans" cxnId="{F3C5ADA3-9E71-4A45-B9E1-EF4F2BF30D27}">
      <dgm:prSet/>
      <dgm:spPr/>
      <dgm:t>
        <a:bodyPr/>
        <a:lstStyle/>
        <a:p>
          <a:endParaRPr lang="en-US"/>
        </a:p>
      </dgm:t>
    </dgm:pt>
    <dgm:pt modelId="{52148B12-70CD-4BA9-A92E-4E00224D1899}" type="sibTrans" cxnId="{F3C5ADA3-9E71-4A45-B9E1-EF4F2BF30D27}">
      <dgm:prSet/>
      <dgm:spPr/>
      <dgm:t>
        <a:bodyPr/>
        <a:lstStyle/>
        <a:p>
          <a:endParaRPr lang="en-US"/>
        </a:p>
      </dgm:t>
    </dgm:pt>
    <dgm:pt modelId="{3D1D1416-1494-46C9-9885-C5BC8E754A71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4"/>
            </a:rPr>
            <a:t>PGS-viewer</a:t>
          </a:r>
          <a:r>
            <a:rPr lang="en-US" dirty="0" smtClean="0"/>
            <a:t> : View only.</a:t>
          </a:r>
          <a:endParaRPr lang="en-US" dirty="0"/>
        </a:p>
      </dgm:t>
    </dgm:pt>
    <dgm:pt modelId="{99005E54-153F-46CC-96B3-F02295293C42}" type="parTrans" cxnId="{9A5EDDB1-1D1D-4938-ACCC-79D480F2A58D}">
      <dgm:prSet/>
      <dgm:spPr/>
      <dgm:t>
        <a:bodyPr/>
        <a:lstStyle/>
        <a:p>
          <a:endParaRPr lang="en-US"/>
        </a:p>
      </dgm:t>
    </dgm:pt>
    <dgm:pt modelId="{0DCD876F-7491-4423-A176-8D7AB9629EF4}" type="sibTrans" cxnId="{9A5EDDB1-1D1D-4938-ACCC-79D480F2A58D}">
      <dgm:prSet/>
      <dgm:spPr/>
      <dgm:t>
        <a:bodyPr/>
        <a:lstStyle/>
        <a:p>
          <a:endParaRPr lang="en-US"/>
        </a:p>
      </dgm:t>
    </dgm:pt>
    <dgm:pt modelId="{F250F3FF-D380-4387-9739-ED7B40E82DE8}">
      <dgm:prSet/>
      <dgm:spPr/>
      <dgm:t>
        <a:bodyPr/>
        <a:lstStyle/>
        <a:p>
          <a:pPr rtl="0"/>
          <a:r>
            <a:rPr lang="en-US" smtClean="0"/>
            <a:t>Responsibilities</a:t>
          </a:r>
          <a:endParaRPr lang="en-US"/>
        </a:p>
      </dgm:t>
    </dgm:pt>
    <dgm:pt modelId="{C45D7A7E-C77C-4D46-ACFB-F2A7B93AE0BF}" type="parTrans" cxnId="{3F912D42-DE91-4373-88DF-08D5125EE94C}">
      <dgm:prSet/>
      <dgm:spPr/>
      <dgm:t>
        <a:bodyPr/>
        <a:lstStyle/>
        <a:p>
          <a:endParaRPr lang="en-US"/>
        </a:p>
      </dgm:t>
    </dgm:pt>
    <dgm:pt modelId="{6151DB31-5500-4709-B700-D95B42D9BF03}" type="sibTrans" cxnId="{3F912D42-DE91-4373-88DF-08D5125EE94C}">
      <dgm:prSet/>
      <dgm:spPr/>
      <dgm:t>
        <a:bodyPr/>
        <a:lstStyle/>
        <a:p>
          <a:endParaRPr lang="en-US"/>
        </a:p>
      </dgm:t>
    </dgm:pt>
    <dgm:pt modelId="{B8AB2A13-5111-403C-B4A0-6D50FE6E266A}">
      <dgm:prSet/>
      <dgm:spPr/>
      <dgm:t>
        <a:bodyPr/>
        <a:lstStyle/>
        <a:p>
          <a:pPr rtl="0"/>
          <a:r>
            <a:rPr lang="en-US" smtClean="0"/>
            <a:t>Developers (</a:t>
          </a:r>
          <a:r>
            <a:rPr lang="en-US" smtClean="0">
              <a:hlinkClick xmlns:r="http://schemas.openxmlformats.org/officeDocument/2006/relationships" r:id="rId2"/>
            </a:rPr>
            <a:t>PGS-user</a:t>
          </a:r>
          <a:r>
            <a:rPr lang="en-US" smtClean="0"/>
            <a:t>)</a:t>
          </a:r>
          <a:endParaRPr lang="en-US"/>
        </a:p>
      </dgm:t>
    </dgm:pt>
    <dgm:pt modelId="{93B2C66D-13AA-4986-8BD3-2EB9E69642CE}" type="parTrans" cxnId="{5AE4F5CC-0385-4427-8E08-7A0F028E26FF}">
      <dgm:prSet/>
      <dgm:spPr/>
      <dgm:t>
        <a:bodyPr/>
        <a:lstStyle/>
        <a:p>
          <a:endParaRPr lang="en-US"/>
        </a:p>
      </dgm:t>
    </dgm:pt>
    <dgm:pt modelId="{9EBD7923-0FE5-4A3D-81C9-11E3412CE171}" type="sibTrans" cxnId="{5AE4F5CC-0385-4427-8E08-7A0F028E26FF}">
      <dgm:prSet/>
      <dgm:spPr/>
      <dgm:t>
        <a:bodyPr/>
        <a:lstStyle/>
        <a:p>
          <a:endParaRPr lang="en-US"/>
        </a:p>
      </dgm:t>
    </dgm:pt>
    <dgm:pt modelId="{6C63E3C4-B5BE-4547-A51E-83EB89CB9118}">
      <dgm:prSet/>
      <dgm:spPr/>
      <dgm:t>
        <a:bodyPr/>
        <a:lstStyle/>
        <a:p>
          <a:pPr rtl="0"/>
          <a:r>
            <a:rPr lang="en-US" dirty="0" smtClean="0"/>
            <a:t>Perform development on specified branch and conduct code merge if necessary due to event triggers, for example MTT/MTP;</a:t>
          </a:r>
          <a:endParaRPr lang="en-US" dirty="0"/>
        </a:p>
      </dgm:t>
    </dgm:pt>
    <dgm:pt modelId="{C321DCD3-BC03-4F5D-954C-1096F352EA9F}" type="parTrans" cxnId="{0F2E7B68-DC0D-4EB5-B427-88CFF11DA8E7}">
      <dgm:prSet/>
      <dgm:spPr/>
      <dgm:t>
        <a:bodyPr/>
        <a:lstStyle/>
        <a:p>
          <a:endParaRPr lang="en-US"/>
        </a:p>
      </dgm:t>
    </dgm:pt>
    <dgm:pt modelId="{3B8DFA12-FF7E-4D02-90D2-ED71F969C512}" type="sibTrans" cxnId="{0F2E7B68-DC0D-4EB5-B427-88CFF11DA8E7}">
      <dgm:prSet/>
      <dgm:spPr/>
      <dgm:t>
        <a:bodyPr/>
        <a:lstStyle/>
        <a:p>
          <a:endParaRPr lang="en-US"/>
        </a:p>
      </dgm:t>
    </dgm:pt>
    <dgm:pt modelId="{F9E102BF-14AF-4A90-9A61-65E0EEEBA429}">
      <dgm:prSet/>
      <dgm:spPr/>
      <dgm:t>
        <a:bodyPr/>
        <a:lstStyle/>
        <a:p>
          <a:pPr rtl="0"/>
          <a:r>
            <a:rPr lang="en-US" dirty="0" smtClean="0"/>
            <a:t>China </a:t>
          </a:r>
          <a:r>
            <a:rPr lang="en-US" dirty="0" err="1" smtClean="0"/>
            <a:t>Dev</a:t>
          </a:r>
          <a:r>
            <a:rPr lang="en-US" dirty="0" smtClean="0"/>
            <a:t> belong to this group except the SCM owner (Charlie).</a:t>
          </a:r>
          <a:endParaRPr lang="en-US" dirty="0"/>
        </a:p>
      </dgm:t>
    </dgm:pt>
    <dgm:pt modelId="{0E86A50F-1AF5-49D9-B831-0131AAADD985}" type="parTrans" cxnId="{D2938896-B01B-4547-A06F-44526DF2EC59}">
      <dgm:prSet/>
      <dgm:spPr/>
      <dgm:t>
        <a:bodyPr/>
        <a:lstStyle/>
        <a:p>
          <a:endParaRPr lang="en-US"/>
        </a:p>
      </dgm:t>
    </dgm:pt>
    <dgm:pt modelId="{5430A322-A5C7-4EA4-8D4B-75A66BF102B7}" type="sibTrans" cxnId="{D2938896-B01B-4547-A06F-44526DF2EC59}">
      <dgm:prSet/>
      <dgm:spPr/>
      <dgm:t>
        <a:bodyPr/>
        <a:lstStyle/>
        <a:p>
          <a:endParaRPr lang="en-US"/>
        </a:p>
      </dgm:t>
    </dgm:pt>
    <dgm:pt modelId="{43648ED5-F0A5-4F1E-B235-E904601E8A50}" type="pres">
      <dgm:prSet presAssocID="{D97EDAA2-26C1-41AA-A59A-3EDEED8CFD3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1BD11F-D4D8-44FA-A1E2-672D2EC05C2F}" type="pres">
      <dgm:prSet presAssocID="{14549493-293A-4B15-BE26-AEC27F107E8F}" presName="linNode" presStyleCnt="0"/>
      <dgm:spPr/>
    </dgm:pt>
    <dgm:pt modelId="{8E36A260-45B3-407A-8D96-B2C9A5BE1407}" type="pres">
      <dgm:prSet presAssocID="{14549493-293A-4B15-BE26-AEC27F107E8F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CB84D-3913-4520-B3CB-684D5184049F}" type="pres">
      <dgm:prSet presAssocID="{14549493-293A-4B15-BE26-AEC27F107E8F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D0E20-B661-4782-B940-C7B4B93288B0}" type="pres">
      <dgm:prSet presAssocID="{B5454E61-D41D-47AB-8B79-87FEA2AC321D}" presName="sp" presStyleCnt="0"/>
      <dgm:spPr/>
    </dgm:pt>
    <dgm:pt modelId="{99E3E82B-2F2D-49E6-AA53-63D7E7A3611B}" type="pres">
      <dgm:prSet presAssocID="{3BC85BA6-CF65-4F30-A1BD-DAC79DBD849B}" presName="linNode" presStyleCnt="0"/>
      <dgm:spPr/>
    </dgm:pt>
    <dgm:pt modelId="{0D8DBF48-7100-4C37-9B95-06D733B97E38}" type="pres">
      <dgm:prSet presAssocID="{3BC85BA6-CF65-4F30-A1BD-DAC79DBD849B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F4F7D9-DDC1-410A-9FC4-8C043F941834}" type="pres">
      <dgm:prSet presAssocID="{3BC85BA6-CF65-4F30-A1BD-DAC79DBD849B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CAC846-9322-4EFC-A7E8-7782EA8F131E}" type="pres">
      <dgm:prSet presAssocID="{F261CDC0-74A7-41D8-BB16-50F0D1E7C5DD}" presName="sp" presStyleCnt="0"/>
      <dgm:spPr/>
    </dgm:pt>
    <dgm:pt modelId="{53CA81FE-D2C5-41E4-B237-8EF1E085BC00}" type="pres">
      <dgm:prSet presAssocID="{F250F3FF-D380-4387-9739-ED7B40E82DE8}" presName="linNode" presStyleCnt="0"/>
      <dgm:spPr/>
    </dgm:pt>
    <dgm:pt modelId="{35DD0DF9-E6CF-4EC5-9BFF-5EB635336A74}" type="pres">
      <dgm:prSet presAssocID="{F250F3FF-D380-4387-9739-ED7B40E82DE8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E1E58A-582C-44DA-88C9-DE99709EB987}" type="pres">
      <dgm:prSet presAssocID="{F250F3FF-D380-4387-9739-ED7B40E82DE8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C9E269-2062-42C2-AE90-36BCA5E29614}" srcId="{D97EDAA2-26C1-41AA-A59A-3EDEED8CFD34}" destId="{14549493-293A-4B15-BE26-AEC27F107E8F}" srcOrd="0" destOrd="0" parTransId="{F5886589-5C39-402B-8C4C-947255D85974}" sibTransId="{B5454E61-D41D-47AB-8B79-87FEA2AC321D}"/>
    <dgm:cxn modelId="{C8D6AC0F-C8D5-43E3-A86D-765E1C951F61}" type="presOf" srcId="{3D1D1416-1494-46C9-9885-C5BC8E754A71}" destId="{51F4F7D9-DDC1-410A-9FC4-8C043F941834}" srcOrd="0" destOrd="2" presId="urn:microsoft.com/office/officeart/2005/8/layout/vList5"/>
    <dgm:cxn modelId="{0177634C-0A80-4CD0-9F31-8EC7E1E98D6B}" type="presOf" srcId="{4984B48B-FA84-4F8D-8C6B-2E0E93A38D65}" destId="{343CB84D-3913-4520-B3CB-684D5184049F}" srcOrd="0" destOrd="0" presId="urn:microsoft.com/office/officeart/2005/8/layout/vList5"/>
    <dgm:cxn modelId="{E4AD8314-3DCA-4A1E-A949-D06AF9431DC1}" type="presOf" srcId="{B8AB2A13-5111-403C-B4A0-6D50FE6E266A}" destId="{4CE1E58A-582C-44DA-88C9-DE99709EB987}" srcOrd="0" destOrd="0" presId="urn:microsoft.com/office/officeart/2005/8/layout/vList5"/>
    <dgm:cxn modelId="{07A4771E-D13B-4495-AA79-41F2A5B4DB54}" type="presOf" srcId="{F9E102BF-14AF-4A90-9A61-65E0EEEBA429}" destId="{4CE1E58A-582C-44DA-88C9-DE99709EB987}" srcOrd="0" destOrd="2" presId="urn:microsoft.com/office/officeart/2005/8/layout/vList5"/>
    <dgm:cxn modelId="{0F2E7B68-DC0D-4EB5-B427-88CFF11DA8E7}" srcId="{B8AB2A13-5111-403C-B4A0-6D50FE6E266A}" destId="{6C63E3C4-B5BE-4547-A51E-83EB89CB9118}" srcOrd="0" destOrd="0" parTransId="{C321DCD3-BC03-4F5D-954C-1096F352EA9F}" sibTransId="{3B8DFA12-FF7E-4D02-90D2-ED71F969C512}"/>
    <dgm:cxn modelId="{0E8F67B8-B7B6-4502-A5AC-E70EDF15473E}" type="presOf" srcId="{14549493-293A-4B15-BE26-AEC27F107E8F}" destId="{8E36A260-45B3-407A-8D96-B2C9A5BE1407}" srcOrd="0" destOrd="0" presId="urn:microsoft.com/office/officeart/2005/8/layout/vList5"/>
    <dgm:cxn modelId="{3F912D42-DE91-4373-88DF-08D5125EE94C}" srcId="{D97EDAA2-26C1-41AA-A59A-3EDEED8CFD34}" destId="{F250F3FF-D380-4387-9739-ED7B40E82DE8}" srcOrd="2" destOrd="0" parTransId="{C45D7A7E-C77C-4D46-ACFB-F2A7B93AE0BF}" sibTransId="{6151DB31-5500-4709-B700-D95B42D9BF03}"/>
    <dgm:cxn modelId="{9B65D61D-86B1-4DE6-9628-E9971518C751}" type="presOf" srcId="{61E33A70-201B-47BD-AE39-11D3AE894B2B}" destId="{51F4F7D9-DDC1-410A-9FC4-8C043F941834}" srcOrd="0" destOrd="1" presId="urn:microsoft.com/office/officeart/2005/8/layout/vList5"/>
    <dgm:cxn modelId="{00C0D9EF-A6AC-4157-A095-C4D83964FF0A}" type="presOf" srcId="{D97EDAA2-26C1-41AA-A59A-3EDEED8CFD34}" destId="{43648ED5-F0A5-4F1E-B235-E904601E8A50}" srcOrd="0" destOrd="0" presId="urn:microsoft.com/office/officeart/2005/8/layout/vList5"/>
    <dgm:cxn modelId="{11997F5F-E7E0-48ED-A7EF-4868DD9435CB}" type="presOf" srcId="{3BC85BA6-CF65-4F30-A1BD-DAC79DBD849B}" destId="{0D8DBF48-7100-4C37-9B95-06D733B97E38}" srcOrd="0" destOrd="0" presId="urn:microsoft.com/office/officeart/2005/8/layout/vList5"/>
    <dgm:cxn modelId="{CD24C697-BE12-4E2E-A3C8-2B2DE8EC6078}" srcId="{14549493-293A-4B15-BE26-AEC27F107E8F}" destId="{4984B48B-FA84-4F8D-8C6B-2E0E93A38D65}" srcOrd="0" destOrd="0" parTransId="{17AE6D0C-DD0D-406E-A4EC-C9A2AD0CE4A0}" sibTransId="{9F95729C-37E8-4749-9119-8F3589459963}"/>
    <dgm:cxn modelId="{CB8013BF-D588-471A-98ED-322A0A902CCC}" type="presOf" srcId="{F250F3FF-D380-4387-9739-ED7B40E82DE8}" destId="{35DD0DF9-E6CF-4EC5-9BFF-5EB635336A74}" srcOrd="0" destOrd="0" presId="urn:microsoft.com/office/officeart/2005/8/layout/vList5"/>
    <dgm:cxn modelId="{A2CE44A6-5DA1-4D66-A5A2-CF5DD439AA85}" srcId="{3BC85BA6-CF65-4F30-A1BD-DAC79DBD849B}" destId="{7017B827-E4B5-4F8E-A936-00CD74EA597B}" srcOrd="0" destOrd="0" parTransId="{7882489C-8B15-4E79-887E-1ECB8749211B}" sibTransId="{C65327D0-A26B-444F-8FFA-A243C94AC489}"/>
    <dgm:cxn modelId="{AA8FBCA4-CC15-4D4C-9D15-4CBA02452821}" type="presOf" srcId="{6C63E3C4-B5BE-4547-A51E-83EB89CB9118}" destId="{4CE1E58A-582C-44DA-88C9-DE99709EB987}" srcOrd="0" destOrd="1" presId="urn:microsoft.com/office/officeart/2005/8/layout/vList5"/>
    <dgm:cxn modelId="{D2938896-B01B-4547-A06F-44526DF2EC59}" srcId="{B8AB2A13-5111-403C-B4A0-6D50FE6E266A}" destId="{F9E102BF-14AF-4A90-9A61-65E0EEEBA429}" srcOrd="1" destOrd="0" parTransId="{0E86A50F-1AF5-49D9-B831-0131AAADD985}" sibTransId="{5430A322-A5C7-4EA4-8D4B-75A66BF102B7}"/>
    <dgm:cxn modelId="{5AE4F5CC-0385-4427-8E08-7A0F028E26FF}" srcId="{F250F3FF-D380-4387-9739-ED7B40E82DE8}" destId="{B8AB2A13-5111-403C-B4A0-6D50FE6E266A}" srcOrd="0" destOrd="0" parTransId="{93B2C66D-13AA-4986-8BD3-2EB9E69642CE}" sibTransId="{9EBD7923-0FE5-4A3D-81C9-11E3412CE171}"/>
    <dgm:cxn modelId="{F3C5ADA3-9E71-4A45-B9E1-EF4F2BF30D27}" srcId="{3BC85BA6-CF65-4F30-A1BD-DAC79DBD849B}" destId="{61E33A70-201B-47BD-AE39-11D3AE894B2B}" srcOrd="1" destOrd="0" parTransId="{BE7BB19D-2838-4366-A1E1-262356FF34C9}" sibTransId="{52148B12-70CD-4BA9-A92E-4E00224D1899}"/>
    <dgm:cxn modelId="{9A5EDDB1-1D1D-4938-ACCC-79D480F2A58D}" srcId="{3BC85BA6-CF65-4F30-A1BD-DAC79DBD849B}" destId="{3D1D1416-1494-46C9-9885-C5BC8E754A71}" srcOrd="2" destOrd="0" parTransId="{99005E54-153F-46CC-96B3-F02295293C42}" sibTransId="{0DCD876F-7491-4423-A176-8D7AB9629EF4}"/>
    <dgm:cxn modelId="{C9028564-00AF-4770-9A16-38AD9A1E4989}" srcId="{D97EDAA2-26C1-41AA-A59A-3EDEED8CFD34}" destId="{3BC85BA6-CF65-4F30-A1BD-DAC79DBD849B}" srcOrd="1" destOrd="0" parTransId="{DF51592F-0E8B-45AC-A32A-F73F2A121E57}" sibTransId="{F261CDC0-74A7-41D8-BB16-50F0D1E7C5DD}"/>
    <dgm:cxn modelId="{5D6AD5E3-FBAD-443B-8A27-291B43AB9C92}" type="presOf" srcId="{7017B827-E4B5-4F8E-A936-00CD74EA597B}" destId="{51F4F7D9-DDC1-410A-9FC4-8C043F941834}" srcOrd="0" destOrd="0" presId="urn:microsoft.com/office/officeart/2005/8/layout/vList5"/>
    <dgm:cxn modelId="{6616A4D7-7678-46E4-8B6E-A5A8DCB80453}" type="presParOf" srcId="{43648ED5-F0A5-4F1E-B235-E904601E8A50}" destId="{A31BD11F-D4D8-44FA-A1E2-672D2EC05C2F}" srcOrd="0" destOrd="0" presId="urn:microsoft.com/office/officeart/2005/8/layout/vList5"/>
    <dgm:cxn modelId="{6A33870D-0F2D-4B57-AA67-74373C271190}" type="presParOf" srcId="{A31BD11F-D4D8-44FA-A1E2-672D2EC05C2F}" destId="{8E36A260-45B3-407A-8D96-B2C9A5BE1407}" srcOrd="0" destOrd="0" presId="urn:microsoft.com/office/officeart/2005/8/layout/vList5"/>
    <dgm:cxn modelId="{F8F0C48D-BED6-422E-BCD5-6BD0E039C55B}" type="presParOf" srcId="{A31BD11F-D4D8-44FA-A1E2-672D2EC05C2F}" destId="{343CB84D-3913-4520-B3CB-684D5184049F}" srcOrd="1" destOrd="0" presId="urn:microsoft.com/office/officeart/2005/8/layout/vList5"/>
    <dgm:cxn modelId="{9FC520D1-8E7B-4B18-AB20-2271EAFDAECB}" type="presParOf" srcId="{43648ED5-F0A5-4F1E-B235-E904601E8A50}" destId="{AADD0E20-B661-4782-B940-C7B4B93288B0}" srcOrd="1" destOrd="0" presId="urn:microsoft.com/office/officeart/2005/8/layout/vList5"/>
    <dgm:cxn modelId="{5D132E27-003E-4907-9D55-C342173FBCBC}" type="presParOf" srcId="{43648ED5-F0A5-4F1E-B235-E904601E8A50}" destId="{99E3E82B-2F2D-49E6-AA53-63D7E7A3611B}" srcOrd="2" destOrd="0" presId="urn:microsoft.com/office/officeart/2005/8/layout/vList5"/>
    <dgm:cxn modelId="{3077FC1B-1C71-4508-81B5-7833072331F3}" type="presParOf" srcId="{99E3E82B-2F2D-49E6-AA53-63D7E7A3611B}" destId="{0D8DBF48-7100-4C37-9B95-06D733B97E38}" srcOrd="0" destOrd="0" presId="urn:microsoft.com/office/officeart/2005/8/layout/vList5"/>
    <dgm:cxn modelId="{BD4ECD07-A9C9-4778-9011-64AF8882649B}" type="presParOf" srcId="{99E3E82B-2F2D-49E6-AA53-63D7E7A3611B}" destId="{51F4F7D9-DDC1-410A-9FC4-8C043F941834}" srcOrd="1" destOrd="0" presId="urn:microsoft.com/office/officeart/2005/8/layout/vList5"/>
    <dgm:cxn modelId="{D28D127D-2FFD-44E8-86BE-D9E1A1343F85}" type="presParOf" srcId="{43648ED5-F0A5-4F1E-B235-E904601E8A50}" destId="{02CAC846-9322-4EFC-A7E8-7782EA8F131E}" srcOrd="3" destOrd="0" presId="urn:microsoft.com/office/officeart/2005/8/layout/vList5"/>
    <dgm:cxn modelId="{37012102-E2CD-4E8B-A64C-79E8DFC2A643}" type="presParOf" srcId="{43648ED5-F0A5-4F1E-B235-E904601E8A50}" destId="{53CA81FE-D2C5-41E4-B237-8EF1E085BC00}" srcOrd="4" destOrd="0" presId="urn:microsoft.com/office/officeart/2005/8/layout/vList5"/>
    <dgm:cxn modelId="{A1263137-B374-4945-B4D1-5D83F3835F85}" type="presParOf" srcId="{53CA81FE-D2C5-41E4-B237-8EF1E085BC00}" destId="{35DD0DF9-E6CF-4EC5-9BFF-5EB635336A74}" srcOrd="0" destOrd="0" presId="urn:microsoft.com/office/officeart/2005/8/layout/vList5"/>
    <dgm:cxn modelId="{88EBD1DD-A8A3-4A46-908E-2A7DB3BFDB13}" type="presParOf" srcId="{53CA81FE-D2C5-41E4-B237-8EF1E085BC00}" destId="{4CE1E58A-582C-44DA-88C9-DE99709EB98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5F510D-94D3-404A-9831-BB84A43D417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783BA7-D2FF-4B3B-9F66-B7205063FCCC}">
      <dgm:prSet/>
      <dgm:spPr/>
      <dgm:t>
        <a:bodyPr/>
        <a:lstStyle/>
        <a:p>
          <a:pPr rtl="0"/>
          <a:r>
            <a:rPr lang="en-US" smtClean="0"/>
            <a:t>Responsibilities</a:t>
          </a:r>
          <a:endParaRPr lang="en-US"/>
        </a:p>
      </dgm:t>
    </dgm:pt>
    <dgm:pt modelId="{1ED13EAD-FC54-48A0-BFA3-3D58D656D48A}" type="parTrans" cxnId="{FA8D6034-F030-48E0-947C-82B67BEF65D8}">
      <dgm:prSet/>
      <dgm:spPr/>
      <dgm:t>
        <a:bodyPr/>
        <a:lstStyle/>
        <a:p>
          <a:endParaRPr lang="en-US"/>
        </a:p>
      </dgm:t>
    </dgm:pt>
    <dgm:pt modelId="{7BF0A262-6C86-46F5-913D-6D1D4EB00040}" type="sibTrans" cxnId="{FA8D6034-F030-48E0-947C-82B67BEF65D8}">
      <dgm:prSet/>
      <dgm:spPr/>
      <dgm:t>
        <a:bodyPr/>
        <a:lstStyle/>
        <a:p>
          <a:endParaRPr lang="en-US"/>
        </a:p>
      </dgm:t>
    </dgm:pt>
    <dgm:pt modelId="{F0869349-DB88-4363-B4B0-8BBEF4A2F2DD}">
      <dgm:prSet/>
      <dgm:spPr/>
      <dgm:t>
        <a:bodyPr/>
        <a:lstStyle/>
        <a:p>
          <a:pPr rtl="0"/>
          <a:r>
            <a:rPr lang="en-US" dirty="0" smtClean="0"/>
            <a:t>SCM Owner (</a:t>
          </a:r>
          <a:r>
            <a:rPr lang="en-US" dirty="0" smtClean="0">
              <a:hlinkClick xmlns:r="http://schemas.openxmlformats.org/officeDocument/2006/relationships" r:id="rId1"/>
            </a:rPr>
            <a:t>PGS-gatekeeper</a:t>
          </a:r>
          <a:r>
            <a:rPr lang="en-US" dirty="0" smtClean="0"/>
            <a:t>)</a:t>
          </a:r>
          <a:endParaRPr lang="en-US" dirty="0"/>
        </a:p>
      </dgm:t>
    </dgm:pt>
    <dgm:pt modelId="{B8F1CC2D-6689-4FB5-ACD0-933D5716A766}" type="parTrans" cxnId="{7162BD40-CC27-4F5F-9A8C-6A52E8DB5F0B}">
      <dgm:prSet/>
      <dgm:spPr/>
      <dgm:t>
        <a:bodyPr/>
        <a:lstStyle/>
        <a:p>
          <a:endParaRPr lang="en-US"/>
        </a:p>
      </dgm:t>
    </dgm:pt>
    <dgm:pt modelId="{93C9B03A-2F96-415F-BBB7-968B5046FDF7}" type="sibTrans" cxnId="{7162BD40-CC27-4F5F-9A8C-6A52E8DB5F0B}">
      <dgm:prSet/>
      <dgm:spPr/>
      <dgm:t>
        <a:bodyPr/>
        <a:lstStyle/>
        <a:p>
          <a:endParaRPr lang="en-US"/>
        </a:p>
      </dgm:t>
    </dgm:pt>
    <dgm:pt modelId="{53EDC6EB-C362-44E7-9A6B-D0322219A849}">
      <dgm:prSet/>
      <dgm:spPr/>
      <dgm:t>
        <a:bodyPr/>
        <a:lstStyle/>
        <a:p>
          <a:pPr rtl="0"/>
          <a:r>
            <a:rPr lang="en-US" smtClean="0"/>
            <a:t>Create/merge branches due to event triggers, for example new project, MTT/MTP activities;\</a:t>
          </a:r>
          <a:endParaRPr lang="en-US"/>
        </a:p>
      </dgm:t>
    </dgm:pt>
    <dgm:pt modelId="{0FC192E4-43DC-432E-A6E6-EF9CE8926715}" type="parTrans" cxnId="{190408F5-42B3-4FFD-8338-7310C4ED47F9}">
      <dgm:prSet/>
      <dgm:spPr/>
      <dgm:t>
        <a:bodyPr/>
        <a:lstStyle/>
        <a:p>
          <a:endParaRPr lang="en-US"/>
        </a:p>
      </dgm:t>
    </dgm:pt>
    <dgm:pt modelId="{5FF08908-AFB5-45C8-B817-64546835C187}" type="sibTrans" cxnId="{190408F5-42B3-4FFD-8338-7310C4ED47F9}">
      <dgm:prSet/>
      <dgm:spPr/>
      <dgm:t>
        <a:bodyPr/>
        <a:lstStyle/>
        <a:p>
          <a:endParaRPr lang="en-US"/>
        </a:p>
      </dgm:t>
    </dgm:pt>
    <dgm:pt modelId="{B3115CFE-6469-4FF2-8EA8-DD628C4C7E89}">
      <dgm:prSet/>
      <dgm:spPr/>
      <dgm:t>
        <a:bodyPr/>
        <a:lstStyle/>
        <a:p>
          <a:pPr rtl="0"/>
          <a:r>
            <a:rPr lang="en-US" smtClean="0"/>
            <a:t>Delete branches/folders/files  to keep stuffs in StarTeam clean, this should be strictly limited;</a:t>
          </a:r>
          <a:endParaRPr lang="en-US"/>
        </a:p>
      </dgm:t>
    </dgm:pt>
    <dgm:pt modelId="{6CD574F6-EFC2-4AC0-BC26-DF15C686AE60}" type="parTrans" cxnId="{1FAC260B-CE8B-4143-BC5A-F7132532675B}">
      <dgm:prSet/>
      <dgm:spPr/>
      <dgm:t>
        <a:bodyPr/>
        <a:lstStyle/>
        <a:p>
          <a:endParaRPr lang="en-US"/>
        </a:p>
      </dgm:t>
    </dgm:pt>
    <dgm:pt modelId="{DB06489C-57B3-4F64-9220-972234EAC378}" type="sibTrans" cxnId="{1FAC260B-CE8B-4143-BC5A-F7132532675B}">
      <dgm:prSet/>
      <dgm:spPr/>
      <dgm:t>
        <a:bodyPr/>
        <a:lstStyle/>
        <a:p>
          <a:endParaRPr lang="en-US"/>
        </a:p>
      </dgm:t>
    </dgm:pt>
    <dgm:pt modelId="{9B07089B-D4A2-4D88-BF89-DF98B2639A4C}">
      <dgm:prSet/>
      <dgm:spPr/>
      <dgm:t>
        <a:bodyPr/>
        <a:lstStyle/>
        <a:p>
          <a:pPr rtl="0"/>
          <a:r>
            <a:rPr lang="en-US" dirty="0" smtClean="0"/>
            <a:t>SCM owner: Charlie, Jiaxi, Amy, Greg, Richard.</a:t>
          </a:r>
          <a:endParaRPr lang="en-US" dirty="0"/>
        </a:p>
      </dgm:t>
    </dgm:pt>
    <dgm:pt modelId="{EEF96C34-37AA-43DF-85D5-060F82307449}" type="parTrans" cxnId="{FD68ACE4-D97A-4B5E-9968-1626DBDDB4B7}">
      <dgm:prSet/>
      <dgm:spPr/>
      <dgm:t>
        <a:bodyPr/>
        <a:lstStyle/>
        <a:p>
          <a:endParaRPr lang="en-US"/>
        </a:p>
      </dgm:t>
    </dgm:pt>
    <dgm:pt modelId="{A43AC278-C5C5-4279-BA74-05370DF882BA}" type="sibTrans" cxnId="{FD68ACE4-D97A-4B5E-9968-1626DBDDB4B7}">
      <dgm:prSet/>
      <dgm:spPr/>
      <dgm:t>
        <a:bodyPr/>
        <a:lstStyle/>
        <a:p>
          <a:endParaRPr lang="en-US"/>
        </a:p>
      </dgm:t>
    </dgm:pt>
    <dgm:pt modelId="{77191DA4-9CEF-4A9E-8262-80E71E438A15}">
      <dgm:prSet/>
      <dgm:spPr/>
      <dgm:t>
        <a:bodyPr/>
        <a:lstStyle/>
        <a:p>
          <a:pPr rtl="0"/>
          <a:r>
            <a:rPr lang="en-US" dirty="0" smtClean="0"/>
            <a:t>Others (</a:t>
          </a:r>
          <a:r>
            <a:rPr lang="en-US" dirty="0" smtClean="0">
              <a:hlinkClick xmlns:r="http://schemas.openxmlformats.org/officeDocument/2006/relationships" r:id="rId2"/>
            </a:rPr>
            <a:t>PGS-viewer</a:t>
          </a:r>
          <a:r>
            <a:rPr lang="en-US" dirty="0" smtClean="0"/>
            <a:t>)</a:t>
          </a:r>
          <a:endParaRPr lang="en-US" dirty="0"/>
        </a:p>
      </dgm:t>
    </dgm:pt>
    <dgm:pt modelId="{F5E2A1BB-9A16-451F-B058-DB92252F36C3}" type="parTrans" cxnId="{1B8308D6-7579-4B3B-9783-772E0BD6B823}">
      <dgm:prSet/>
      <dgm:spPr/>
      <dgm:t>
        <a:bodyPr/>
        <a:lstStyle/>
        <a:p>
          <a:endParaRPr lang="en-US"/>
        </a:p>
      </dgm:t>
    </dgm:pt>
    <dgm:pt modelId="{3DEE012C-47BE-4095-9892-2FBA454CBE8F}" type="sibTrans" cxnId="{1B8308D6-7579-4B3B-9783-772E0BD6B823}">
      <dgm:prSet/>
      <dgm:spPr/>
      <dgm:t>
        <a:bodyPr/>
        <a:lstStyle/>
        <a:p>
          <a:endParaRPr lang="en-US"/>
        </a:p>
      </dgm:t>
    </dgm:pt>
    <dgm:pt modelId="{A5197CF2-EBA6-49BF-89E3-7CB8971D44E4}">
      <dgm:prSet/>
      <dgm:spPr/>
      <dgm:t>
        <a:bodyPr/>
        <a:lstStyle/>
        <a:p>
          <a:pPr rtl="0"/>
          <a:r>
            <a:rPr lang="en-US" smtClean="0"/>
            <a:t>View only;</a:t>
          </a:r>
          <a:endParaRPr lang="en-US"/>
        </a:p>
      </dgm:t>
    </dgm:pt>
    <dgm:pt modelId="{91E77494-0D8C-41EF-A85C-9DFABE098E94}" type="parTrans" cxnId="{6CB96225-D08C-4CA2-A67D-A39B2486F661}">
      <dgm:prSet/>
      <dgm:spPr/>
      <dgm:t>
        <a:bodyPr/>
        <a:lstStyle/>
        <a:p>
          <a:endParaRPr lang="en-US"/>
        </a:p>
      </dgm:t>
    </dgm:pt>
    <dgm:pt modelId="{B5DFAAAE-F356-49D7-9593-80E500B9F4EA}" type="sibTrans" cxnId="{6CB96225-D08C-4CA2-A67D-A39B2486F661}">
      <dgm:prSet/>
      <dgm:spPr/>
      <dgm:t>
        <a:bodyPr/>
        <a:lstStyle/>
        <a:p>
          <a:endParaRPr lang="en-US"/>
        </a:p>
      </dgm:t>
    </dgm:pt>
    <dgm:pt modelId="{9DC3702C-5C77-4BE7-9B65-2FFA3868AFC1}">
      <dgm:prSet/>
      <dgm:spPr/>
      <dgm:t>
        <a:bodyPr/>
        <a:lstStyle/>
        <a:p>
          <a:pPr rtl="0"/>
          <a:r>
            <a:rPr lang="en-US" smtClean="0"/>
            <a:t>None in this group so far.</a:t>
          </a:r>
          <a:endParaRPr lang="en-US"/>
        </a:p>
      </dgm:t>
    </dgm:pt>
    <dgm:pt modelId="{3F6AA6D1-593F-4812-BB8D-EBD6EA839BBF}" type="parTrans" cxnId="{02596A62-AB68-422D-B530-72A3E7C66452}">
      <dgm:prSet/>
      <dgm:spPr/>
      <dgm:t>
        <a:bodyPr/>
        <a:lstStyle/>
        <a:p>
          <a:endParaRPr lang="en-US"/>
        </a:p>
      </dgm:t>
    </dgm:pt>
    <dgm:pt modelId="{3C4D61AA-5897-4914-BDC7-8D4D20EF4966}" type="sibTrans" cxnId="{02596A62-AB68-422D-B530-72A3E7C66452}">
      <dgm:prSet/>
      <dgm:spPr/>
      <dgm:t>
        <a:bodyPr/>
        <a:lstStyle/>
        <a:p>
          <a:endParaRPr lang="en-US"/>
        </a:p>
      </dgm:t>
    </dgm:pt>
    <dgm:pt modelId="{D3E0A960-E504-45DB-945F-5E093E659F5A}">
      <dgm:prSet/>
      <dgm:spPr/>
      <dgm:t>
        <a:bodyPr/>
        <a:lstStyle/>
        <a:p>
          <a:pPr rtl="0"/>
          <a:endParaRPr lang="en-US" dirty="0"/>
        </a:p>
      </dgm:t>
    </dgm:pt>
    <dgm:pt modelId="{B0C11DBC-1DB2-4240-A189-976CE4298B3D}" type="parTrans" cxnId="{2575AB7A-147A-4961-AE25-0CC86031F2C8}">
      <dgm:prSet/>
      <dgm:spPr/>
      <dgm:t>
        <a:bodyPr/>
        <a:lstStyle/>
        <a:p>
          <a:endParaRPr lang="en-US"/>
        </a:p>
      </dgm:t>
    </dgm:pt>
    <dgm:pt modelId="{8AFF5737-03D3-4922-8864-229A56016B5A}" type="sibTrans" cxnId="{2575AB7A-147A-4961-AE25-0CC86031F2C8}">
      <dgm:prSet/>
      <dgm:spPr/>
      <dgm:t>
        <a:bodyPr/>
        <a:lstStyle/>
        <a:p>
          <a:endParaRPr lang="en-US"/>
        </a:p>
      </dgm:t>
    </dgm:pt>
    <dgm:pt modelId="{AE850D8E-4928-4C70-A55E-23875BFC7ECD}" type="pres">
      <dgm:prSet presAssocID="{5E5F510D-94D3-404A-9831-BB84A43D417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17BB78-944A-47AB-BE90-E24611B8E51D}" type="pres">
      <dgm:prSet presAssocID="{0B783BA7-D2FF-4B3B-9F66-B7205063FCCC}" presName="linNode" presStyleCnt="0"/>
      <dgm:spPr/>
    </dgm:pt>
    <dgm:pt modelId="{07250928-9F70-4404-A34D-A5A1281E3AFB}" type="pres">
      <dgm:prSet presAssocID="{0B783BA7-D2FF-4B3B-9F66-B7205063FCCC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F4CFBD-DA45-4FBB-AD65-798C79C89B49}" type="pres">
      <dgm:prSet presAssocID="{0B783BA7-D2FF-4B3B-9F66-B7205063FCCC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FECB63-D49D-4125-8C6D-07361FA80DFD}" type="presOf" srcId="{9DC3702C-5C77-4BE7-9B65-2FFA3868AFC1}" destId="{9EF4CFBD-DA45-4FBB-AD65-798C79C89B49}" srcOrd="0" destOrd="7" presId="urn:microsoft.com/office/officeart/2005/8/layout/vList5"/>
    <dgm:cxn modelId="{190408F5-42B3-4FFD-8338-7310C4ED47F9}" srcId="{F0869349-DB88-4363-B4B0-8BBEF4A2F2DD}" destId="{53EDC6EB-C362-44E7-9A6B-D0322219A849}" srcOrd="0" destOrd="0" parTransId="{0FC192E4-43DC-432E-A6E6-EF9CE8926715}" sibTransId="{5FF08908-AFB5-45C8-B817-64546835C187}"/>
    <dgm:cxn modelId="{B0713BDA-75A8-4C8B-8853-3C85B8A7A2D3}" type="presOf" srcId="{F0869349-DB88-4363-B4B0-8BBEF4A2F2DD}" destId="{9EF4CFBD-DA45-4FBB-AD65-798C79C89B49}" srcOrd="0" destOrd="0" presId="urn:microsoft.com/office/officeart/2005/8/layout/vList5"/>
    <dgm:cxn modelId="{DBA6BCDE-BFE7-47CB-A7A9-F6DC9B477CB7}" type="presOf" srcId="{77191DA4-9CEF-4A9E-8262-80E71E438A15}" destId="{9EF4CFBD-DA45-4FBB-AD65-798C79C89B49}" srcOrd="0" destOrd="5" presId="urn:microsoft.com/office/officeart/2005/8/layout/vList5"/>
    <dgm:cxn modelId="{02596A62-AB68-422D-B530-72A3E7C66452}" srcId="{77191DA4-9CEF-4A9E-8262-80E71E438A15}" destId="{9DC3702C-5C77-4BE7-9B65-2FFA3868AFC1}" srcOrd="1" destOrd="0" parTransId="{3F6AA6D1-593F-4812-BB8D-EBD6EA839BBF}" sibTransId="{3C4D61AA-5897-4914-BDC7-8D4D20EF4966}"/>
    <dgm:cxn modelId="{E7D3500F-7921-4501-A44E-EE2D9D4D1B12}" type="presOf" srcId="{A5197CF2-EBA6-49BF-89E3-7CB8971D44E4}" destId="{9EF4CFBD-DA45-4FBB-AD65-798C79C89B49}" srcOrd="0" destOrd="6" presId="urn:microsoft.com/office/officeart/2005/8/layout/vList5"/>
    <dgm:cxn modelId="{FA8D6034-F030-48E0-947C-82B67BEF65D8}" srcId="{5E5F510D-94D3-404A-9831-BB84A43D4179}" destId="{0B783BA7-D2FF-4B3B-9F66-B7205063FCCC}" srcOrd="0" destOrd="0" parTransId="{1ED13EAD-FC54-48A0-BFA3-3D58D656D48A}" sibTransId="{7BF0A262-6C86-46F5-913D-6D1D4EB00040}"/>
    <dgm:cxn modelId="{6CB96225-D08C-4CA2-A67D-A39B2486F661}" srcId="{77191DA4-9CEF-4A9E-8262-80E71E438A15}" destId="{A5197CF2-EBA6-49BF-89E3-7CB8971D44E4}" srcOrd="0" destOrd="0" parTransId="{91E77494-0D8C-41EF-A85C-9DFABE098E94}" sibTransId="{B5DFAAAE-F356-49D7-9593-80E500B9F4EA}"/>
    <dgm:cxn modelId="{7BE8E367-8DA3-4F66-98C4-3EED0D28161E}" type="presOf" srcId="{B3115CFE-6469-4FF2-8EA8-DD628C4C7E89}" destId="{9EF4CFBD-DA45-4FBB-AD65-798C79C89B49}" srcOrd="0" destOrd="2" presId="urn:microsoft.com/office/officeart/2005/8/layout/vList5"/>
    <dgm:cxn modelId="{6829058F-7985-4308-9C20-29FD0376B022}" type="presOf" srcId="{5E5F510D-94D3-404A-9831-BB84A43D4179}" destId="{AE850D8E-4928-4C70-A55E-23875BFC7ECD}" srcOrd="0" destOrd="0" presId="urn:microsoft.com/office/officeart/2005/8/layout/vList5"/>
    <dgm:cxn modelId="{EFDC3706-D526-44CE-85B0-E8FEFA2B0F97}" type="presOf" srcId="{D3E0A960-E504-45DB-945F-5E093E659F5A}" destId="{9EF4CFBD-DA45-4FBB-AD65-798C79C89B49}" srcOrd="0" destOrd="4" presId="urn:microsoft.com/office/officeart/2005/8/layout/vList5"/>
    <dgm:cxn modelId="{D452C89F-8479-4B37-B65F-134A6A9592E8}" type="presOf" srcId="{53EDC6EB-C362-44E7-9A6B-D0322219A849}" destId="{9EF4CFBD-DA45-4FBB-AD65-798C79C89B49}" srcOrd="0" destOrd="1" presId="urn:microsoft.com/office/officeart/2005/8/layout/vList5"/>
    <dgm:cxn modelId="{1FAC260B-CE8B-4143-BC5A-F7132532675B}" srcId="{F0869349-DB88-4363-B4B0-8BBEF4A2F2DD}" destId="{B3115CFE-6469-4FF2-8EA8-DD628C4C7E89}" srcOrd="1" destOrd="0" parTransId="{6CD574F6-EFC2-4AC0-BC26-DF15C686AE60}" sibTransId="{DB06489C-57B3-4F64-9220-972234EAC378}"/>
    <dgm:cxn modelId="{AE5E400E-661C-466E-AB8E-EFE26CB251F3}" type="presOf" srcId="{9B07089B-D4A2-4D88-BF89-DF98B2639A4C}" destId="{9EF4CFBD-DA45-4FBB-AD65-798C79C89B49}" srcOrd="0" destOrd="3" presId="urn:microsoft.com/office/officeart/2005/8/layout/vList5"/>
    <dgm:cxn modelId="{625398E5-59C6-4DCA-9ACC-87FD2F4091B5}" type="presOf" srcId="{0B783BA7-D2FF-4B3B-9F66-B7205063FCCC}" destId="{07250928-9F70-4404-A34D-A5A1281E3AFB}" srcOrd="0" destOrd="0" presId="urn:microsoft.com/office/officeart/2005/8/layout/vList5"/>
    <dgm:cxn modelId="{1B8308D6-7579-4B3B-9783-772E0BD6B823}" srcId="{0B783BA7-D2FF-4B3B-9F66-B7205063FCCC}" destId="{77191DA4-9CEF-4A9E-8262-80E71E438A15}" srcOrd="1" destOrd="0" parTransId="{F5E2A1BB-9A16-451F-B058-DB92252F36C3}" sibTransId="{3DEE012C-47BE-4095-9892-2FBA454CBE8F}"/>
    <dgm:cxn modelId="{7162BD40-CC27-4F5F-9A8C-6A52E8DB5F0B}" srcId="{0B783BA7-D2FF-4B3B-9F66-B7205063FCCC}" destId="{F0869349-DB88-4363-B4B0-8BBEF4A2F2DD}" srcOrd="0" destOrd="0" parTransId="{B8F1CC2D-6689-4FB5-ACD0-933D5716A766}" sibTransId="{93C9B03A-2F96-415F-BBB7-968B5046FDF7}"/>
    <dgm:cxn modelId="{2575AB7A-147A-4961-AE25-0CC86031F2C8}" srcId="{F0869349-DB88-4363-B4B0-8BBEF4A2F2DD}" destId="{D3E0A960-E504-45DB-945F-5E093E659F5A}" srcOrd="3" destOrd="0" parTransId="{B0C11DBC-1DB2-4240-A189-976CE4298B3D}" sibTransId="{8AFF5737-03D3-4922-8864-229A56016B5A}"/>
    <dgm:cxn modelId="{FD68ACE4-D97A-4B5E-9968-1626DBDDB4B7}" srcId="{F0869349-DB88-4363-B4B0-8BBEF4A2F2DD}" destId="{9B07089B-D4A2-4D88-BF89-DF98B2639A4C}" srcOrd="2" destOrd="0" parTransId="{EEF96C34-37AA-43DF-85D5-060F82307449}" sibTransId="{A43AC278-C5C5-4279-BA74-05370DF882BA}"/>
    <dgm:cxn modelId="{B3648551-3C67-40C4-9388-61D8D9D8363A}" type="presParOf" srcId="{AE850D8E-4928-4C70-A55E-23875BFC7ECD}" destId="{3C17BB78-944A-47AB-BE90-E24611B8E51D}" srcOrd="0" destOrd="0" presId="urn:microsoft.com/office/officeart/2005/8/layout/vList5"/>
    <dgm:cxn modelId="{6C46EAA0-F450-4356-838F-7A3009FCD01E}" type="presParOf" srcId="{3C17BB78-944A-47AB-BE90-E24611B8E51D}" destId="{07250928-9F70-4404-A34D-A5A1281E3AFB}" srcOrd="0" destOrd="0" presId="urn:microsoft.com/office/officeart/2005/8/layout/vList5"/>
    <dgm:cxn modelId="{DF636A81-0CAF-460B-9C19-2912355BAC26}" type="presParOf" srcId="{3C17BB78-944A-47AB-BE90-E24611B8E51D}" destId="{9EF4CFBD-DA45-4FBB-AD65-798C79C89B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CB84D-3913-4520-B3CB-684D5184049F}">
      <dsp:nvSpPr>
        <dsp:cNvPr id="0" name=""/>
        <dsp:cNvSpPr/>
      </dsp:nvSpPr>
      <dsp:spPr>
        <a:xfrm rot="5400000">
          <a:off x="4437285" y="-1615310"/>
          <a:ext cx="1207416" cy="47444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hlinkClick xmlns:r="http://schemas.openxmlformats.org/officeDocument/2006/relationships" r:id="rId1"/>
            </a:rPr>
            <a:t>https://useit.atlanta.hp.com/gcart/starteam/groups/Realm-PGS</a:t>
          </a:r>
          <a:endParaRPr lang="en-US" sz="1200" kern="1200" dirty="0"/>
        </a:p>
      </dsp:txBody>
      <dsp:txXfrm rot="-5400000">
        <a:off x="2668762" y="212154"/>
        <a:ext cx="4685523" cy="1089534"/>
      </dsp:txXfrm>
    </dsp:sp>
    <dsp:sp modelId="{8E36A260-45B3-407A-8D96-B2C9A5BE1407}">
      <dsp:nvSpPr>
        <dsp:cNvPr id="0" name=""/>
        <dsp:cNvSpPr/>
      </dsp:nvSpPr>
      <dsp:spPr>
        <a:xfrm>
          <a:off x="0" y="2286"/>
          <a:ext cx="2668761" cy="1509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StarTeam Self Service Tool</a:t>
          </a:r>
          <a:endParaRPr lang="en-US" sz="2600" kern="1200"/>
        </a:p>
      </dsp:txBody>
      <dsp:txXfrm>
        <a:off x="73676" y="75962"/>
        <a:ext cx="2521409" cy="1361918"/>
      </dsp:txXfrm>
    </dsp:sp>
    <dsp:sp modelId="{51F4F7D9-DDC1-410A-9FC4-8C043F941834}">
      <dsp:nvSpPr>
        <dsp:cNvPr id="0" name=""/>
        <dsp:cNvSpPr/>
      </dsp:nvSpPr>
      <dsp:spPr>
        <a:xfrm rot="5400000">
          <a:off x="4437285" y="-30576"/>
          <a:ext cx="1207416" cy="47444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hlinkClick xmlns:r="http://schemas.openxmlformats.org/officeDocument/2006/relationships" r:id="rId2"/>
            </a:rPr>
            <a:t>PGS-user</a:t>
          </a:r>
          <a:r>
            <a:rPr lang="en-US" sz="1200" kern="1200" dirty="0" smtClean="0"/>
            <a:t> : Check in/out code, Merge Branches, Add files/folders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hlinkClick xmlns:r="http://schemas.openxmlformats.org/officeDocument/2006/relationships" r:id="rId3"/>
            </a:rPr>
            <a:t>PGS-gatekeeper</a:t>
          </a:r>
          <a:r>
            <a:rPr lang="en-US" sz="1200" kern="1200" dirty="0" smtClean="0"/>
            <a:t> : Above + Create/Delete Branches, Delete </a:t>
          </a:r>
          <a:r>
            <a:rPr lang="en-US" sz="1200" kern="1200" dirty="0" smtClean="0"/>
            <a:t>files/folders, Add/Delete users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hlinkClick xmlns:r="http://schemas.openxmlformats.org/officeDocument/2006/relationships" r:id="rId4"/>
            </a:rPr>
            <a:t>PGS-viewer</a:t>
          </a:r>
          <a:r>
            <a:rPr lang="en-US" sz="1200" kern="1200" dirty="0" smtClean="0"/>
            <a:t> : View only.</a:t>
          </a:r>
          <a:endParaRPr lang="en-US" sz="1200" kern="1200" dirty="0"/>
        </a:p>
      </dsp:txBody>
      <dsp:txXfrm rot="-5400000">
        <a:off x="2668762" y="1796888"/>
        <a:ext cx="4685523" cy="1089534"/>
      </dsp:txXfrm>
    </dsp:sp>
    <dsp:sp modelId="{0D8DBF48-7100-4C37-9B95-06D733B97E38}">
      <dsp:nvSpPr>
        <dsp:cNvPr id="0" name=""/>
        <dsp:cNvSpPr/>
      </dsp:nvSpPr>
      <dsp:spPr>
        <a:xfrm>
          <a:off x="0" y="1587020"/>
          <a:ext cx="2668761" cy="1509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Roles and Privileges (Realm-PGS)</a:t>
          </a:r>
          <a:endParaRPr lang="en-US" sz="2600" kern="1200"/>
        </a:p>
      </dsp:txBody>
      <dsp:txXfrm>
        <a:off x="73676" y="1660696"/>
        <a:ext cx="2521409" cy="1361918"/>
      </dsp:txXfrm>
    </dsp:sp>
    <dsp:sp modelId="{4CE1E58A-582C-44DA-88C9-DE99709EB987}">
      <dsp:nvSpPr>
        <dsp:cNvPr id="0" name=""/>
        <dsp:cNvSpPr/>
      </dsp:nvSpPr>
      <dsp:spPr>
        <a:xfrm rot="5400000">
          <a:off x="4437285" y="1554156"/>
          <a:ext cx="1207416" cy="47444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Developers (</a:t>
          </a:r>
          <a:r>
            <a:rPr lang="en-US" sz="1200" kern="1200" smtClean="0">
              <a:hlinkClick xmlns:r="http://schemas.openxmlformats.org/officeDocument/2006/relationships" r:id="rId2"/>
            </a:rPr>
            <a:t>PGS-user</a:t>
          </a:r>
          <a:r>
            <a:rPr lang="en-US" sz="1200" kern="1200" smtClean="0"/>
            <a:t>)</a:t>
          </a:r>
          <a:endParaRPr lang="en-US" sz="1200" kern="1200"/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Perform development on specified branch and conduct code merge if necessary due to event triggers, for example MTT/MTP;</a:t>
          </a:r>
          <a:endParaRPr lang="en-US" sz="1200" kern="1200" dirty="0"/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China </a:t>
          </a:r>
          <a:r>
            <a:rPr lang="en-US" sz="1200" kern="1200" dirty="0" err="1" smtClean="0"/>
            <a:t>Dev</a:t>
          </a:r>
          <a:r>
            <a:rPr lang="en-US" sz="1200" kern="1200" dirty="0" smtClean="0"/>
            <a:t> belong to this group except the SCM owner (Charlie).</a:t>
          </a:r>
          <a:endParaRPr lang="en-US" sz="1200" kern="1200" dirty="0"/>
        </a:p>
      </dsp:txBody>
      <dsp:txXfrm rot="-5400000">
        <a:off x="2668762" y="3381621"/>
        <a:ext cx="4685523" cy="1089534"/>
      </dsp:txXfrm>
    </dsp:sp>
    <dsp:sp modelId="{35DD0DF9-E6CF-4EC5-9BFF-5EB635336A74}">
      <dsp:nvSpPr>
        <dsp:cNvPr id="0" name=""/>
        <dsp:cNvSpPr/>
      </dsp:nvSpPr>
      <dsp:spPr>
        <a:xfrm>
          <a:off x="0" y="3171754"/>
          <a:ext cx="2668761" cy="1509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Responsibilities</a:t>
          </a:r>
          <a:endParaRPr lang="en-US" sz="2600" kern="1200"/>
        </a:p>
      </dsp:txBody>
      <dsp:txXfrm>
        <a:off x="73676" y="3245430"/>
        <a:ext cx="2521409" cy="13619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4CFBD-DA45-4FBB-AD65-798C79C89B49}">
      <dsp:nvSpPr>
        <dsp:cNvPr id="0" name=""/>
        <dsp:cNvSpPr/>
      </dsp:nvSpPr>
      <dsp:spPr>
        <a:xfrm rot="5400000">
          <a:off x="4099696" y="-1046493"/>
          <a:ext cx="2265235" cy="49245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SCM Owner (</a:t>
          </a:r>
          <a:r>
            <a:rPr lang="en-US" sz="1100" kern="1200" dirty="0" smtClean="0">
              <a:hlinkClick xmlns:r="http://schemas.openxmlformats.org/officeDocument/2006/relationships" r:id="rId1"/>
            </a:rPr>
            <a:t>PGS-gatekeeper</a:t>
          </a:r>
          <a:r>
            <a:rPr lang="en-US" sz="1100" kern="1200" dirty="0" smtClean="0"/>
            <a:t>)</a:t>
          </a:r>
          <a:endParaRPr lang="en-US" sz="1100" kern="1200" dirty="0"/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Create/merge branches due to event triggers, for example new project, MTT/MTP activities;\</a:t>
          </a:r>
          <a:endParaRPr lang="en-US" sz="1100" kern="1200"/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Delete branches/folders/files  to keep stuffs in StarTeam clean, this should be strictly limited;</a:t>
          </a:r>
          <a:endParaRPr lang="en-US" sz="1100" kern="1200"/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SCM owner: Charlie, Jiaxi, Amy, Greg, Richard.</a:t>
          </a:r>
          <a:endParaRPr lang="en-US" sz="1100" kern="1200" dirty="0"/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Others (</a:t>
          </a:r>
          <a:r>
            <a:rPr lang="en-US" sz="1100" kern="1200" dirty="0" smtClean="0">
              <a:hlinkClick xmlns:r="http://schemas.openxmlformats.org/officeDocument/2006/relationships" r:id="rId2"/>
            </a:rPr>
            <a:t>PGS-viewer</a:t>
          </a:r>
          <a:r>
            <a:rPr lang="en-US" sz="1100" kern="1200" dirty="0" smtClean="0"/>
            <a:t>)</a:t>
          </a:r>
          <a:endParaRPr lang="en-US" sz="1100" kern="1200" dirty="0"/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View only;</a:t>
          </a:r>
          <a:endParaRPr lang="en-US" sz="1100" kern="1200"/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None in this group so far.</a:t>
          </a:r>
          <a:endParaRPr lang="en-US" sz="1100" kern="1200"/>
        </a:p>
      </dsp:txBody>
      <dsp:txXfrm rot="-5400000">
        <a:off x="2770049" y="393734"/>
        <a:ext cx="4813950" cy="2044075"/>
      </dsp:txXfrm>
    </dsp:sp>
    <dsp:sp modelId="{07250928-9F70-4404-A34D-A5A1281E3AFB}">
      <dsp:nvSpPr>
        <dsp:cNvPr id="0" name=""/>
        <dsp:cNvSpPr/>
      </dsp:nvSpPr>
      <dsp:spPr>
        <a:xfrm>
          <a:off x="0" y="0"/>
          <a:ext cx="2770048" cy="28315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Responsibilities</a:t>
          </a:r>
          <a:endParaRPr lang="en-US" sz="2700" kern="1200"/>
        </a:p>
      </dsp:txBody>
      <dsp:txXfrm>
        <a:off x="135223" y="135223"/>
        <a:ext cx="2499602" cy="2561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82575" y="44450"/>
            <a:ext cx="457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Futura Hv" pitchFamily="34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43011" name="Line 7"/>
          <p:cNvSpPr>
            <a:spLocks noChangeShapeType="1"/>
          </p:cNvSpPr>
          <p:nvPr/>
        </p:nvSpPr>
        <p:spPr bwMode="auto">
          <a:xfrm>
            <a:off x="363538" y="8958263"/>
            <a:ext cx="615315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0" name="Rectangle 8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215063" y="8939213"/>
            <a:ext cx="3841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330206E8-4937-4675-BC2F-A51B81DE72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73050" y="8939213"/>
            <a:ext cx="58039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Futura Hv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41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6713" y="225425"/>
            <a:ext cx="3644900" cy="2733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7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84163" y="227013"/>
            <a:ext cx="25352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Futura Hv" pitchFamily="34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50825" y="3200400"/>
            <a:ext cx="6292850" cy="562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76225" y="8918575"/>
            <a:ext cx="580707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Futura Hv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207125" y="8929688"/>
            <a:ext cx="3825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C89855C5-3D26-4794-BCD1-F976664E95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4233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119063" indent="-119063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Futura Bk" pitchFamily="34" charset="0"/>
        <a:ea typeface="+mn-ea"/>
        <a:cs typeface="+mn-cs"/>
      </a:defRPr>
    </a:lvl1pPr>
    <a:lvl2pPr marL="344488" indent="-111125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Futura Bk" pitchFamily="34" charset="0"/>
        <a:ea typeface="+mn-ea"/>
        <a:cs typeface="+mn-cs"/>
      </a:defRPr>
    </a:lvl2pPr>
    <a:lvl3pPr marL="569913" indent="-106363" algn="l" rtl="0" eaLnBrk="0" fontAlgn="base" hangingPunct="0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utura Bk" pitchFamily="34" charset="0"/>
        <a:ea typeface="+mn-ea"/>
        <a:cs typeface="+mn-cs"/>
      </a:defRPr>
    </a:lvl3pPr>
    <a:lvl4pPr marL="795338" indent="-106363" algn="l" rtl="0" eaLnBrk="0" fontAlgn="base" hangingPunct="0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utura Bk" pitchFamily="34" charset="0"/>
        <a:ea typeface="+mn-ea"/>
        <a:cs typeface="+mn-cs"/>
      </a:defRPr>
    </a:lvl4pPr>
    <a:lvl5pPr marL="1033463" indent="-119063" algn="l" rtl="0" eaLnBrk="0" fontAlgn="base" hangingPunct="0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utura Bk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9pPr>
          </a:lstStyle>
          <a:p>
            <a:pPr eaLnBrk="1" hangingPunct="1"/>
            <a:r>
              <a:rPr lang="en-US" smtClean="0">
                <a:latin typeface="Futura Hv" pitchFamily="34" charset="0"/>
              </a:rPr>
              <a:t>Presentation Title</a:t>
            </a:r>
          </a:p>
        </p:txBody>
      </p:sp>
      <p:sp>
        <p:nvSpPr>
          <p:cNvPr id="2560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9pPr>
          </a:lstStyle>
          <a:p>
            <a:pPr eaLnBrk="1" hangingPunct="1"/>
            <a:fld id="{4FB6A710-5A50-4B1A-AD14-5279B11C6583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25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9pPr>
          </a:lstStyle>
          <a:p>
            <a:pPr eaLnBrk="1" hangingPunct="1"/>
            <a:r>
              <a:rPr lang="en-US" smtClean="0">
                <a:latin typeface="Futura Hv" pitchFamily="34" charset="0"/>
              </a:rPr>
              <a:t>Presentation Title</a:t>
            </a:r>
          </a:p>
        </p:txBody>
      </p:sp>
      <p:sp>
        <p:nvSpPr>
          <p:cNvPr id="2867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9pPr>
          </a:lstStyle>
          <a:p>
            <a:pPr eaLnBrk="1" hangingPunct="1"/>
            <a:fld id="{0E465C8A-978E-4A01-B881-F5A3C8714CB8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9pPr>
          </a:lstStyle>
          <a:p>
            <a:pPr eaLnBrk="1" hangingPunct="1"/>
            <a:r>
              <a:rPr lang="en-US" smtClean="0">
                <a:latin typeface="Futura Hv" pitchFamily="34" charset="0"/>
              </a:rPr>
              <a:t>Presentation Title</a:t>
            </a:r>
          </a:p>
        </p:txBody>
      </p:sp>
      <p:sp>
        <p:nvSpPr>
          <p:cNvPr id="2765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9pPr>
          </a:lstStyle>
          <a:p>
            <a:pPr eaLnBrk="1" hangingPunct="1"/>
            <a:fld id="{837A156F-8F67-40CB-A677-C0A7F80B06A0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9pPr>
          </a:lstStyle>
          <a:p>
            <a:pPr eaLnBrk="1" hangingPunct="1"/>
            <a:r>
              <a:rPr lang="en-US" smtClean="0">
                <a:latin typeface="Futura Hv" pitchFamily="34" charset="0"/>
              </a:rPr>
              <a:t>Presentation Title</a:t>
            </a:r>
          </a:p>
        </p:txBody>
      </p:sp>
      <p:sp>
        <p:nvSpPr>
          <p:cNvPr id="2765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9pPr>
          </a:lstStyle>
          <a:p>
            <a:pPr eaLnBrk="1" hangingPunct="1"/>
            <a:fld id="{837A156F-8F67-40CB-A677-C0A7F80B06A0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9pPr>
          </a:lstStyle>
          <a:p>
            <a:pPr eaLnBrk="1" hangingPunct="1"/>
            <a:r>
              <a:rPr lang="en-US" smtClean="0">
                <a:latin typeface="Futura Hv" pitchFamily="34" charset="0"/>
              </a:rPr>
              <a:t>Presentation Title</a:t>
            </a:r>
          </a:p>
        </p:txBody>
      </p:sp>
      <p:sp>
        <p:nvSpPr>
          <p:cNvPr id="2867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9pPr>
          </a:lstStyle>
          <a:p>
            <a:pPr eaLnBrk="1" hangingPunct="1"/>
            <a:fld id="{0E465C8A-978E-4A01-B881-F5A3C8714CB8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9pPr>
          </a:lstStyle>
          <a:p>
            <a:pPr eaLnBrk="1" hangingPunct="1"/>
            <a:r>
              <a:rPr lang="en-US" smtClean="0">
                <a:latin typeface="Futura Hv" pitchFamily="34" charset="0"/>
              </a:rPr>
              <a:t>Presentation Title</a:t>
            </a:r>
          </a:p>
        </p:txBody>
      </p:sp>
      <p:sp>
        <p:nvSpPr>
          <p:cNvPr id="2867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9pPr>
          </a:lstStyle>
          <a:p>
            <a:pPr eaLnBrk="1" hangingPunct="1"/>
            <a:fld id="{0E465C8A-978E-4A01-B881-F5A3C8714CB8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9pPr>
          </a:lstStyle>
          <a:p>
            <a:pPr eaLnBrk="1" hangingPunct="1"/>
            <a:r>
              <a:rPr lang="en-US" smtClean="0">
                <a:latin typeface="Futura Hv" pitchFamily="34" charset="0"/>
              </a:rPr>
              <a:t>Presentation Title</a:t>
            </a:r>
          </a:p>
        </p:txBody>
      </p:sp>
      <p:sp>
        <p:nvSpPr>
          <p:cNvPr id="2867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9pPr>
          </a:lstStyle>
          <a:p>
            <a:pPr eaLnBrk="1" hangingPunct="1"/>
            <a:fld id="{0E465C8A-978E-4A01-B881-F5A3C8714CB8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9pPr>
          </a:lstStyle>
          <a:p>
            <a:pPr eaLnBrk="1" hangingPunct="1"/>
            <a:r>
              <a:rPr lang="en-US" smtClean="0">
                <a:latin typeface="Futura Hv" pitchFamily="34" charset="0"/>
              </a:rPr>
              <a:t>Presentation Title</a:t>
            </a:r>
          </a:p>
        </p:txBody>
      </p:sp>
      <p:sp>
        <p:nvSpPr>
          <p:cNvPr id="2867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9pPr>
          </a:lstStyle>
          <a:p>
            <a:pPr eaLnBrk="1" hangingPunct="1"/>
            <a:fld id="{0E465C8A-978E-4A01-B881-F5A3C8714CB8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426200" y="0"/>
            <a:ext cx="27178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3" descr="blue b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6905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65138" y="6399213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900">
                <a:solidFill>
                  <a:srgbClr val="000000"/>
                </a:solidFill>
              </a:rPr>
              <a:t>© 2004 Hewlett-Packard Development Company, L.P.</a:t>
            </a:r>
            <a:br>
              <a:rPr lang="en-US" sz="900">
                <a:solidFill>
                  <a:srgbClr val="000000"/>
                </a:solidFill>
              </a:rPr>
            </a:br>
            <a:r>
              <a:rPr lang="en-US" sz="900">
                <a:solidFill>
                  <a:srgbClr val="000000"/>
                </a:solidFill>
              </a:rPr>
              <a:t>The information contained herein is subject to change without notice </a:t>
            </a:r>
          </a:p>
        </p:txBody>
      </p:sp>
      <p:pic>
        <p:nvPicPr>
          <p:cNvPr id="7" name="Picture 8" descr="plush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688" y="4097338"/>
            <a:ext cx="2486025" cy="191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9"/>
          <p:cNvSpPr>
            <a:spLocks noChangeShapeType="1"/>
          </p:cNvSpPr>
          <p:nvPr/>
        </p:nvSpPr>
        <p:spPr bwMode="hidden">
          <a:xfrm>
            <a:off x="6265863" y="4816475"/>
            <a:ext cx="1792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33388" y="5372100"/>
            <a:ext cx="4570412" cy="914400"/>
          </a:xfrm>
        </p:spPr>
        <p:txBody>
          <a:bodyPr/>
          <a:lstStyle>
            <a:lvl1pPr marL="0" indent="0">
              <a:spcBef>
                <a:spcPct val="10000"/>
              </a:spcBef>
              <a:buFontTx/>
              <a:buNone/>
              <a:defRPr sz="2000">
                <a:solidFill>
                  <a:srgbClr val="000000"/>
                </a:solidFill>
                <a:latin typeface="Futura Hv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89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41325" y="1063625"/>
            <a:ext cx="5651500" cy="3059113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  <a:latin typeface="Futura L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0339657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BAC93-FBBC-4797-95A4-4F7AAEF98442}" type="datetime4">
              <a:rPr lang="en-US"/>
              <a:pPr>
                <a:defRPr/>
              </a:pPr>
              <a:t>May 11, 2011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HP Restricted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566D6-3813-46BE-91C8-635F2409D4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7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588" y="114300"/>
            <a:ext cx="2066925" cy="6361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114300"/>
            <a:ext cx="6053138" cy="6361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A56C6-3AF6-487F-B6BF-CDE45B1ADCE9}" type="datetime4">
              <a:rPr lang="en-US"/>
              <a:pPr>
                <a:defRPr/>
              </a:pPr>
              <a:t>May 11, 2011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HP Restricted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A8BAF-43F9-40D7-A558-57DEF0CBD4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61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114300"/>
            <a:ext cx="7629525" cy="812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00050" y="1447800"/>
            <a:ext cx="8272463" cy="50276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DBCA9-597A-43BD-946E-952AD71FB876}" type="datetime4">
              <a:rPr lang="en-US"/>
              <a:pPr>
                <a:defRPr/>
              </a:pPr>
              <a:t>May 11, 2011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HP Restricted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0FED3-3A70-4A47-8A02-75E3C2E594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56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00050" y="114300"/>
            <a:ext cx="8272463" cy="6361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382EB-F4C2-4CE5-9FC9-E36E21B66D1B}" type="datetime4">
              <a:rPr lang="en-US"/>
              <a:pPr>
                <a:defRPr/>
              </a:pPr>
              <a:t>May 11, 2011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HP Restricted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63B13-D1EE-4C75-B216-BF6D5752F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2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311BB-AA6F-4327-8AAA-02D5611A14DD}" type="datetime4">
              <a:rPr lang="en-US"/>
              <a:pPr>
                <a:defRPr/>
              </a:pPr>
              <a:t>May 11, 2011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HP Restricted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B5B3E-09C0-47AB-A187-BE15A0115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1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39E3A-C145-467B-BACC-9930A7BC390B}" type="datetime4">
              <a:rPr lang="en-US"/>
              <a:pPr>
                <a:defRPr/>
              </a:pPr>
              <a:t>May 11, 2011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HP Restricted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1C062-B3CB-4833-B5D1-5015C03A9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0" y="1447800"/>
            <a:ext cx="4059238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47800"/>
            <a:ext cx="4060825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BF14C-A1D4-41DB-9D88-F68694093F32}" type="datetime4">
              <a:rPr lang="en-US"/>
              <a:pPr>
                <a:defRPr/>
              </a:pPr>
              <a:t>May 11, 2011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HP Restricted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FA5DC-4E37-4ACE-9D61-8FFB517EC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4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074F2-E246-49E3-8BEF-E69174E429F7}" type="datetime4">
              <a:rPr lang="en-US"/>
              <a:pPr>
                <a:defRPr/>
              </a:pPr>
              <a:t>May 11, 2011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HP Restricted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09B19-03AB-4CF0-8011-03BDC7EAA9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3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717F0-7057-4018-B74A-16FB236AD492}" type="datetime4">
              <a:rPr lang="en-US"/>
              <a:pPr>
                <a:defRPr/>
              </a:pPr>
              <a:t>May 11, 2011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HP Restricted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9D7D9-CE6E-43F8-899A-C330533A4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6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A15C1-E9AD-4053-B50E-9CF747132306}" type="datetime4">
              <a:rPr lang="en-US"/>
              <a:pPr>
                <a:defRPr/>
              </a:pPr>
              <a:t>May 11, 2011</a:t>
            </a:fld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HP Restricted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27B02-FD20-43F5-ABF2-168E0A4AD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2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25C8E-7462-487F-87A3-E72C7CF9052F}" type="datetime4">
              <a:rPr lang="en-US"/>
              <a:pPr>
                <a:defRPr/>
              </a:pPr>
              <a:t>May 11, 2011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HP Restricted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84BB1-63A3-407F-BE2D-DB8C3B5039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6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CAC63-14D4-4187-8ABE-9E3F0752E7B9}" type="datetime4">
              <a:rPr lang="en-US"/>
              <a:pPr>
                <a:defRPr/>
              </a:pPr>
              <a:t>May 11, 2011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HP Restricted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C7BF9-7B57-4DBE-92F6-D57085922B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3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3725" y="6629400"/>
            <a:ext cx="146367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solidFill>
                  <a:srgbClr val="848589"/>
                </a:solidFill>
              </a:defRPr>
            </a:lvl1pPr>
          </a:lstStyle>
          <a:p>
            <a:pPr>
              <a:defRPr/>
            </a:pPr>
            <a:fld id="{377F9DCB-E213-4379-B5DD-A8EBBBE7A89F}" type="datetime4">
              <a:rPr lang="en-US"/>
              <a:pPr>
                <a:defRPr/>
              </a:pPr>
              <a:t>May 11, 2011</a:t>
            </a:fld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629400"/>
            <a:ext cx="48768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900">
                <a:solidFill>
                  <a:srgbClr val="848589"/>
                </a:solidFill>
              </a:defRPr>
            </a:lvl1pPr>
          </a:lstStyle>
          <a:p>
            <a:pPr>
              <a:defRPr/>
            </a:pPr>
            <a:r>
              <a:rPr lang="en-US"/>
              <a:t>HP Restricted</a:t>
            </a:r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629400"/>
            <a:ext cx="7620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900">
                <a:solidFill>
                  <a:srgbClr val="848589"/>
                </a:solidFill>
              </a:defRPr>
            </a:lvl1pPr>
          </a:lstStyle>
          <a:p>
            <a:pPr>
              <a:defRPr/>
            </a:pPr>
            <a:fld id="{6A62092C-5752-4AEB-9184-3639279F0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0" y="1171575"/>
            <a:ext cx="257175" cy="5686425"/>
          </a:xfrm>
          <a:prstGeom prst="rect">
            <a:avLst/>
          </a:prstGeom>
          <a:solidFill>
            <a:srgbClr val="0071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0" y="0"/>
            <a:ext cx="257175" cy="1114425"/>
          </a:xfrm>
          <a:prstGeom prst="rect">
            <a:avLst/>
          </a:prstGeom>
          <a:solidFill>
            <a:srgbClr val="0071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114300"/>
            <a:ext cx="762952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447800"/>
            <a:ext cx="8272463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3" name="Picture 10" descr="bulletlogo_black_0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228600"/>
            <a:ext cx="7397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B2B3B5"/>
        </a:buClr>
        <a:buSzPct val="7500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Font typeface="Arial" charset="0"/>
        <a:buChar char="−"/>
        <a:defRPr sz="24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</a:defRPr>
      </a:lvl3pPr>
      <a:lvl4pPr marL="1257300" indent="-228600" algn="l" rtl="0" eaLnBrk="0" fontAlgn="base" hangingPunct="0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Font typeface="Arial" charset="0"/>
        <a:buChar char="−"/>
        <a:defRPr sz="2000">
          <a:solidFill>
            <a:schemeClr val="tx1"/>
          </a:solidFill>
          <a:latin typeface="+mn-lt"/>
        </a:defRPr>
      </a:lvl4pPr>
      <a:lvl5pPr marL="1600200" indent="-228600" algn="l" rtl="0" eaLnBrk="0" fontAlgn="base" hangingPunct="0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</a:defRPr>
      </a:lvl5pPr>
      <a:lvl6pPr marL="2057400" indent="-228600" algn="l" rtl="0" fontAlgn="base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</a:defRPr>
      </a:lvl6pPr>
      <a:lvl7pPr marL="2514600" indent="-228600" algn="l" rtl="0" fontAlgn="base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</a:defRPr>
      </a:lvl7pPr>
      <a:lvl8pPr marL="2971800" indent="-228600" algn="l" rtl="0" fontAlgn="base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</a:defRPr>
      </a:lvl8pPr>
      <a:lvl9pPr marL="3429000" indent="-228600" algn="l" rtl="0" fontAlgn="base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PGS DEV</a:t>
            </a:r>
            <a:endParaRPr lang="en-US" dirty="0" smtClean="0"/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May, 2011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492125" y="1017588"/>
            <a:ext cx="4953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PGS SCM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- Version Control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9pPr>
          </a:lstStyle>
          <a:p>
            <a:fld id="{65EFAF76-40F6-4EF0-AEC8-0F37018EEC14}" type="datetime4">
              <a:rPr lang="en-US" smtClean="0">
                <a:solidFill>
                  <a:srgbClr val="848589"/>
                </a:solidFill>
              </a:rPr>
              <a:pPr/>
              <a:t>May 11, 2011</a:t>
            </a:fld>
            <a:endParaRPr lang="en-US" smtClean="0">
              <a:solidFill>
                <a:srgbClr val="848589"/>
              </a:solidFill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9pPr>
          </a:lstStyle>
          <a:p>
            <a:r>
              <a:rPr lang="en-US" smtClean="0">
                <a:solidFill>
                  <a:srgbClr val="848589"/>
                </a:solidFill>
              </a:rPr>
              <a:t>HP Restricted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9pPr>
          </a:lstStyle>
          <a:p>
            <a:fld id="{9E06AD32-BCB9-4BD2-9206-5C72D225E2DA}" type="slidenum">
              <a:rPr lang="en-US" smtClean="0">
                <a:solidFill>
                  <a:srgbClr val="848589"/>
                </a:solidFill>
              </a:rPr>
              <a:pPr/>
              <a:t>2</a:t>
            </a:fld>
            <a:endParaRPr lang="en-US" smtClean="0">
              <a:solidFill>
                <a:srgbClr val="848589"/>
              </a:solidFill>
            </a:endParaRPr>
          </a:p>
        </p:txBody>
      </p:sp>
      <p:sp>
        <p:nvSpPr>
          <p:cNvPr id="61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Overall Process</a:t>
            </a:r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021404"/>
            <a:ext cx="6372225" cy="5588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9pPr>
          </a:lstStyle>
          <a:p>
            <a:fld id="{0F105A83-EF37-4694-A2F2-949B193B2F1C}" type="datetime4">
              <a:rPr lang="en-US" smtClean="0">
                <a:solidFill>
                  <a:srgbClr val="848589"/>
                </a:solidFill>
              </a:rPr>
              <a:pPr/>
              <a:t>May 11, 2011</a:t>
            </a:fld>
            <a:endParaRPr lang="en-US" smtClean="0">
              <a:solidFill>
                <a:srgbClr val="848589"/>
              </a:solidFill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9pPr>
          </a:lstStyle>
          <a:p>
            <a:r>
              <a:rPr lang="en-US" smtClean="0">
                <a:solidFill>
                  <a:srgbClr val="848589"/>
                </a:solidFill>
              </a:rPr>
              <a:t>HP Restricted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9pPr>
          </a:lstStyle>
          <a:p>
            <a:fld id="{1484D810-22DE-4A94-A3C1-CBCC2A165CE6}" type="slidenum">
              <a:rPr lang="en-US" smtClean="0">
                <a:solidFill>
                  <a:srgbClr val="848589"/>
                </a:solidFill>
              </a:rPr>
              <a:pPr/>
              <a:t>3</a:t>
            </a:fld>
            <a:endParaRPr lang="en-US" smtClean="0">
              <a:solidFill>
                <a:srgbClr val="848589"/>
              </a:solidFill>
            </a:endParaRPr>
          </a:p>
        </p:txBody>
      </p:sp>
      <p:sp>
        <p:nvSpPr>
          <p:cNvPr id="5126" name="Rectangle 4"/>
          <p:cNvSpPr>
            <a:spLocks noGrp="1" noChangeArrowheads="1"/>
          </p:cNvSpPr>
          <p:nvPr>
            <p:ph type="title"/>
          </p:nvPr>
        </p:nvSpPr>
        <p:spPr>
          <a:xfrm>
            <a:off x="428625" y="240764"/>
            <a:ext cx="7629525" cy="576364"/>
          </a:xfrm>
        </p:spPr>
        <p:txBody>
          <a:bodyPr anchor="t"/>
          <a:lstStyle/>
          <a:p>
            <a:pPr eaLnBrk="1" hangingPunct="1"/>
            <a:r>
              <a:rPr lang="en-US" dirty="0" smtClean="0"/>
              <a:t>Roles, Privileges and Responsibilities</a:t>
            </a:r>
            <a:r>
              <a:rPr lang="en-US" dirty="0"/>
              <a:t/>
            </a:r>
            <a:br>
              <a:rPr lang="en-US" dirty="0"/>
            </a:br>
            <a:endParaRPr lang="en-US" sz="1800" dirty="0" smtClean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09615970"/>
              </p:ext>
            </p:extLst>
          </p:nvPr>
        </p:nvGraphicFramePr>
        <p:xfrm>
          <a:off x="535021" y="1026825"/>
          <a:ext cx="7413226" cy="4683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9pPr>
          </a:lstStyle>
          <a:p>
            <a:fld id="{0F105A83-EF37-4694-A2F2-949B193B2F1C}" type="datetime4">
              <a:rPr lang="en-US" smtClean="0">
                <a:solidFill>
                  <a:srgbClr val="848589"/>
                </a:solidFill>
              </a:rPr>
              <a:pPr/>
              <a:t>May 11, 2011</a:t>
            </a:fld>
            <a:endParaRPr lang="en-US" smtClean="0">
              <a:solidFill>
                <a:srgbClr val="848589"/>
              </a:solidFill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9pPr>
          </a:lstStyle>
          <a:p>
            <a:r>
              <a:rPr lang="en-US" smtClean="0">
                <a:solidFill>
                  <a:srgbClr val="848589"/>
                </a:solidFill>
              </a:rPr>
              <a:t>HP Restricted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9pPr>
          </a:lstStyle>
          <a:p>
            <a:fld id="{1484D810-22DE-4A94-A3C1-CBCC2A165CE6}" type="slidenum">
              <a:rPr lang="en-US" smtClean="0">
                <a:solidFill>
                  <a:srgbClr val="848589"/>
                </a:solidFill>
              </a:rPr>
              <a:pPr/>
              <a:t>4</a:t>
            </a:fld>
            <a:endParaRPr lang="en-US" smtClean="0">
              <a:solidFill>
                <a:srgbClr val="848589"/>
              </a:solidFill>
            </a:endParaRPr>
          </a:p>
        </p:txBody>
      </p:sp>
      <p:sp>
        <p:nvSpPr>
          <p:cNvPr id="5126" name="Rectangle 4"/>
          <p:cNvSpPr>
            <a:spLocks noGrp="1" noChangeArrowheads="1"/>
          </p:cNvSpPr>
          <p:nvPr>
            <p:ph type="title"/>
          </p:nvPr>
        </p:nvSpPr>
        <p:spPr>
          <a:xfrm>
            <a:off x="428625" y="240764"/>
            <a:ext cx="7629525" cy="576364"/>
          </a:xfrm>
        </p:spPr>
        <p:txBody>
          <a:bodyPr anchor="t"/>
          <a:lstStyle/>
          <a:p>
            <a:pPr eaLnBrk="1" hangingPunct="1"/>
            <a:r>
              <a:rPr lang="en-US" dirty="0" smtClean="0"/>
              <a:t>Roles, Privileges and Responsibilities</a:t>
            </a:r>
            <a:r>
              <a:rPr lang="en-US" dirty="0"/>
              <a:t/>
            </a:r>
            <a:br>
              <a:rPr lang="en-US" dirty="0"/>
            </a:br>
            <a:endParaRPr lang="en-US" sz="1800" dirty="0" smtClean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05937447"/>
              </p:ext>
            </p:extLst>
          </p:nvPr>
        </p:nvGraphicFramePr>
        <p:xfrm>
          <a:off x="535020" y="1026826"/>
          <a:ext cx="7694579" cy="283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565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9pPr>
          </a:lstStyle>
          <a:p>
            <a:fld id="{65EFAF76-40F6-4EF0-AEC8-0F37018EEC14}" type="datetime4">
              <a:rPr lang="en-US" smtClean="0">
                <a:solidFill>
                  <a:srgbClr val="848589"/>
                </a:solidFill>
              </a:rPr>
              <a:pPr/>
              <a:t>May 11, 2011</a:t>
            </a:fld>
            <a:endParaRPr lang="en-US" smtClean="0">
              <a:solidFill>
                <a:srgbClr val="848589"/>
              </a:solidFill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9pPr>
          </a:lstStyle>
          <a:p>
            <a:r>
              <a:rPr lang="en-US" smtClean="0">
                <a:solidFill>
                  <a:srgbClr val="848589"/>
                </a:solidFill>
              </a:rPr>
              <a:t>HP Restricted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9pPr>
          </a:lstStyle>
          <a:p>
            <a:fld id="{9E06AD32-BCB9-4BD2-9206-5C72D225E2DA}" type="slidenum">
              <a:rPr lang="en-US" smtClean="0">
                <a:solidFill>
                  <a:srgbClr val="848589"/>
                </a:solidFill>
              </a:rPr>
              <a:pPr/>
              <a:t>5</a:t>
            </a:fld>
            <a:endParaRPr lang="en-US" smtClean="0">
              <a:solidFill>
                <a:srgbClr val="848589"/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963038"/>
            <a:ext cx="8272463" cy="5512375"/>
          </a:xfrm>
        </p:spPr>
        <p:txBody>
          <a:bodyPr/>
          <a:lstStyle/>
          <a:p>
            <a:pPr defTabSz="742950" eaLnBrk="1" hangingPunct="1">
              <a:buFont typeface="Wingdings" pitchFamily="2" charset="2"/>
              <a:buChar char="Ø"/>
            </a:pPr>
            <a:r>
              <a:rPr lang="en-US" sz="2000" dirty="0" smtClean="0"/>
              <a:t>Triggers</a:t>
            </a:r>
          </a:p>
          <a:p>
            <a:pPr marL="911225" lvl="2" indent="-225425" defTabSz="742950" eaLnBrk="1" hangingPunct="1">
              <a:buFontTx/>
              <a:buNone/>
            </a:pPr>
            <a:r>
              <a:rPr lang="en-US" dirty="0" smtClean="0"/>
              <a:t>branching for new project or exceptions like emergency fix</a:t>
            </a:r>
          </a:p>
          <a:p>
            <a:pPr marL="911225" lvl="2" indent="-225425" defTabSz="742950" eaLnBrk="1" hangingPunct="1">
              <a:buFontTx/>
              <a:buNone/>
            </a:pPr>
            <a:r>
              <a:rPr lang="en-US" dirty="0" smtClean="0"/>
              <a:t>merging for MTT, MTP activities</a:t>
            </a:r>
          </a:p>
          <a:p>
            <a:pPr marL="225425" indent="-225425" defTabSz="742950" eaLnBrk="1" hangingPunct="1">
              <a:buFontTx/>
              <a:buNone/>
            </a:pPr>
            <a:endParaRPr lang="en-US" sz="2000" dirty="0"/>
          </a:p>
          <a:p>
            <a:pPr defTabSz="742950" eaLnBrk="1" hangingPunct="1">
              <a:buFont typeface="Wingdings" pitchFamily="2" charset="2"/>
              <a:buChar char="Ø"/>
            </a:pPr>
            <a:r>
              <a:rPr lang="en-US" sz="2000" dirty="0" smtClean="0"/>
              <a:t>Action</a:t>
            </a:r>
          </a:p>
          <a:p>
            <a:pPr marL="911225" lvl="2" indent="-225425" defTabSz="742950" eaLnBrk="1" hangingPunct="1">
              <a:buFontTx/>
              <a:buNone/>
            </a:pPr>
            <a:r>
              <a:rPr lang="en-US" dirty="0" smtClean="0"/>
              <a:t>PM/PL/Developers: submit branching request</a:t>
            </a:r>
          </a:p>
          <a:p>
            <a:pPr marL="911225" lvl="2" indent="-225425" defTabSz="742950" eaLnBrk="1" hangingPunct="1">
              <a:buFontTx/>
              <a:buNone/>
            </a:pPr>
            <a:r>
              <a:rPr lang="en-US" dirty="0" smtClean="0"/>
              <a:t>SCM Owner: create branches</a:t>
            </a:r>
          </a:p>
          <a:p>
            <a:pPr marL="225425" indent="-225425" defTabSz="742950" eaLnBrk="1" hangingPunct="1">
              <a:buFontTx/>
              <a:buNone/>
            </a:pPr>
            <a:endParaRPr lang="en-US" sz="2600" dirty="0"/>
          </a:p>
          <a:p>
            <a:pPr defTabSz="742950" eaLnBrk="1" hangingPunct="1">
              <a:buFont typeface="Wingdings" pitchFamily="2" charset="2"/>
              <a:buChar char="Ø"/>
            </a:pPr>
            <a:r>
              <a:rPr lang="en-US" sz="2000" dirty="0"/>
              <a:t>Types of Branch</a:t>
            </a:r>
          </a:p>
          <a:p>
            <a:pPr marL="911225" lvl="2" indent="-225425" defTabSz="742950" eaLnBrk="1" hangingPunct="1">
              <a:buFontTx/>
              <a:buNone/>
            </a:pPr>
            <a:r>
              <a:rPr lang="en-US" dirty="0" smtClean="0"/>
              <a:t>Main Branch : the root branch where other branches will merge 			back when the MTP is done.</a:t>
            </a:r>
          </a:p>
          <a:p>
            <a:pPr marL="911225" lvl="2" indent="-225425" defTabSz="742950" eaLnBrk="1" hangingPunct="1">
              <a:buFontTx/>
              <a:buNone/>
            </a:pPr>
            <a:r>
              <a:rPr lang="en-US" dirty="0" err="1" smtClean="0"/>
              <a:t>Dev</a:t>
            </a:r>
            <a:r>
              <a:rPr lang="en-US" dirty="0" smtClean="0"/>
              <a:t> Branch : used for routine bug fix and enhancements.  </a:t>
            </a:r>
          </a:p>
          <a:p>
            <a:pPr marL="911225" lvl="2" indent="-225425" defTabSz="742950" eaLnBrk="1" hangingPunct="1">
              <a:buFontTx/>
              <a:buNone/>
            </a:pPr>
            <a:r>
              <a:rPr lang="en-US" dirty="0" smtClean="0"/>
              <a:t>Project Branch : only used for project related development.</a:t>
            </a:r>
          </a:p>
          <a:p>
            <a:pPr marL="225425" indent="-225425" defTabSz="742950" eaLnBrk="1" hangingPunct="1">
              <a:buFontTx/>
              <a:buNone/>
            </a:pPr>
            <a:endParaRPr lang="en-US" sz="2600" dirty="0" smtClean="0"/>
          </a:p>
          <a:p>
            <a:pPr marL="225425" indent="-225425" defTabSz="742950" eaLnBrk="1" hangingPunct="1">
              <a:buFontTx/>
              <a:buNone/>
            </a:pPr>
            <a:endParaRPr lang="en-US" sz="2600" dirty="0"/>
          </a:p>
          <a:p>
            <a:pPr marL="225425" indent="-225425" defTabSz="742950" eaLnBrk="1" hangingPunct="1">
              <a:buFontTx/>
              <a:buNone/>
            </a:pPr>
            <a:endParaRPr lang="en-US" sz="2600" dirty="0" smtClean="0"/>
          </a:p>
        </p:txBody>
      </p:sp>
      <p:sp>
        <p:nvSpPr>
          <p:cNvPr id="61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Branch and Merge</a:t>
            </a:r>
          </a:p>
        </p:txBody>
      </p:sp>
    </p:spTree>
    <p:extLst>
      <p:ext uri="{BB962C8B-B14F-4D97-AF65-F5344CB8AC3E}">
        <p14:creationId xmlns:p14="http://schemas.microsoft.com/office/powerpoint/2010/main" val="33071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9pPr>
          </a:lstStyle>
          <a:p>
            <a:fld id="{65EFAF76-40F6-4EF0-AEC8-0F37018EEC14}" type="datetime4">
              <a:rPr lang="en-US" smtClean="0">
                <a:solidFill>
                  <a:srgbClr val="848589"/>
                </a:solidFill>
              </a:rPr>
              <a:pPr/>
              <a:t>May 11, 2011</a:t>
            </a:fld>
            <a:endParaRPr lang="en-US" smtClean="0">
              <a:solidFill>
                <a:srgbClr val="848589"/>
              </a:solidFill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9pPr>
          </a:lstStyle>
          <a:p>
            <a:r>
              <a:rPr lang="en-US" smtClean="0">
                <a:solidFill>
                  <a:srgbClr val="848589"/>
                </a:solidFill>
              </a:rPr>
              <a:t>HP Restricted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9pPr>
          </a:lstStyle>
          <a:p>
            <a:fld id="{9E06AD32-BCB9-4BD2-9206-5C72D225E2DA}" type="slidenum">
              <a:rPr lang="en-US" smtClean="0">
                <a:solidFill>
                  <a:srgbClr val="848589"/>
                </a:solidFill>
              </a:rPr>
              <a:pPr/>
              <a:t>6</a:t>
            </a:fld>
            <a:endParaRPr lang="en-US" smtClean="0">
              <a:solidFill>
                <a:srgbClr val="848589"/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963038"/>
            <a:ext cx="8272463" cy="5512375"/>
          </a:xfrm>
        </p:spPr>
        <p:txBody>
          <a:bodyPr/>
          <a:lstStyle/>
          <a:p>
            <a:pPr defTabSz="742950" eaLnBrk="1" hangingPunct="1">
              <a:buFont typeface="Wingdings" pitchFamily="2" charset="2"/>
              <a:buChar char="Ø"/>
            </a:pPr>
            <a:r>
              <a:rPr lang="en-US" sz="2000" dirty="0" smtClean="0"/>
              <a:t>Naming conventions</a:t>
            </a:r>
          </a:p>
          <a:p>
            <a:pPr marL="911225" lvl="2" indent="-225425" defTabSz="742950" eaLnBrk="1" hangingPunct="1">
              <a:buFontTx/>
              <a:buNone/>
            </a:pPr>
            <a:r>
              <a:rPr lang="en-US" dirty="0" smtClean="0"/>
              <a:t>Main Branch: 	NA</a:t>
            </a:r>
          </a:p>
          <a:p>
            <a:pPr marL="911225" lvl="2" indent="-225425" defTabSz="742950" eaLnBrk="1" hangingPunct="1">
              <a:buFontTx/>
              <a:buNone/>
            </a:pPr>
            <a:r>
              <a:rPr lang="en-US" dirty="0" err="1" smtClean="0"/>
              <a:t>Dev</a:t>
            </a:r>
            <a:r>
              <a:rPr lang="en-US" dirty="0" smtClean="0"/>
              <a:t> Branch: 		</a:t>
            </a:r>
            <a:r>
              <a:rPr lang="en-US" dirty="0" err="1" smtClean="0">
                <a:solidFill>
                  <a:srgbClr val="0000CC"/>
                </a:solidFill>
              </a:rPr>
              <a:t>Branch.Dev</a:t>
            </a:r>
            <a:r>
              <a:rPr lang="en-US" dirty="0" smtClean="0">
                <a:solidFill>
                  <a:srgbClr val="0000CC"/>
                </a:solidFill>
              </a:rPr>
              <a:t>.</a:t>
            </a:r>
            <a:r>
              <a:rPr lang="en-US" dirty="0" smtClean="0">
                <a:solidFill>
                  <a:srgbClr val="C00000"/>
                </a:solidFill>
              </a:rPr>
              <a:t>[Component]</a:t>
            </a:r>
          </a:p>
          <a:p>
            <a:pPr marL="911225" lvl="2" indent="-225425" defTabSz="742950" eaLnBrk="1" hangingPunct="1">
              <a:buFontTx/>
              <a:buNone/>
            </a:pPr>
            <a:r>
              <a:rPr lang="en-US" dirty="0" smtClean="0"/>
              <a:t>Project Branch: 	</a:t>
            </a:r>
            <a:r>
              <a:rPr lang="en-US" dirty="0" smtClean="0">
                <a:solidFill>
                  <a:srgbClr val="0000CC"/>
                </a:solidFill>
              </a:rPr>
              <a:t>Branch.</a:t>
            </a:r>
            <a:r>
              <a:rPr lang="en-US" dirty="0" smtClean="0">
                <a:solidFill>
                  <a:srgbClr val="C00000"/>
                </a:solidFill>
              </a:rPr>
              <a:t>[Project]</a:t>
            </a:r>
            <a:r>
              <a:rPr lang="en-US" dirty="0">
                <a:solidFill>
                  <a:srgbClr val="0000CC"/>
                </a:solidFill>
              </a:rPr>
              <a:t>.</a:t>
            </a:r>
            <a:r>
              <a:rPr lang="en-US" dirty="0" smtClean="0">
                <a:solidFill>
                  <a:srgbClr val="C00000"/>
                </a:solidFill>
              </a:rPr>
              <a:t>[Component]</a:t>
            </a:r>
          </a:p>
          <a:p>
            <a:pPr marL="911225" lvl="2" indent="-225425" defTabSz="742950" eaLnBrk="1" hangingPunct="1">
              <a:buFontTx/>
              <a:buNone/>
            </a:pPr>
            <a:r>
              <a:rPr lang="en-US" dirty="0" smtClean="0"/>
              <a:t>MTP Label: 		</a:t>
            </a:r>
            <a:r>
              <a:rPr lang="en-US" dirty="0" smtClean="0">
                <a:solidFill>
                  <a:srgbClr val="0000CC"/>
                </a:solidFill>
              </a:rPr>
              <a:t>Release.</a:t>
            </a:r>
            <a:r>
              <a:rPr lang="en-US" dirty="0" smtClean="0">
                <a:solidFill>
                  <a:srgbClr val="C00000"/>
                </a:solidFill>
              </a:rPr>
              <a:t>[MTP Date]</a:t>
            </a:r>
          </a:p>
          <a:p>
            <a:pPr marL="225425" indent="-225425" defTabSz="742950" eaLnBrk="1" hangingPunct="1">
              <a:buFontTx/>
              <a:buNone/>
            </a:pPr>
            <a:endParaRPr lang="en-US" sz="2000" dirty="0"/>
          </a:p>
          <a:p>
            <a:pPr marL="225425" indent="-225425" defTabSz="742950" eaLnBrk="1" hangingPunct="1">
              <a:buFontTx/>
              <a:buNone/>
            </a:pPr>
            <a:endParaRPr lang="en-US" sz="2600" dirty="0" smtClean="0"/>
          </a:p>
          <a:p>
            <a:pPr marL="225425" indent="-225425" defTabSz="742950" eaLnBrk="1" hangingPunct="1">
              <a:buFontTx/>
              <a:buNone/>
            </a:pPr>
            <a:endParaRPr lang="en-US" sz="2600" dirty="0"/>
          </a:p>
          <a:p>
            <a:pPr marL="225425" indent="-225425" defTabSz="742950" eaLnBrk="1" hangingPunct="1">
              <a:buFontTx/>
              <a:buNone/>
            </a:pPr>
            <a:endParaRPr lang="en-US" sz="2600" dirty="0" smtClean="0"/>
          </a:p>
        </p:txBody>
      </p:sp>
      <p:sp>
        <p:nvSpPr>
          <p:cNvPr id="61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Branch and Merge</a:t>
            </a:r>
          </a:p>
        </p:txBody>
      </p:sp>
    </p:spTree>
    <p:extLst>
      <p:ext uri="{BB962C8B-B14F-4D97-AF65-F5344CB8AC3E}">
        <p14:creationId xmlns:p14="http://schemas.microsoft.com/office/powerpoint/2010/main" val="40960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9pPr>
          </a:lstStyle>
          <a:p>
            <a:fld id="{65EFAF76-40F6-4EF0-AEC8-0F37018EEC14}" type="datetime4">
              <a:rPr lang="en-US" smtClean="0">
                <a:solidFill>
                  <a:srgbClr val="848589"/>
                </a:solidFill>
              </a:rPr>
              <a:pPr/>
              <a:t>May 11, 2011</a:t>
            </a:fld>
            <a:endParaRPr lang="en-US" smtClean="0">
              <a:solidFill>
                <a:srgbClr val="848589"/>
              </a:solidFill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9pPr>
          </a:lstStyle>
          <a:p>
            <a:r>
              <a:rPr lang="en-US" smtClean="0">
                <a:solidFill>
                  <a:srgbClr val="848589"/>
                </a:solidFill>
              </a:rPr>
              <a:t>HP Restricted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9pPr>
          </a:lstStyle>
          <a:p>
            <a:fld id="{9E06AD32-BCB9-4BD2-9206-5C72D225E2DA}" type="slidenum">
              <a:rPr lang="en-US" smtClean="0">
                <a:solidFill>
                  <a:srgbClr val="848589"/>
                </a:solidFill>
              </a:rPr>
              <a:pPr/>
              <a:t>7</a:t>
            </a:fld>
            <a:endParaRPr lang="en-US" smtClean="0">
              <a:solidFill>
                <a:srgbClr val="848589"/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963038"/>
            <a:ext cx="8272463" cy="330741"/>
          </a:xfrm>
        </p:spPr>
        <p:txBody>
          <a:bodyPr/>
          <a:lstStyle/>
          <a:p>
            <a:pPr defTabSz="742950" eaLnBrk="1" hangingPunct="1">
              <a:buFont typeface="Wingdings" pitchFamily="2" charset="2"/>
              <a:buChar char="Ø"/>
            </a:pPr>
            <a:r>
              <a:rPr lang="en-US" sz="2000" dirty="0" smtClean="0"/>
              <a:t>Solution</a:t>
            </a:r>
            <a:endParaRPr lang="en-US" sz="2000" dirty="0"/>
          </a:p>
          <a:p>
            <a:pPr marL="225425" indent="-225425" defTabSz="742950" eaLnBrk="1" hangingPunct="1">
              <a:buFontTx/>
              <a:buNone/>
            </a:pPr>
            <a:endParaRPr lang="en-US" sz="2600" dirty="0" smtClean="0"/>
          </a:p>
          <a:p>
            <a:pPr marL="225425" indent="-225425" defTabSz="742950" eaLnBrk="1" hangingPunct="1">
              <a:buFontTx/>
              <a:buNone/>
            </a:pPr>
            <a:endParaRPr lang="en-US" sz="2600" dirty="0"/>
          </a:p>
          <a:p>
            <a:pPr marL="225425" indent="-225425" defTabSz="742950" eaLnBrk="1" hangingPunct="1">
              <a:buFontTx/>
              <a:buNone/>
            </a:pPr>
            <a:endParaRPr lang="en-US" sz="2600" dirty="0" smtClean="0"/>
          </a:p>
        </p:txBody>
      </p:sp>
      <p:sp>
        <p:nvSpPr>
          <p:cNvPr id="61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Branch and Merge</a:t>
            </a: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055" y="992221"/>
            <a:ext cx="4912467" cy="536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629663" y="1469081"/>
            <a:ext cx="2833383" cy="488916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utura Bk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utura Bk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utura Bk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utura Bk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utura Bk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utura Bk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utura Bk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utura Bk" pitchFamily="34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70C0"/>
                </a:solidFill>
              </a:rPr>
              <a:t>1. Categorize Branches</a:t>
            </a:r>
          </a:p>
          <a:p>
            <a:pPr marL="171450" indent="-171450" eaLnBrk="1" hangingPunct="1">
              <a:buFontTx/>
              <a:buChar char="-"/>
            </a:pPr>
            <a:r>
              <a:rPr lang="en-US" sz="1400" dirty="0" smtClean="0">
                <a:solidFill>
                  <a:srgbClr val="0070C0"/>
                </a:solidFill>
              </a:rPr>
              <a:t>Main branch for MTP</a:t>
            </a:r>
          </a:p>
          <a:p>
            <a:pPr marL="171450" indent="-171450" eaLnBrk="1" hangingPunct="1">
              <a:buFontTx/>
              <a:buChar char="-"/>
            </a:pPr>
            <a:r>
              <a:rPr lang="en-US" sz="1400" dirty="0" err="1" smtClean="0">
                <a:solidFill>
                  <a:srgbClr val="0070C0"/>
                </a:solidFill>
              </a:rPr>
              <a:t>Dev</a:t>
            </a:r>
            <a:r>
              <a:rPr lang="en-US" sz="1400" dirty="0" smtClean="0">
                <a:solidFill>
                  <a:srgbClr val="0070C0"/>
                </a:solidFill>
              </a:rPr>
              <a:t> Branch for routine bug fix and maintenance</a:t>
            </a:r>
          </a:p>
          <a:p>
            <a:pPr marL="171450" indent="-171450" eaLnBrk="1" hangingPunct="1">
              <a:buFontTx/>
              <a:buChar char="-"/>
            </a:pPr>
            <a:r>
              <a:rPr lang="en-US" sz="1400" dirty="0" smtClean="0">
                <a:solidFill>
                  <a:srgbClr val="0070C0"/>
                </a:solidFill>
              </a:rPr>
              <a:t>Project Branch for project development</a:t>
            </a:r>
          </a:p>
          <a:p>
            <a:pPr marL="171450" indent="-171450" eaLnBrk="1" hangingPunct="1">
              <a:buFontTx/>
              <a:buChar char="-"/>
            </a:pPr>
            <a:endParaRPr lang="en-US" sz="1400" dirty="0">
              <a:solidFill>
                <a:srgbClr val="0070C0"/>
              </a:solidFill>
            </a:endParaRPr>
          </a:p>
          <a:p>
            <a:pPr eaLnBrk="1" hangingPunct="1"/>
            <a:r>
              <a:rPr lang="en-US" sz="1400" dirty="0" smtClean="0">
                <a:solidFill>
                  <a:srgbClr val="0070C0"/>
                </a:solidFill>
              </a:rPr>
              <a:t>2. MTT build packages should be generated from child branch</a:t>
            </a:r>
          </a:p>
          <a:p>
            <a:pPr eaLnBrk="1" hangingPunct="1"/>
            <a:endParaRPr lang="en-US" sz="1400" dirty="0">
              <a:solidFill>
                <a:srgbClr val="0070C0"/>
              </a:solidFill>
            </a:endParaRPr>
          </a:p>
          <a:p>
            <a:pPr eaLnBrk="1" hangingPunct="1"/>
            <a:r>
              <a:rPr lang="en-US" sz="1400" dirty="0" smtClean="0">
                <a:solidFill>
                  <a:srgbClr val="0070C0"/>
                </a:solidFill>
              </a:rPr>
              <a:t>3. When generating MTT build packages on child branch, need to merge code from main branch first if there is a MTP already happens on main branch</a:t>
            </a:r>
          </a:p>
          <a:p>
            <a:pPr eaLnBrk="1" hangingPunct="1"/>
            <a:endParaRPr lang="en-US" sz="1400" dirty="0">
              <a:solidFill>
                <a:srgbClr val="0070C0"/>
              </a:solidFill>
            </a:endParaRPr>
          </a:p>
          <a:p>
            <a:pPr eaLnBrk="1" hangingPunct="1"/>
            <a:r>
              <a:rPr lang="en-US" sz="1400" dirty="0" smtClean="0">
                <a:solidFill>
                  <a:srgbClr val="0070C0"/>
                </a:solidFill>
              </a:rPr>
              <a:t>4. When child branch reaches the development end, it should merge code from main branch first if there is a MTP already happens on main branch, and then merge the final code back to main branch when MTP build package is generated.</a:t>
            </a:r>
          </a:p>
        </p:txBody>
      </p:sp>
    </p:spTree>
    <p:extLst>
      <p:ext uri="{BB962C8B-B14F-4D97-AF65-F5344CB8AC3E}">
        <p14:creationId xmlns:p14="http://schemas.microsoft.com/office/powerpoint/2010/main" val="15333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9pPr>
          </a:lstStyle>
          <a:p>
            <a:fld id="{65EFAF76-40F6-4EF0-AEC8-0F37018EEC14}" type="datetime4">
              <a:rPr lang="en-US" smtClean="0">
                <a:solidFill>
                  <a:srgbClr val="848589"/>
                </a:solidFill>
              </a:rPr>
              <a:pPr/>
              <a:t>May 11, 2011</a:t>
            </a:fld>
            <a:endParaRPr lang="en-US" smtClean="0">
              <a:solidFill>
                <a:srgbClr val="848589"/>
              </a:solidFill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9pPr>
          </a:lstStyle>
          <a:p>
            <a:r>
              <a:rPr lang="en-US" smtClean="0">
                <a:solidFill>
                  <a:srgbClr val="848589"/>
                </a:solidFill>
              </a:rPr>
              <a:t>HP Restricted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utura B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Bk" pitchFamily="34" charset="0"/>
              </a:defRPr>
            </a:lvl9pPr>
          </a:lstStyle>
          <a:p>
            <a:fld id="{9E06AD32-BCB9-4BD2-9206-5C72D225E2DA}" type="slidenum">
              <a:rPr lang="en-US" smtClean="0">
                <a:solidFill>
                  <a:srgbClr val="848589"/>
                </a:solidFill>
              </a:rPr>
              <a:pPr/>
              <a:t>8</a:t>
            </a:fld>
            <a:endParaRPr lang="en-US" smtClean="0">
              <a:solidFill>
                <a:srgbClr val="848589"/>
              </a:solidFill>
            </a:endParaRPr>
          </a:p>
        </p:txBody>
      </p:sp>
      <p:sp>
        <p:nvSpPr>
          <p:cNvPr id="61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 &amp; A?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454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-1-04_Light_HP_Template">
  <a:themeElements>
    <a:clrScheme name="3-1-04_Light_HP_Template 2">
      <a:dk1>
        <a:srgbClr val="000000"/>
      </a:dk1>
      <a:lt1>
        <a:srgbClr val="FFFFFF"/>
      </a:lt1>
      <a:dk2>
        <a:srgbClr val="000000"/>
      </a:dk2>
      <a:lt2>
        <a:srgbClr val="AAABB0"/>
      </a:lt2>
      <a:accent1>
        <a:srgbClr val="0071B5"/>
      </a:accent1>
      <a:accent2>
        <a:srgbClr val="64B900"/>
      </a:accent2>
      <a:accent3>
        <a:srgbClr val="FFFFFF"/>
      </a:accent3>
      <a:accent4>
        <a:srgbClr val="000000"/>
      </a:accent4>
      <a:accent5>
        <a:srgbClr val="AABBD7"/>
      </a:accent5>
      <a:accent6>
        <a:srgbClr val="5AA700"/>
      </a:accent6>
      <a:hlink>
        <a:srgbClr val="EB5F01"/>
      </a:hlink>
      <a:folHlink>
        <a:srgbClr val="CC0066"/>
      </a:folHlink>
    </a:clrScheme>
    <a:fontScheme name="3-1-04_Light_HP_Template">
      <a:majorFont>
        <a:latin typeface="Futura Bk"/>
        <a:ea typeface=""/>
        <a:cs typeface=""/>
      </a:majorFont>
      <a:minorFont>
        <a:latin typeface="Futura B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-1-04_Light_HP_Template 1">
        <a:dk1>
          <a:srgbClr val="000000"/>
        </a:dk1>
        <a:lt1>
          <a:srgbClr val="FFFFFF"/>
        </a:lt1>
        <a:dk2>
          <a:srgbClr val="001D58"/>
        </a:dk2>
        <a:lt2>
          <a:srgbClr val="FFFFFF"/>
        </a:lt2>
        <a:accent1>
          <a:srgbClr val="0071B5"/>
        </a:accent1>
        <a:accent2>
          <a:srgbClr val="64B900"/>
        </a:accent2>
        <a:accent3>
          <a:srgbClr val="AAABB4"/>
        </a:accent3>
        <a:accent4>
          <a:srgbClr val="DADADA"/>
        </a:accent4>
        <a:accent5>
          <a:srgbClr val="AABBD7"/>
        </a:accent5>
        <a:accent6>
          <a:srgbClr val="5AA700"/>
        </a:accent6>
        <a:hlink>
          <a:srgbClr val="EB5F01"/>
        </a:hlink>
        <a:folHlink>
          <a:srgbClr val="CC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-1-04_Light_HP_Template 2">
        <a:dk1>
          <a:srgbClr val="000000"/>
        </a:dk1>
        <a:lt1>
          <a:srgbClr val="FFFFFF"/>
        </a:lt1>
        <a:dk2>
          <a:srgbClr val="000000"/>
        </a:dk2>
        <a:lt2>
          <a:srgbClr val="AAABB0"/>
        </a:lt2>
        <a:accent1>
          <a:srgbClr val="0071B5"/>
        </a:accent1>
        <a:accent2>
          <a:srgbClr val="64B900"/>
        </a:accent2>
        <a:accent3>
          <a:srgbClr val="FFFFFF"/>
        </a:accent3>
        <a:accent4>
          <a:srgbClr val="000000"/>
        </a:accent4>
        <a:accent5>
          <a:srgbClr val="AABBD7"/>
        </a:accent5>
        <a:accent6>
          <a:srgbClr val="5AA700"/>
        </a:accent6>
        <a:hlink>
          <a:srgbClr val="EB5F01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3-1-04_Light_HP_Template 1">
    <a:dk1>
      <a:srgbClr val="000000"/>
    </a:dk1>
    <a:lt1>
      <a:srgbClr val="FFFFFF"/>
    </a:lt1>
    <a:dk2>
      <a:srgbClr val="001D58"/>
    </a:dk2>
    <a:lt2>
      <a:srgbClr val="FFFFFF"/>
    </a:lt2>
    <a:accent1>
      <a:srgbClr val="0071B5"/>
    </a:accent1>
    <a:accent2>
      <a:srgbClr val="64B900"/>
    </a:accent2>
    <a:accent3>
      <a:srgbClr val="AAABB4"/>
    </a:accent3>
    <a:accent4>
      <a:srgbClr val="DADADA"/>
    </a:accent4>
    <a:accent5>
      <a:srgbClr val="AABBD7"/>
    </a:accent5>
    <a:accent6>
      <a:srgbClr val="5AA700"/>
    </a:accent6>
    <a:hlink>
      <a:srgbClr val="EB5F01"/>
    </a:hlink>
    <a:folHlink>
      <a:srgbClr val="CC00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3-1-04_Light_HP_Template</Template>
  <TotalTime>2491</TotalTime>
  <Words>383</Words>
  <Application>Microsoft Office PowerPoint</Application>
  <PresentationFormat>On-screen Show (4:3)</PresentationFormat>
  <Paragraphs>98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3-1-04_Light_HP_Template</vt:lpstr>
      <vt:lpstr>PowerPoint Presentation</vt:lpstr>
      <vt:lpstr>Overall Process</vt:lpstr>
      <vt:lpstr>Roles, Privileges and Responsibilities </vt:lpstr>
      <vt:lpstr>Roles, Privileges and Responsibilities </vt:lpstr>
      <vt:lpstr>Branch and Merge</vt:lpstr>
      <vt:lpstr>Branch and Merge</vt:lpstr>
      <vt:lpstr>Branch and Merge</vt:lpstr>
      <vt:lpstr>Q &amp; A?</vt:lpstr>
    </vt:vector>
  </TitlesOfParts>
  <Company>HP GDIC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 standard light template</dc:title>
  <dc:creator>narendrakumar</dc:creator>
  <cp:lastModifiedBy>Yang Chen</cp:lastModifiedBy>
  <cp:revision>176</cp:revision>
  <dcterms:created xsi:type="dcterms:W3CDTF">2005-06-03T06:52:46Z</dcterms:created>
  <dcterms:modified xsi:type="dcterms:W3CDTF">2011-05-11T10:41:44Z</dcterms:modified>
</cp:coreProperties>
</file>