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18"/>
  </p:notesMasterIdLst>
  <p:sldIdLst>
    <p:sldId id="267" r:id="rId6"/>
    <p:sldId id="261" r:id="rId7"/>
    <p:sldId id="27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7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6327" autoAdjust="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outlineViewPr>
    <p:cViewPr>
      <p:scale>
        <a:sx n="33" d="100"/>
        <a:sy n="33" d="100"/>
      </p:scale>
      <p:origin x="0" y="-9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ushka nandalochana" userId="c60fbe3c1cc7e3d5" providerId="LiveId" clId="{23BE84C6-1960-4ACD-BCA5-9AF4B124F906}"/>
    <pc:docChg chg="custSel addSld modSld">
      <pc:chgData name="danushka nandalochana" userId="c60fbe3c1cc7e3d5" providerId="LiveId" clId="{23BE84C6-1960-4ACD-BCA5-9AF4B124F906}" dt="2023-09-05T17:47:31.763" v="71" actId="20577"/>
      <pc:docMkLst>
        <pc:docMk/>
      </pc:docMkLst>
      <pc:sldChg chg="modSp mod">
        <pc:chgData name="danushka nandalochana" userId="c60fbe3c1cc7e3d5" providerId="LiveId" clId="{23BE84C6-1960-4ACD-BCA5-9AF4B124F906}" dt="2023-09-05T17:46:55.801" v="60" actId="14100"/>
        <pc:sldMkLst>
          <pc:docMk/>
          <pc:sldMk cId="2343466206" sldId="267"/>
        </pc:sldMkLst>
        <pc:spChg chg="mod">
          <ac:chgData name="danushka nandalochana" userId="c60fbe3c1cc7e3d5" providerId="LiveId" clId="{23BE84C6-1960-4ACD-BCA5-9AF4B124F906}" dt="2023-09-05T17:46:55.801" v="60" actId="14100"/>
          <ac:spMkLst>
            <pc:docMk/>
            <pc:sldMk cId="2343466206" sldId="267"/>
            <ac:spMk id="19" creationId="{47EC3EB8-8F2A-3244-97E9-C5A7C6DACBF6}"/>
          </ac:spMkLst>
        </pc:spChg>
      </pc:sldChg>
      <pc:sldChg chg="addSp delSp modSp mod">
        <pc:chgData name="danushka nandalochana" userId="c60fbe3c1cc7e3d5" providerId="LiveId" clId="{23BE84C6-1960-4ACD-BCA5-9AF4B124F906}" dt="2023-09-05T17:47:14.953" v="66" actId="478"/>
        <pc:sldMkLst>
          <pc:docMk/>
          <pc:sldMk cId="2209369567" sldId="272"/>
        </pc:sldMkLst>
        <pc:spChg chg="del mod">
          <ac:chgData name="danushka nandalochana" userId="c60fbe3c1cc7e3d5" providerId="LiveId" clId="{23BE84C6-1960-4ACD-BCA5-9AF4B124F906}" dt="2023-09-05T17:47:12.735" v="64" actId="478"/>
          <ac:spMkLst>
            <pc:docMk/>
            <pc:sldMk cId="2209369567" sldId="272"/>
            <ac:spMk id="2" creationId="{6466B83D-3D64-8442-BC40-EF59A492AA5A}"/>
          </ac:spMkLst>
        </pc:spChg>
        <pc:spChg chg="del mod">
          <ac:chgData name="danushka nandalochana" userId="c60fbe3c1cc7e3d5" providerId="LiveId" clId="{23BE84C6-1960-4ACD-BCA5-9AF4B124F906}" dt="2023-09-05T17:47:04.673" v="61" actId="21"/>
          <ac:spMkLst>
            <pc:docMk/>
            <pc:sldMk cId="2209369567" sldId="272"/>
            <ac:spMk id="3" creationId="{457FFFB9-E628-D64F-98C0-780BFFC131C6}"/>
          </ac:spMkLst>
        </pc:spChg>
        <pc:spChg chg="del mod">
          <ac:chgData name="danushka nandalochana" userId="c60fbe3c1cc7e3d5" providerId="LiveId" clId="{23BE84C6-1960-4ACD-BCA5-9AF4B124F906}" dt="2023-09-05T17:47:14.953" v="66" actId="478"/>
          <ac:spMkLst>
            <pc:docMk/>
            <pc:sldMk cId="2209369567" sldId="272"/>
            <ac:spMk id="4" creationId="{2D413AC8-79D2-1A42-91B8-A8D4BD5042DF}"/>
          </ac:spMkLst>
        </pc:spChg>
        <pc:spChg chg="add del mod">
          <ac:chgData name="danushka nandalochana" userId="c60fbe3c1cc7e3d5" providerId="LiveId" clId="{23BE84C6-1960-4ACD-BCA5-9AF4B124F906}" dt="2023-09-05T17:47:13.947" v="65" actId="478"/>
          <ac:spMkLst>
            <pc:docMk/>
            <pc:sldMk cId="2209369567" sldId="272"/>
            <ac:spMk id="6" creationId="{882E7EEB-7317-CEB0-D065-7F56F1256204}"/>
          </ac:spMkLst>
        </pc:spChg>
      </pc:sldChg>
      <pc:sldChg chg="modSp new mod">
        <pc:chgData name="danushka nandalochana" userId="c60fbe3c1cc7e3d5" providerId="LiveId" clId="{23BE84C6-1960-4ACD-BCA5-9AF4B124F906}" dt="2023-09-05T17:47:31.763" v="71" actId="20577"/>
        <pc:sldMkLst>
          <pc:docMk/>
          <pc:sldMk cId="1754646868" sldId="288"/>
        </pc:sldMkLst>
        <pc:spChg chg="mod">
          <ac:chgData name="danushka nandalochana" userId="c60fbe3c1cc7e3d5" providerId="LiveId" clId="{23BE84C6-1960-4ACD-BCA5-9AF4B124F906}" dt="2023-09-05T17:47:31.763" v="71" actId="20577"/>
          <ac:spMkLst>
            <pc:docMk/>
            <pc:sldMk cId="1754646868" sldId="288"/>
            <ac:spMk id="2" creationId="{68FA5693-0EEA-99A4-D198-8E3EFA7B5A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E4D1A-04BD-C641-9499-3D8E00A015E9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A67C-5201-BB44-9041-FA521B0921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7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nk elem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49" y="2921553"/>
            <a:ext cx="584115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7149" y="3705783"/>
            <a:ext cx="5841152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9C661-85FC-2C46-B6C7-3C02B01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" r="11764" b="4762"/>
          <a:stretch/>
        </p:blipFill>
        <p:spPr>
          <a:xfrm>
            <a:off x="7982519" y="0"/>
            <a:ext cx="4209482" cy="6858000"/>
          </a:xfrm>
          <a:prstGeom prst="rect">
            <a:avLst/>
          </a:prstGeom>
        </p:spPr>
      </p:pic>
      <p:pic>
        <p:nvPicPr>
          <p:cNvPr id="7" name="Picture 6" descr="Jyväskylän ammattikorkeakoulu, JAMK University of Applied Sciences logo">
            <a:extLst>
              <a:ext uri="{FF2B5EF4-FFF2-40B4-BE49-F238E27FC236}">
                <a16:creationId xmlns:a16="http://schemas.microsoft.com/office/drawing/2014/main" id="{1CBA9F32-B77B-C643-8CC6-703410AA62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564519"/>
            <a:ext cx="3544951" cy="4497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FD7F470-1BB5-9A44-9AEB-950EE31E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>
            <a:lvl1pPr algn="l">
              <a:defRPr sz="5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868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custom 2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025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DCA86940-471A-214E-A720-28BB258C97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803055" y="2471099"/>
            <a:ext cx="10512645" cy="32947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803055" y="1586260"/>
            <a:ext cx="105126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803055" y="734521"/>
            <a:ext cx="105126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2" name="Päivämäärän paikkamerkki 3">
            <a:extLst>
              <a:ext uri="{FF2B5EF4-FFF2-40B4-BE49-F238E27FC236}">
                <a16:creationId xmlns:a16="http://schemas.microsoft.com/office/drawing/2014/main" id="{283D7883-CE26-A84C-8BC9-C8CCFC3F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3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CA4EC108-BA92-6442-8755-E117D714B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63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n paikkamerkki 2"/>
          <p:cNvSpPr>
            <a:spLocks noGrp="1"/>
          </p:cNvSpPr>
          <p:nvPr>
            <p:ph type="body" idx="10"/>
          </p:nvPr>
        </p:nvSpPr>
        <p:spPr>
          <a:xfrm>
            <a:off x="815412" y="1797968"/>
            <a:ext cx="10512988" cy="39678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803055" y="745087"/>
            <a:ext cx="10525316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Päivämäärän paikkamerkki 3">
            <a:extLst>
              <a:ext uri="{FF2B5EF4-FFF2-40B4-BE49-F238E27FC236}">
                <a16:creationId xmlns:a16="http://schemas.microsoft.com/office/drawing/2014/main" id="{E24697D7-EBCE-E441-8DE0-59AA8587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054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>
            <a:extLst>
              <a:ext uri="{FF2B5EF4-FFF2-40B4-BE49-F238E27FC236}">
                <a16:creationId xmlns:a16="http://schemas.microsoft.com/office/drawing/2014/main" id="{DBFCED60-2B25-614B-8139-3642749E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578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n paikkamerkki 2"/>
          <p:cNvSpPr>
            <a:spLocks noGrp="1"/>
          </p:cNvSpPr>
          <p:nvPr>
            <p:ph idx="1"/>
          </p:nvPr>
        </p:nvSpPr>
        <p:spPr bwMode="auto">
          <a:xfrm>
            <a:off x="803056" y="2471440"/>
            <a:ext cx="10512644" cy="32308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AF145E5D-E5AC-6746-8C43-54171074E24D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03055" y="1611660"/>
            <a:ext cx="105126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3" name="Otsikko 1">
            <a:extLst>
              <a:ext uri="{FF2B5EF4-FFF2-40B4-BE49-F238E27FC236}">
                <a16:creationId xmlns:a16="http://schemas.microsoft.com/office/drawing/2014/main" id="{A816A9B5-5722-4444-8409-AD653095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5126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4" name="Päivämäärän paikkamerkki 3">
            <a:extLst>
              <a:ext uri="{FF2B5EF4-FFF2-40B4-BE49-F238E27FC236}">
                <a16:creationId xmlns:a16="http://schemas.microsoft.com/office/drawing/2014/main" id="{AB9D5E66-12AA-D144-A1C7-B039E5725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0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5" name="Alatunnisteen paikkamerkki 4">
            <a:extLst>
              <a:ext uri="{FF2B5EF4-FFF2-40B4-BE49-F238E27FC236}">
                <a16:creationId xmlns:a16="http://schemas.microsoft.com/office/drawing/2014/main" id="{B5915956-69E9-1F44-94B4-13F0249D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855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sällön paikkamerkki 3"/>
          <p:cNvSpPr>
            <a:spLocks noGrp="1"/>
          </p:cNvSpPr>
          <p:nvPr>
            <p:ph sz="half" idx="2"/>
          </p:nvPr>
        </p:nvSpPr>
        <p:spPr>
          <a:xfrm>
            <a:off x="6179410" y="2331740"/>
            <a:ext cx="5123590" cy="3459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sz="half" idx="1"/>
          </p:nvPr>
        </p:nvSpPr>
        <p:spPr>
          <a:xfrm>
            <a:off x="792122" y="2331740"/>
            <a:ext cx="5092659" cy="3459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D3B85546-B3F2-7241-A601-16265374137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03055" y="1611660"/>
            <a:ext cx="104999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4" name="Otsikko 1">
            <a:extLst>
              <a:ext uri="{FF2B5EF4-FFF2-40B4-BE49-F238E27FC236}">
                <a16:creationId xmlns:a16="http://schemas.microsoft.com/office/drawing/2014/main" id="{50BF326E-66F7-3748-B519-45FEFCD2D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4999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7" name="Päivämäärän paikkamerkki 3">
            <a:extLst>
              <a:ext uri="{FF2B5EF4-FFF2-40B4-BE49-F238E27FC236}">
                <a16:creationId xmlns:a16="http://schemas.microsoft.com/office/drawing/2014/main" id="{E0F015C5-516E-6B40-9FBA-B8C6F1D6D58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30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8" name="Alatunnisteen paikkamerkki 4">
            <a:extLst>
              <a:ext uri="{FF2B5EF4-FFF2-40B4-BE49-F238E27FC236}">
                <a16:creationId xmlns:a16="http://schemas.microsoft.com/office/drawing/2014/main" id="{4F144793-6417-3A42-AEF0-3E329877F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723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/chart slid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Jyväskylän ammattikorkeakoulu, JAMK University of Applied Sciences logo">
            <a:extLst>
              <a:ext uri="{FF2B5EF4-FFF2-40B4-BE49-F238E27FC236}">
                <a16:creationId xmlns:a16="http://schemas.microsoft.com/office/drawing/2014/main" id="{10948E7E-E4CB-E34E-8863-0DD568F77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4" y="4980104"/>
            <a:ext cx="5391520" cy="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16924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152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719402" y="2556149"/>
            <a:ext cx="10705189" cy="310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Muokkaa tekstin perustyylejä</a:t>
            </a:r>
          </a:p>
          <a:p>
            <a:pPr marL="1200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  <a:p>
            <a:pPr marL="182880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725355" y="17429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725355" y="8788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520809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yväskylän ammattikorkeakoulu, JAMK University of Applied Sciences logo">
            <a:extLst>
              <a:ext uri="{FF2B5EF4-FFF2-40B4-BE49-F238E27FC236}">
                <a16:creationId xmlns:a16="http://schemas.microsoft.com/office/drawing/2014/main" id="{1DB01C81-6570-3E45-83E2-290FDFDD2B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50" y="4934383"/>
            <a:ext cx="5519057" cy="7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6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 for project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9">
            <a:extLst>
              <a:ext uri="{FF2B5EF4-FFF2-40B4-BE49-F238E27FC236}">
                <a16:creationId xmlns:a16="http://schemas.microsoft.com/office/drawing/2014/main" id="{67B2CF02-4D71-0347-9CDA-0D0EB679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5558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F4603F-69DF-2741-B0CC-E1814F6B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7168FB69-F858-1D4A-BCF1-3B50CCE8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fi-FI" dirty="0"/>
          </a:p>
        </p:txBody>
      </p:sp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2A2DD9A2-02AD-8148-8D40-A98B0C7B8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860310"/>
            <a:ext cx="1445406" cy="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-pink">
    <p:bg>
      <p:bgPr>
        <a:gradFill flip="none" rotWithShape="1">
          <a:gsLst>
            <a:gs pos="0">
              <a:schemeClr val="tx1"/>
            </a:gs>
            <a:gs pos="40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348535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693707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9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571F97DD-0BDA-774B-8B17-636487A9D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0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iftups blue-pink">
    <p:bg>
      <p:bgPr>
        <a:gradFill flip="none" rotWithShape="1">
          <a:gsLst>
            <a:gs pos="0">
              <a:schemeClr val="tx1"/>
            </a:gs>
            <a:gs pos="40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571F97DD-0BDA-774B-8B17-636487A9D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F58D3D5-EAAF-AB43-B282-D42556998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3952" y="623731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BFC07DC-2A24-7249-B60B-CBB89D6CF2D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27992" y="623731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C84073-77F9-1247-AFFF-023A69EE48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5355" y="2774459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1EF2126C-6409-904D-8F3B-69970BAB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55" y="8788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7DA2D89-E2F5-4649-83F5-A52D56DB1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7532" y="2764690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86BF428-635D-9A4D-A0F4-2862C38FC3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9709" y="2774459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AA5AEB-E156-B74E-A5FD-CA2A5378E0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5355" y="4526401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5A4DF87-07BE-1041-912C-2137CA33F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7532" y="4551831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12151F9-1AB9-A240-AFE1-17704B5C3D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29709" y="4554100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E7A9DA-5C94-4843-B36D-9C557ED84B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28684" y="2787712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75351F5-99F3-4848-8621-B43A6929A1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28684" y="4479532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Alaotsikko 2">
            <a:extLst>
              <a:ext uri="{FF2B5EF4-FFF2-40B4-BE49-F238E27FC236}">
                <a16:creationId xmlns:a16="http://schemas.microsoft.com/office/drawing/2014/main" id="{3DEF4320-1706-8447-BA0F-7F90E161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55" y="17429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7274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rojects blue-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9">
            <a:extLst>
              <a:ext uri="{FF2B5EF4-FFF2-40B4-BE49-F238E27FC236}">
                <a16:creationId xmlns:a16="http://schemas.microsoft.com/office/drawing/2014/main" id="{929867C7-70E4-524F-8F04-75E75A71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558971"/>
          </a:xfrm>
          <a:prstGeom prst="rect">
            <a:avLst/>
          </a:prstGeom>
          <a:gradFill>
            <a:gsLst>
              <a:gs pos="0">
                <a:schemeClr val="tx1"/>
              </a:gs>
              <a:gs pos="40000">
                <a:schemeClr val="tx1"/>
              </a:gs>
              <a:gs pos="83000">
                <a:schemeClr val="accent1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528091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C1E15A88-7779-0C4E-9684-E5AA42180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5889340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custom 1 pink">
    <p:bg>
      <p:bgPr>
        <a:gradFill>
          <a:gsLst>
            <a:gs pos="0">
              <a:schemeClr val="tx1"/>
            </a:gs>
            <a:gs pos="41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025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D8A8063F-7A17-E847-82FE-D6CC314F7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custom 2 pi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5898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EC307230-6FA4-424E-BFCD-A7155CCA9A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 elem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9C661-85FC-2C46-B6C7-3C02B01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 r="11764" b="4599"/>
          <a:stretch/>
        </p:blipFill>
        <p:spPr>
          <a:xfrm>
            <a:off x="7982519" y="-1"/>
            <a:ext cx="4209482" cy="68580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2E7A09-25E3-ED44-823F-AB6958F7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>
            <a:lvl1pPr algn="l">
              <a:defRPr sz="5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E74052FB-1624-FE48-98E7-FEFB00A6C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49" y="2921553"/>
            <a:ext cx="584115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4" name="Tekstin paikkamerkki 2">
            <a:extLst>
              <a:ext uri="{FF2B5EF4-FFF2-40B4-BE49-F238E27FC236}">
                <a16:creationId xmlns:a16="http://schemas.microsoft.com/office/drawing/2014/main" id="{90E19B32-2364-234E-A420-95315E24696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7149" y="3705783"/>
            <a:ext cx="5841152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Jyväskylän ammattikorkeakoulu, JAMK University of Applied Sciences logo">
            <a:extLst>
              <a:ext uri="{FF2B5EF4-FFF2-40B4-BE49-F238E27FC236}">
                <a16:creationId xmlns:a16="http://schemas.microsoft.com/office/drawing/2014/main" id="{EFE23272-400E-5F44-AF29-8062EEE41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564519"/>
            <a:ext cx="3544951" cy="4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-green">
    <p:bg>
      <p:bgPr>
        <a:gradFill flip="none" rotWithShape="1">
          <a:gsLst>
            <a:gs pos="0">
              <a:schemeClr val="tx1"/>
            </a:gs>
            <a:gs pos="37000">
              <a:schemeClr val="tx1"/>
            </a:gs>
            <a:gs pos="83000">
              <a:schemeClr val="accent3"/>
            </a:gs>
            <a:gs pos="99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5AD52F-2AB4-7C43-A9BD-390EF633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348535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8F968CFA-EDB4-EE4E-A52B-C136D1AC7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693707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6" name="Picture 3" descr="JAMK logo">
            <a:extLst>
              <a:ext uri="{FF2B5EF4-FFF2-40B4-BE49-F238E27FC236}">
                <a16:creationId xmlns:a16="http://schemas.microsoft.com/office/drawing/2014/main" id="{B80BB0DA-8924-BD4F-8DA9-86C5DE159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143FF6FB-AD0E-7D47-B01F-AE492FB3226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9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8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rojects blue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9">
            <a:extLst>
              <a:ext uri="{FF2B5EF4-FFF2-40B4-BE49-F238E27FC236}">
                <a16:creationId xmlns:a16="http://schemas.microsoft.com/office/drawing/2014/main" id="{929867C7-70E4-524F-8F04-75E75A71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5558970"/>
          </a:xfrm>
          <a:prstGeom prst="rect">
            <a:avLst/>
          </a:prstGeom>
          <a:gradFill>
            <a:gsLst>
              <a:gs pos="0">
                <a:schemeClr val="tx1"/>
              </a:gs>
              <a:gs pos="40000">
                <a:schemeClr val="tx1"/>
              </a:gs>
              <a:gs pos="83000">
                <a:schemeClr val="accent3"/>
              </a:gs>
              <a:gs pos="99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528091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4A364B59-3F1C-0A4C-9413-6F7BBBDCA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5889340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custom 1 green">
    <p:bg>
      <p:bgPr>
        <a:gradFill>
          <a:gsLst>
            <a:gs pos="0">
              <a:schemeClr val="tx1"/>
            </a:gs>
            <a:gs pos="41000">
              <a:schemeClr val="tx1"/>
            </a:gs>
            <a:gs pos="83000">
              <a:schemeClr val="accent3"/>
            </a:gs>
            <a:gs pos="99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152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F01650AF-5566-7C4B-8FD1-C7AB19C63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169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3428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11" name="Picture 3" descr="JAMK logo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0545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80" r:id="rId3"/>
    <p:sldLayoutId id="2147483672" r:id="rId4"/>
    <p:sldLayoutId id="2147483669" r:id="rId5"/>
    <p:sldLayoutId id="2147483679" r:id="rId6"/>
    <p:sldLayoutId id="2147483671" r:id="rId7"/>
    <p:sldLayoutId id="2147483681" r:id="rId8"/>
    <p:sldLayoutId id="2147483673" r:id="rId9"/>
    <p:sldLayoutId id="2147483677" r:id="rId10"/>
    <p:sldLayoutId id="2147483650" r:id="rId11"/>
    <p:sldLayoutId id="2147483655" r:id="rId12"/>
    <p:sldLayoutId id="2147483656" r:id="rId13"/>
    <p:sldLayoutId id="2147483658" r:id="rId14"/>
    <p:sldLayoutId id="2147483664" r:id="rId15"/>
    <p:sldLayoutId id="2147483663" r:id="rId1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53952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6" name="Picture 3" descr="JAMK logo">
            <a:extLst>
              <a:ext uri="{FF2B5EF4-FFF2-40B4-BE49-F238E27FC236}">
                <a16:creationId xmlns:a16="http://schemas.microsoft.com/office/drawing/2014/main" id="{D23D67F7-17C9-DF4B-B0AB-2240EFA39E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6" y="5883215"/>
            <a:ext cx="1517521" cy="7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2" r:id="rId3"/>
    <p:sldLayoutId id="2147483683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>
            <a:extLst>
              <a:ext uri="{FF2B5EF4-FFF2-40B4-BE49-F238E27FC236}">
                <a16:creationId xmlns:a16="http://schemas.microsoft.com/office/drawing/2014/main" id="{F4553363-EEDF-D74D-9053-B362C8B5C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Instuctor : Pasi Manninen 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E3E0113-B3B3-794E-8224-670DA8522A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/>
              <a:t>Gamage Danushka </a:t>
            </a:r>
          </a:p>
          <a:p>
            <a:endParaRPr lang="fi-FI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7EC3EB8-8F2A-3244-97E9-C5A7C6DA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10440556" cy="13255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Final Presentation  </a:t>
            </a:r>
            <a:br>
              <a:rPr lang="fi-FI" dirty="0"/>
            </a:br>
            <a:r>
              <a:rPr lang="fi-FI" dirty="0"/>
              <a:t>Ticket Booking Application   </a:t>
            </a:r>
          </a:p>
        </p:txBody>
      </p:sp>
    </p:spTree>
    <p:extLst>
      <p:ext uri="{BB962C8B-B14F-4D97-AF65-F5344CB8AC3E}">
        <p14:creationId xmlns:p14="http://schemas.microsoft.com/office/powerpoint/2010/main" val="234346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ECD4-DE00-1110-815D-18253A5F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89158-74C3-F4A6-61C5-D2AB818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BCC75-D131-EA96-3204-E1572A5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F88199-76BF-E4DD-C49D-21D8F128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996643-1208-12C3-8D49-6794A6D79D0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ECD4-DE00-1110-815D-18253A5F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89158-74C3-F4A6-61C5-D2AB818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BCC75-D131-EA96-3204-E1572A5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F88199-76BF-E4DD-C49D-21D8F128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996643-1208-12C3-8D49-6794A6D79D0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A7C4646-1E9F-CA41-B801-A00EB7E2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530350"/>
            <a:ext cx="7607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Project Architecture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725283"/>
            <a:ext cx="10514802" cy="1098128"/>
          </a:xfrm>
        </p:spPr>
        <p:txBody>
          <a:bodyPr/>
          <a:lstStyle/>
          <a:p>
            <a:r>
              <a:rPr lang="fi-FI" dirty="0"/>
              <a:t>Front End – ReactJS</a:t>
            </a:r>
          </a:p>
          <a:p>
            <a:r>
              <a:rPr lang="fi-FI" dirty="0"/>
              <a:t>Back End  - NodeJS / MongoDB</a:t>
            </a:r>
          </a:p>
          <a:p>
            <a:endParaRPr lang="fi-FI" dirty="0"/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D3895BE5-3E6E-B3E4-C3EF-1E11BA91C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49" y="1767690"/>
            <a:ext cx="6910171" cy="398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4A8147A-399E-7110-32A3-EFC94007B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74" y="662173"/>
            <a:ext cx="4723168" cy="43623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Back End Architecture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6101" y="2627528"/>
            <a:ext cx="10514802" cy="2803128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LoginInfo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 the information related to logging information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Movies – Store the information related to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User_Booking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Store the information related to user booked ticket information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User_info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 the information related to user registration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WhishList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 the information related to wish list (favorite)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8E27-B279-EA29-091E-5BA1D8895026}"/>
              </a:ext>
            </a:extLst>
          </p:cNvPr>
          <p:cNvSpPr txBox="1"/>
          <p:nvPr/>
        </p:nvSpPr>
        <p:spPr>
          <a:xfrm>
            <a:off x="766101" y="1852057"/>
            <a:ext cx="500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as </a:t>
            </a:r>
            <a:r>
              <a:rPr lang="en-US" dirty="0" err="1"/>
              <a:t>NodeJs</a:t>
            </a:r>
            <a:r>
              <a:rPr lang="en-US" dirty="0"/>
              <a:t> and MongoDB as backend </a:t>
            </a:r>
          </a:p>
        </p:txBody>
      </p:sp>
    </p:spTree>
    <p:extLst>
      <p:ext uri="{BB962C8B-B14F-4D97-AF65-F5344CB8AC3E}">
        <p14:creationId xmlns:p14="http://schemas.microsoft.com/office/powerpoint/2010/main" val="38369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C6DF-7A1A-F40B-D6D7-7D61C722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 Points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4EB41-447A-91F6-AF95-9D5B28E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C91B1-9D26-2788-09DA-FC8E51E6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6065AC-7111-A4D5-C85C-5E6CADAD10C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6101" y="1725283"/>
            <a:ext cx="10514802" cy="2803128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 Request  (Login/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MovieInfoLoad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UserHistoryLoad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UserHistoryDelete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Post Request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SignUp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MovieAdd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/..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 Request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MovieDelete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UserDelete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Put Request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MovieUpdate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UserUpdate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Patch Request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wishlistAdjust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en-US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D0C795C-8191-69BA-5D7E-4A4CD239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96" y="2330122"/>
            <a:ext cx="595884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3296-8629-7023-4980-76CC9E84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60BA7-73D2-596B-4D74-C69840C3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EB97F6-556D-939B-9DD5-AEA16ADA8FE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850232"/>
            <a:ext cx="10514802" cy="4555409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Npm</a:t>
            </a:r>
            <a:r>
              <a:rPr lang="en-US" dirty="0"/>
              <a:t>/s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CD0D4260-4238-9B2B-FE53-02FFF7CB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887730"/>
            <a:ext cx="4404360" cy="5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7024-0B20-5398-C718-7E0BEF7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</a:t>
            </a:r>
            <a:r>
              <a:rPr lang="fi-FI" dirty="0"/>
              <a:t>Architecture</a:t>
            </a:r>
            <a:r>
              <a:rPr lang="en-US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33BD7-A855-60E7-FFF7-594DF36E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6BE-9357-ED8B-680A-6A7A40C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3DA9CC-D1CB-0120-321B-74D852A45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2508283"/>
            <a:ext cx="10511286" cy="648072"/>
          </a:xfrm>
        </p:spPr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C01EC8-A770-26D7-0BEA-EEDC81121AC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693476" y="2259383"/>
            <a:ext cx="5444081" cy="300632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Administrative privileges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 and login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 listing with details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Ticket scheduling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processing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confirmation and ticket generation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046AF-D906-09BE-D529-8AACB6BB3E39}"/>
              </a:ext>
            </a:extLst>
          </p:cNvPr>
          <p:cNvSpPr txBox="1"/>
          <p:nvPr/>
        </p:nvSpPr>
        <p:spPr>
          <a:xfrm>
            <a:off x="766101" y="1868905"/>
            <a:ext cx="500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as </a:t>
            </a:r>
            <a:r>
              <a:rPr lang="en-US" dirty="0" err="1"/>
              <a:t>ReactJs</a:t>
            </a:r>
            <a:r>
              <a:rPr lang="en-US" dirty="0"/>
              <a:t> as frontend </a:t>
            </a:r>
          </a:p>
        </p:txBody>
      </p:sp>
    </p:spTree>
    <p:extLst>
      <p:ext uri="{BB962C8B-B14F-4D97-AF65-F5344CB8AC3E}">
        <p14:creationId xmlns:p14="http://schemas.microsoft.com/office/powerpoint/2010/main" val="34824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BFEA0-B315-06C7-4AB0-3C643199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9B9C-0262-76D6-71D0-4243B3C3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00C454-EB0A-B4C6-7512-C746C8AD7AD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753979"/>
            <a:ext cx="10514802" cy="46516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4AF3E21C-CEB7-A5D6-5238-C6319C0D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1" y="753979"/>
            <a:ext cx="8767785" cy="4957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94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1B9B-7CFD-7BDB-8BD3-D18A0F2B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Configuration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22406-CEDB-5AF6-7A55-DB105DC6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E723-C760-28C1-2313-15973578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0AE47D-81B1-8DA6-1262-E13CA85AA8E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725283"/>
            <a:ext cx="10514802" cy="3680358"/>
          </a:xfrm>
        </p:spPr>
        <p:txBody>
          <a:bodyPr/>
          <a:lstStyle/>
          <a:p>
            <a:r>
              <a:rPr lang="en-US" dirty="0"/>
              <a:t>Basically, routes are designed like this.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A0A7B3-4D47-23CE-61D8-5F1F7737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32" y="2063495"/>
            <a:ext cx="5479212" cy="34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71675-6CFD-AE11-F535-93E9012F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589CF-E600-5FCC-1102-41FE200C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AFB2D-D2EE-0A40-83D6-737923404CD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753979"/>
            <a:ext cx="10514802" cy="4651662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Npm</a:t>
            </a:r>
            <a:r>
              <a:rPr lang="en-US" dirty="0"/>
              <a:t>/s 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0BC1BB1-72AE-DD21-223F-988ECDF6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72" y="753980"/>
            <a:ext cx="6325554" cy="46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93778"/>
      </p:ext>
    </p:extLst>
  </p:cSld>
  <p:clrMapOvr>
    <a:masterClrMapping/>
  </p:clrMapOvr>
</p:sld>
</file>

<file path=ppt/theme/theme1.xml><?xml version="1.0" encoding="utf-8"?>
<a:theme xmlns:a="http://schemas.openxmlformats.org/drawingml/2006/main" name="Jamk PowerPoint-theme">
  <a:themeElements>
    <a:clrScheme name="JAMK">
      <a:dk1>
        <a:srgbClr val="0D004B"/>
      </a:dk1>
      <a:lt1>
        <a:srgbClr val="FFFFFF"/>
      </a:lt1>
      <a:dk2>
        <a:srgbClr val="0D004C"/>
      </a:dk2>
      <a:lt2>
        <a:srgbClr val="E7E6E6"/>
      </a:lt2>
      <a:accent1>
        <a:srgbClr val="E2066E"/>
      </a:accent1>
      <a:accent2>
        <a:srgbClr val="FDB913"/>
      </a:accent2>
      <a:accent3>
        <a:srgbClr val="00B39C"/>
      </a:accent3>
      <a:accent4>
        <a:srgbClr val="EA590C"/>
      </a:accent4>
      <a:accent5>
        <a:srgbClr val="3FB8E2"/>
      </a:accent5>
      <a:accent6>
        <a:srgbClr val="A5A5A5"/>
      </a:accent6>
      <a:hlink>
        <a:srgbClr val="3FB9E3"/>
      </a:hlink>
      <a:folHlink>
        <a:srgbClr val="7861A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k_powerpoint_pohja_2022_english" id="{2350F67D-FDA3-C647-ADA7-F09C6050B7FE}" vid="{F3843B06-CC85-6C4B-A603-F975FA3BAA3A}"/>
    </a:ext>
  </a:extLst>
</a:theme>
</file>

<file path=ppt/theme/theme2.xml><?xml version="1.0" encoding="utf-8"?>
<a:theme xmlns:a="http://schemas.openxmlformats.org/drawingml/2006/main" name="Blue slides">
  <a:themeElements>
    <a:clrScheme name="JAMK">
      <a:dk1>
        <a:srgbClr val="0D004B"/>
      </a:dk1>
      <a:lt1>
        <a:srgbClr val="FFFFFF"/>
      </a:lt1>
      <a:dk2>
        <a:srgbClr val="0D004C"/>
      </a:dk2>
      <a:lt2>
        <a:srgbClr val="E7E6E6"/>
      </a:lt2>
      <a:accent1>
        <a:srgbClr val="E2066E"/>
      </a:accent1>
      <a:accent2>
        <a:srgbClr val="FDB913"/>
      </a:accent2>
      <a:accent3>
        <a:srgbClr val="00B39C"/>
      </a:accent3>
      <a:accent4>
        <a:srgbClr val="EA590C"/>
      </a:accent4>
      <a:accent5>
        <a:srgbClr val="3FB8E2"/>
      </a:accent5>
      <a:accent6>
        <a:srgbClr val="A5A5A5"/>
      </a:accent6>
      <a:hlink>
        <a:srgbClr val="3FB9E3"/>
      </a:hlink>
      <a:folHlink>
        <a:srgbClr val="7861A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mk_powerpoint_pohja_2022_english" id="{2350F67D-FDA3-C647-ADA7-F09C6050B7FE}" vid="{953EB06A-9EA8-9C4A-B1F8-A91839FF5F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46359b-a332-499e-9f49-8bb0ff81f917">
      <Value>15</Value>
      <Value>12</Value>
    </TaxCatchAll>
    <l7bc4729bde1438b8df4870b8884575c xmlns="5dad6104-dd62-4be5-a5fd-22e2654912ea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 template</TermName>
          <TermId xmlns="http://schemas.microsoft.com/office/infopath/2007/PartnerControls">2ad3c496-72aa-4cb3-ad79-cc4c29aaedb8</TermId>
        </TermInfo>
        <TermInfo xmlns="http://schemas.microsoft.com/office/infopath/2007/PartnerControls">
          <TermName xmlns="http://schemas.microsoft.com/office/infopath/2007/PartnerControls">student</TermName>
          <TermId xmlns="http://schemas.microsoft.com/office/infopath/2007/PartnerControls">f081d421-8f2c-4375-8b1d-896cf9b395f8</TermId>
        </TermInfo>
      </Terms>
    </l7bc4729bde1438b8df4870b8884575c>
    <Kieli xmlns="5dad6104-dd62-4be5-a5fd-22e2654912ea">englanti</Kieli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68020BF753547A35DDAB5E74E808E" ma:contentTypeVersion="10" ma:contentTypeDescription="Create a new document." ma:contentTypeScope="" ma:versionID="59dbe4e406c3a8b922e49810a7db07df">
  <xsd:schema xmlns:xsd="http://www.w3.org/2001/XMLSchema" xmlns:xs="http://www.w3.org/2001/XMLSchema" xmlns:p="http://schemas.microsoft.com/office/2006/metadata/properties" xmlns:ns2="5dad6104-dd62-4be5-a5fd-22e2654912ea" xmlns:ns3="7146359b-a332-499e-9f49-8bb0ff81f917" targetNamespace="http://schemas.microsoft.com/office/2006/metadata/properties" ma:root="true" ma:fieldsID="746ced646adead933f572962753aa920" ns2:_="" ns3:_="">
    <xsd:import namespace="5dad6104-dd62-4be5-a5fd-22e2654912ea"/>
    <xsd:import namespace="7146359b-a332-499e-9f49-8bb0ff81f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7bc4729bde1438b8df4870b8884575c" minOccurs="0"/>
                <xsd:element ref="ns3:TaxCatchAll" minOccurs="0"/>
                <xsd:element ref="ns2:Kieli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d6104-dd62-4be5-a5fd-22e265491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7bc4729bde1438b8df4870b8884575c" ma:index="11" nillable="true" ma:taxonomy="true" ma:internalName="l7bc4729bde1438b8df4870b8884575c" ma:taxonomyFieldName="Avainsanat" ma:displayName="Avainsanat - Keywords" ma:readOnly="false" ma:default="" ma:fieldId="{57bc4729-bde1-438b-8df4-870b8884575c}" ma:taxonomyMulti="true" ma:sspId="16af2609-c3e5-4c49-b9fa-7b01c8d29870" ma:termSetId="f6a126a0-4a3b-4014-983d-476411e6878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Kieli" ma:index="13" nillable="true" ma:displayName="Kieli" ma:format="Dropdown" ma:internalName="Kieli">
      <xsd:simpleType>
        <xsd:restriction base="dms:Text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6359b-a332-499e-9f49-8bb0ff81f91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4590b7a-8251-4b6d-9d13-44e229877a85}" ma:internalName="TaxCatchAll" ma:showField="CatchAllData" ma:web="7146359b-a332-499e-9f49-8bb0ff81f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15ECB7-111B-4EAB-BF69-B09681B608D8}">
  <ds:schemaRefs>
    <ds:schemaRef ds:uri="http://schemas.microsoft.com/office/2006/metadata/properties"/>
    <ds:schemaRef ds:uri="http://schemas.microsoft.com/office/infopath/2007/PartnerControls"/>
    <ds:schemaRef ds:uri="7146359b-a332-499e-9f49-8bb0ff81f917"/>
    <ds:schemaRef ds:uri="5dad6104-dd62-4be5-a5fd-22e2654912ea"/>
  </ds:schemaRefs>
</ds:datastoreItem>
</file>

<file path=customXml/itemProps2.xml><?xml version="1.0" encoding="utf-8"?>
<ds:datastoreItem xmlns:ds="http://schemas.openxmlformats.org/officeDocument/2006/customXml" ds:itemID="{82BE89C1-8334-42FB-927A-F7A29D6B22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46B15-FA2E-4ACE-B042-3367C78BB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ad6104-dd62-4be5-a5fd-22e2654912ea"/>
    <ds:schemaRef ds:uri="7146359b-a332-499e-9f49-8bb0ff81f9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Powerpoint_presentation_template</Template>
  <TotalTime>77</TotalTime>
  <Words>178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Jamk PowerPoint-theme</vt:lpstr>
      <vt:lpstr>Blue slides</vt:lpstr>
      <vt:lpstr>Final Presentation   Ticket Booking Application   </vt:lpstr>
      <vt:lpstr>Project Architecture </vt:lpstr>
      <vt:lpstr>Back End Architecture </vt:lpstr>
      <vt:lpstr>Rest End Points </vt:lpstr>
      <vt:lpstr>PowerPoint Presentation</vt:lpstr>
      <vt:lpstr>Front End Architecture </vt:lpstr>
      <vt:lpstr>PowerPoint Presentation</vt:lpstr>
      <vt:lpstr>Route Configuration </vt:lpstr>
      <vt:lpstr>PowerPoint Presentation</vt:lpstr>
      <vt:lpstr>Thank you ! </vt:lpstr>
      <vt:lpstr>Functionality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 here</dc:title>
  <dc:subject/>
  <dc:creator>danushka nandalochana</dc:creator>
  <cp:keywords/>
  <dc:description/>
  <cp:lastModifiedBy>danushka nandalochana</cp:lastModifiedBy>
  <cp:revision>23</cp:revision>
  <dcterms:created xsi:type="dcterms:W3CDTF">2023-09-05T17:28:20Z</dcterms:created>
  <dcterms:modified xsi:type="dcterms:W3CDTF">2024-04-26T11:33:02Z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0x010100AE868020BF753547A35DDAB5E74E808E</vt:lpwstr>
  </property>
  <property fmtid="{D5CDD505-2E9C-101B-9397-08002B2CF9AE}" pid="3" name="Avainsanat">
    <vt:lpwstr>12;#presentation template|2ad3c496-72aa-4cb3-ad79-cc4c29aaedb8;#15;#student|f081d421-8f2c-4375-8b1d-896cf9b395f8</vt:lpwstr>
  </property>
</Properties>
</file>