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0" r:id="rId4"/>
    <p:sldId id="272" r:id="rId5"/>
    <p:sldId id="273" r:id="rId6"/>
    <p:sldId id="289" r:id="rId7"/>
    <p:sldId id="268" r:id="rId8"/>
    <p:sldId id="287" r:id="rId9"/>
    <p:sldId id="274" r:id="rId10"/>
    <p:sldId id="290" r:id="rId11"/>
    <p:sldId id="288" r:id="rId12"/>
    <p:sldId id="285" r:id="rId13"/>
    <p:sldId id="28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456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15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46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43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3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52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85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27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4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3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61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12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03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52316"/>
            <a:ext cx="9013372" cy="501915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5440918" y="1394463"/>
            <a:ext cx="4388644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501378" y="-380998"/>
            <a:ext cx="438864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5313" y="52316"/>
            <a:ext cx="9013372" cy="501915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69413" y="1782623"/>
            <a:ext cx="901351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9146" y="1756107"/>
            <a:ext cx="9013781" cy="3428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8306" y="1851660"/>
            <a:ext cx="9014621" cy="34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3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493395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3"/>
          </p:nvPr>
        </p:nvSpPr>
        <p:spPr>
          <a:xfrm>
            <a:off x="9144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4"/>
          </p:nvPr>
        </p:nvSpPr>
        <p:spPr>
          <a:xfrm>
            <a:off x="49530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1905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2971800" y="1200150"/>
            <a:ext cx="5715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914400" y="4084369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/>
          </a:p>
        </p:txBody>
      </p:sp>
      <p:sp>
        <p:nvSpPr>
          <p:cNvPr id="85" name="Google Shape;85;p10"/>
          <p:cNvSpPr/>
          <p:nvPr/>
        </p:nvSpPr>
        <p:spPr>
          <a:xfrm rot="10800000" flipH="1">
            <a:off x="68307" y="3512666"/>
            <a:ext cx="900684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309" y="50006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64695" y="2400300"/>
            <a:ext cx="875548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indent="-457200" algn="l">
              <a:spcBef>
                <a:spcPts val="0"/>
              </a:spcBef>
              <a:buSzPct val="85000"/>
              <a:buAutoNum type="arabicPeriod"/>
            </a:pPr>
            <a:r>
              <a:rPr lang="en-IN" dirty="0"/>
              <a:t>Chetan Gujarathi</a:t>
            </a:r>
          </a:p>
          <a:p>
            <a:pPr lvl="0" indent="-457200" algn="l">
              <a:buSzPct val="85000"/>
              <a:buAutoNum type="arabicPeriod"/>
            </a:pPr>
            <a:r>
              <a:rPr lang="en-IN" dirty="0"/>
              <a:t>Nandan Kasat</a:t>
            </a:r>
          </a:p>
          <a:p>
            <a:pPr lvl="0" indent="-457200" algn="l">
              <a:buSzPct val="85000"/>
              <a:buAutoNum type="arabicPeriod"/>
            </a:pPr>
            <a:r>
              <a:rPr lang="en-IN" dirty="0"/>
              <a:t>Prajwal Nikam</a:t>
            </a:r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457200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dirty="0"/>
              <a:t>				</a:t>
            </a:r>
            <a:r>
              <a:rPr lang="en-US" sz="3200" dirty="0"/>
              <a:t>Under the Guidance of</a:t>
            </a:r>
            <a:endParaRPr dirty="0"/>
          </a:p>
          <a:p>
            <a:pPr lvl="0" indent="-457200">
              <a:buSzPct val="85000"/>
            </a:pPr>
            <a:r>
              <a:rPr lang="en-US" sz="3200" dirty="0"/>
              <a:t>			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S.S.Morade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lvl="0">
              <a:buSzPts val="24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AI Based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 Robot</a:t>
            </a:r>
            <a:endParaRPr sz="3200" dirty="0"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384995" cy="835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49FCB-0D18-EB76-5E2C-5902D7981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055CA-A258-604C-F3DD-D1D5DA49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18" y="2071687"/>
            <a:ext cx="3829050" cy="25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7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447675" y="466726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IN" sz="4400" dirty="0"/>
              <a:t>Partial Results</a:t>
            </a:r>
            <a:endParaRPr sz="4400"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70" name="Google Shape;270;p31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C76F8A-B1F4-4CF4-8E8C-3EDE30FFF532}"/>
              </a:ext>
            </a:extLst>
          </p:cNvPr>
          <p:cNvSpPr txBox="1"/>
          <p:nvPr/>
        </p:nvSpPr>
        <p:spPr>
          <a:xfrm>
            <a:off x="268000" y="2182091"/>
            <a:ext cx="7962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four cases as per prototype:</a:t>
            </a:r>
          </a:p>
          <a:p>
            <a:endParaRPr lang="en-IN" dirty="0"/>
          </a:p>
          <a:p>
            <a:r>
              <a:rPr lang="en-IN" dirty="0"/>
              <a:t>1.Robot moves in Forward direction.</a:t>
            </a:r>
          </a:p>
          <a:p>
            <a:endParaRPr lang="en-IN" dirty="0"/>
          </a:p>
          <a:p>
            <a:r>
              <a:rPr lang="en-IN" dirty="0"/>
              <a:t>2.Robot moves in Backward Direction.</a:t>
            </a:r>
          </a:p>
          <a:p>
            <a:endParaRPr lang="en-IN" dirty="0"/>
          </a:p>
          <a:p>
            <a:r>
              <a:rPr lang="en-IN" dirty="0"/>
              <a:t>3.Robot moves in Left Direction.</a:t>
            </a:r>
          </a:p>
          <a:p>
            <a:endParaRPr lang="en-IN" dirty="0"/>
          </a:p>
          <a:p>
            <a:r>
              <a:rPr lang="en-IN" dirty="0"/>
              <a:t>4.Robot moves in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218120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>
            <a:spLocks noGrp="1"/>
          </p:cNvSpPr>
          <p:nvPr>
            <p:ph type="ftr" idx="11"/>
          </p:nvPr>
        </p:nvSpPr>
        <p:spPr>
          <a:xfrm>
            <a:off x="914399" y="4629150"/>
            <a:ext cx="75533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366" name="Google Shape;366;p4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42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ftr" idx="11"/>
          </p:nvPr>
        </p:nvSpPr>
        <p:spPr>
          <a:xfrm>
            <a:off x="914399" y="4629150"/>
            <a:ext cx="75533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374" name="Google Shape;374;p43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43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Thanks</a:t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561975" y="466726"/>
            <a:ext cx="4914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Index</a:t>
            </a:r>
            <a:endParaRPr sz="440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200025" y="1910953"/>
            <a:ext cx="8458200" cy="252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/>
              <a:t>Revised Final Design (10)</a:t>
            </a:r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/>
              <a:t>Tools And Techniques Used (10)</a:t>
            </a:r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/>
              <a:t>Partial Implementation (15)</a:t>
            </a:r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/>
              <a:t>Partial Results (15)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5000"/>
            </a:pPr>
            <a:endParaRPr lang="en-IN" dirty="0"/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endParaRPr dirty="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18" name="Google Shape;118;p14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4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447675" y="466726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Revised Final Design </a:t>
            </a:r>
            <a:endParaRPr sz="4400"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36" name="Google Shape;236;p27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7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535" y="1961529"/>
            <a:ext cx="1911322" cy="21537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6784" y="4278765"/>
            <a:ext cx="234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Front View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77152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252" name="Google Shape;252;p29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06" y="1184347"/>
            <a:ext cx="2149647" cy="2553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810" y="1184347"/>
            <a:ext cx="2984703" cy="2553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7206" y="3946035"/>
            <a:ext cx="214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Top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0996" y="4044226"/>
            <a:ext cx="205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Side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77152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Electronics &amp; Telecommunication Engineering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K. K. Wagh Institute of Engineering Education &amp; Research, Nashik.</a:t>
            </a:r>
            <a:endParaRPr dirty="0"/>
          </a:p>
        </p:txBody>
      </p:sp>
      <p:sp>
        <p:nvSpPr>
          <p:cNvPr id="260" name="Google Shape;260;p30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82" y="1202758"/>
            <a:ext cx="2847528" cy="2490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468" y="3896940"/>
            <a:ext cx="24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Bottom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77152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252" name="Google Shape;252;p29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138899" y="4007858"/>
            <a:ext cx="214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Top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92" y="1015582"/>
            <a:ext cx="1979154" cy="2638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82" y="1049975"/>
            <a:ext cx="1953360" cy="260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699" y="3939898"/>
            <a:ext cx="212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Front 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4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245155" y="758182"/>
            <a:ext cx="7560997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Tools and Techniques used</a:t>
            </a:r>
            <a:endParaRPr sz="4400" dirty="0"/>
          </a:p>
        </p:txBody>
      </p:sp>
      <p:sp>
        <p:nvSpPr>
          <p:cNvPr id="217" name="Google Shape;217;p25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Department of Electronics &amp; Telecommunication Engineering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8" name="Google Shape;218;p25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5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196381" y="2074277"/>
            <a:ext cx="8665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lang="en-US" b="1" dirty="0"/>
              <a:t>Software Purpose:</a:t>
            </a:r>
          </a:p>
          <a:p>
            <a:pPr marL="228600" algn="just"/>
            <a:endParaRPr lang="en-US" b="1" dirty="0"/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1200" dirty="0"/>
              <a:t>Proteus Software</a:t>
            </a: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Keil uVision5 IDE</a:t>
            </a: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Purpose:</a:t>
            </a:r>
          </a:p>
          <a:p>
            <a:pPr marL="514350" indent="-285750"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ftr" idx="11"/>
          </p:nvPr>
        </p:nvSpPr>
        <p:spPr>
          <a:xfrm>
            <a:off x="885419" y="4657725"/>
            <a:ext cx="77152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199" name="Google Shape;199;p23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6304" y="1180317"/>
            <a:ext cx="8795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– Java Language, Eclipse, Android Studio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Xamarin.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Processing Tools. DIY Filters. Standard Filters. GPUGraphics Processing Unit, the main →IC on a graphics adapter Filters. OpenCV Filters. ImageJ Filters.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Python Tools. PIL. SciKit-Image. SimpleCV.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Dataflow Tools. FilterForge.</a:t>
            </a:r>
          </a:p>
          <a:p>
            <a:br>
              <a:rPr lang="en-IN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447675" y="466726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IN" sz="4400" dirty="0"/>
              <a:t>Partial Implementation</a:t>
            </a:r>
            <a:endParaRPr sz="4400"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70" name="Google Shape;270;p31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D6E8DA-E93D-0E1C-047F-124006938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991" y="1922427"/>
            <a:ext cx="3807760" cy="2678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518</Words>
  <Application>Microsoft Office PowerPoint</Application>
  <PresentationFormat>On-screen Show (16:9)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Times New Roman</vt:lpstr>
      <vt:lpstr>Wingdings</vt:lpstr>
      <vt:lpstr>Libre Franklin</vt:lpstr>
      <vt:lpstr>Noto Sans Symbols</vt:lpstr>
      <vt:lpstr>Libre Baskerville</vt:lpstr>
      <vt:lpstr>Arial</vt:lpstr>
      <vt:lpstr>Equity</vt:lpstr>
      <vt:lpstr>Design and Implementation of AI Based  Agri Robot</vt:lpstr>
      <vt:lpstr>Index</vt:lpstr>
      <vt:lpstr>                 Revised Final Design </vt:lpstr>
      <vt:lpstr>PowerPoint Presentation</vt:lpstr>
      <vt:lpstr>PowerPoint Presentation</vt:lpstr>
      <vt:lpstr>PowerPoint Presentation</vt:lpstr>
      <vt:lpstr>                Tools and Techniques used</vt:lpstr>
      <vt:lpstr>PowerPoint Presentation</vt:lpstr>
      <vt:lpstr>                 Partial Implementation</vt:lpstr>
      <vt:lpstr>PowerPoint Presentation</vt:lpstr>
      <vt:lpstr>                 Partial Results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AI Based  Agri Robot</dc:title>
  <dc:creator>ADMIN</dc:creator>
  <cp:lastModifiedBy>Admin</cp:lastModifiedBy>
  <cp:revision>27</cp:revision>
  <dcterms:modified xsi:type="dcterms:W3CDTF">2023-02-16T09:51:52Z</dcterms:modified>
</cp:coreProperties>
</file>