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2110-FB0E-4C57-AFA2-CCB3F636B43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69B5E-33AF-46CF-8C59-4D41EAAB7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9B5E-33AF-46CF-8C59-4D41EAAB77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6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6560" y="1950719"/>
            <a:ext cx="12984480" cy="1168401"/>
          </a:xfrm>
        </p:spPr>
        <p:txBody>
          <a:bodyPr/>
          <a:lstStyle/>
          <a:p>
            <a:r>
              <a:rPr lang="en-IN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itchFamily="82" charset="0"/>
                <a:ea typeface="Cambria" panose="02040503050406030204" pitchFamily="18" charset="0"/>
              </a:rPr>
              <a:t>TRAVEL AND TOURISM MANAGEMENT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48893" y="3651792"/>
            <a:ext cx="10141133" cy="2698208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2060"/>
                </a:solidFill>
              </a:rPr>
              <a:t>BY:-   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NANDAN A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SUBHASH 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69995"/>
            <a:ext cx="9601196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Admin enter user id and password for login to enter Master Module Screens.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Admin can maintain his data 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Customer will call/visit with trip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Customer enters his complete Itinerary details with dates and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Administrator will enter vehicle, Hotel and activity details with tariff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Administrator giving information to generate various kinds of MIS reports.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8" y="570156"/>
            <a:ext cx="10341684" cy="1054250"/>
          </a:xfrm>
        </p:spPr>
        <p:txBody>
          <a:bodyPr/>
          <a:lstStyle/>
          <a:p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</a:t>
            </a:r>
            <a:endParaRPr lang="en-IN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0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396" y="2416627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Admin can have his own home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Keeping track of 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Maintaining track of Bookings and Reservations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990" y="6454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ADMINISTRATOR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1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User will enter customer details and generate Itinerary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User will generate the cost of Activity and whole Itinerary bill.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94" y="693298"/>
            <a:ext cx="9601196" cy="1303867"/>
          </a:xfrm>
        </p:spPr>
        <p:txBody>
          <a:bodyPr/>
          <a:lstStyle/>
          <a:p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USER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71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Different kind of reports is generated by administrator to take various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Reports can be converted to various formats as required by users that is word document , Excel, rtf, pdf formats.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Booking ticket and maintenance of locations, and other resources is done by administrator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79" y="530737"/>
            <a:ext cx="9601196" cy="1303867"/>
          </a:xfrm>
        </p:spPr>
        <p:txBody>
          <a:bodyPr/>
          <a:lstStyle/>
          <a:p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    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9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984050"/>
            <a:ext cx="10556240" cy="5396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178" y="208318"/>
            <a:ext cx="3556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 DIAGRAM:-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89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Any tourist agency can make use of it for saving customer details in database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Tourism group can use it for managing their location, hotel, vehicles details.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This application can easily implemented under various situations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Add new features as and when we require.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Reusability of this application is also possible.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8373" y="533641"/>
            <a:ext cx="9601196" cy="1303867"/>
          </a:xfrm>
        </p:spPr>
        <p:txBody>
          <a:bodyPr/>
          <a:lstStyle/>
          <a:p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“Travel and tourism management” simplifies the management process in travelling.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Fast processing and immediate results with high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Minimizing human effort and cost efficient databases.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skerville Old Face" panose="02020602080505020303" pitchFamily="18" charset="0"/>
              </a:rPr>
              <a:t>Navigation through the site is easy.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70" y="587344"/>
            <a:ext cx="9601196" cy="1303867"/>
          </a:xfrm>
        </p:spPr>
        <p:txBody>
          <a:bodyPr/>
          <a:lstStyle/>
          <a:p>
            <a:r>
              <a:rPr 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   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75803">
            <a:off x="2132149" y="2403566"/>
            <a:ext cx="7981405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9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201</TotalTime>
  <Words>272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 Rounded MT Bold</vt:lpstr>
      <vt:lpstr>Baskerville Old Face</vt:lpstr>
      <vt:lpstr>Book Antiqua</vt:lpstr>
      <vt:lpstr>Calibri</vt:lpstr>
      <vt:lpstr>Wingdings</vt:lpstr>
      <vt:lpstr>Hardcover</vt:lpstr>
      <vt:lpstr>TRAVEL AND TOURISM MANAGEMENT SYSTEM </vt:lpstr>
      <vt:lpstr>INTRODUCTION</vt:lpstr>
      <vt:lpstr>ADMINISTRATOR MODULE</vt:lpstr>
      <vt:lpstr>USER MODULE</vt:lpstr>
      <vt:lpstr>       OBJECTIVES</vt:lpstr>
      <vt:lpstr>PowerPoint Presentation</vt:lpstr>
      <vt:lpstr>   SCOPE</vt:lpstr>
      <vt:lpstr>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AND TOURISM MANAGEMENT SYSTEM</dc:title>
  <dc:creator>ADMIN</dc:creator>
  <cp:lastModifiedBy>Nandan A</cp:lastModifiedBy>
  <cp:revision>15</cp:revision>
  <dcterms:created xsi:type="dcterms:W3CDTF">2021-12-09T14:35:45Z</dcterms:created>
  <dcterms:modified xsi:type="dcterms:W3CDTF">2021-12-11T15:44:18Z</dcterms:modified>
</cp:coreProperties>
</file>