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3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1F68-14E2-47BC-B8FC-1086704F0FE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FE41-7321-45FA-BAEB-8288E41B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AECEAF9-ABCA-4DAC-AA6B-5BAEED8147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9B42D31-3596-4120-81F9-CEC02371CE6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5028" y="1295400"/>
            <a:ext cx="7734300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MySQL in Python</a:t>
            </a:r>
          </a:p>
        </p:txBody>
      </p:sp>
      <p:pic>
        <p:nvPicPr>
          <p:cNvPr id="1032" name="Picture 8" descr="Working on SQL with Python programming - The Ultimate Guide">
            <a:extLst>
              <a:ext uri="{FF2B5EF4-FFF2-40B4-BE49-F238E27FC236}">
                <a16:creationId xmlns:a16="http://schemas.microsoft.com/office/drawing/2014/main" id="{A21F4AA2-35D4-47FA-87AF-190161C5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22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Limit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599"/>
            <a:ext cx="8153400" cy="5430129"/>
          </a:xfrm>
        </p:spPr>
        <p:txBody>
          <a:bodyPr>
            <a:noAutofit/>
          </a:bodyPr>
          <a:lstStyle/>
          <a:p>
            <a:r>
              <a:rPr lang="en-US" sz="1800" dirty="0"/>
              <a:t>You can limit the number of records returned from the query, by using the "LIMIT" statement:</a:t>
            </a:r>
          </a:p>
          <a:p>
            <a:r>
              <a:rPr lang="en-US" sz="1800" dirty="0"/>
              <a:t>import mysql.connector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mydb = mysql.connector.connect(</a:t>
            </a:r>
            <a:br>
              <a:rPr lang="en-US" sz="1800" dirty="0"/>
            </a:br>
            <a:r>
              <a:rPr lang="en-US" sz="1800" dirty="0"/>
              <a:t>  host="localhost",</a:t>
            </a:r>
            <a:br>
              <a:rPr lang="en-US" sz="1800" dirty="0"/>
            </a:br>
            <a:r>
              <a:rPr lang="en-US" sz="1800" dirty="0"/>
              <a:t>  user="</a:t>
            </a:r>
            <a:r>
              <a:rPr lang="en-US" sz="1800" i="1" dirty="0"/>
              <a:t>yourusername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  passwd="</a:t>
            </a:r>
            <a:r>
              <a:rPr lang="en-US" sz="1800" i="1" dirty="0"/>
              <a:t>yourpassword</a:t>
            </a:r>
            <a:r>
              <a:rPr lang="en-US" sz="1800" dirty="0"/>
              <a:t>",</a:t>
            </a:r>
            <a:br>
              <a:rPr lang="en-US" sz="1800" dirty="0"/>
            </a:br>
            <a:r>
              <a:rPr lang="en-US" sz="1800" dirty="0"/>
              <a:t>  database="mydatabase"</a:t>
            </a:r>
            <a:br>
              <a:rPr lang="en-US" sz="1800" dirty="0"/>
            </a:br>
            <a:r>
              <a:rPr lang="en-US" sz="1800" dirty="0"/>
              <a:t>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mycursor = mydb.cursor()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mycursor.execute("SELECT * FROM customers LIMIT 5")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myresult = mycursor.fetchall()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 x in myresult:</a:t>
            </a:r>
            <a:br>
              <a:rPr lang="en-US" sz="1800" dirty="0"/>
            </a:br>
            <a:r>
              <a:rPr lang="en-US" sz="1800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93564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Start From Another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599"/>
            <a:ext cx="8153400" cy="5430129"/>
          </a:xfrm>
        </p:spPr>
        <p:txBody>
          <a:bodyPr>
            <a:noAutofit/>
          </a:bodyPr>
          <a:lstStyle/>
          <a:p>
            <a:r>
              <a:rPr lang="en-US" sz="1600" dirty="0"/>
              <a:t>If you want to return five records, starting from the third record, you can use the "OFFSET" keyword:</a:t>
            </a:r>
          </a:p>
          <a:p>
            <a:endParaRPr lang="en-US" sz="1600" dirty="0"/>
          </a:p>
          <a:p>
            <a:r>
              <a:rPr lang="en-US" sz="1600" dirty="0"/>
              <a:t>import mysql.connector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mydb = mysql.connector.connect(</a:t>
            </a:r>
            <a:br>
              <a:rPr lang="en-US" sz="1600" dirty="0"/>
            </a:br>
            <a:r>
              <a:rPr lang="en-US" sz="1600" dirty="0"/>
              <a:t>  host="localhost",</a:t>
            </a:r>
            <a:br>
              <a:rPr lang="en-US" sz="1600" dirty="0"/>
            </a:br>
            <a:r>
              <a:rPr lang="en-US" sz="1600" dirty="0"/>
              <a:t>  user="</a:t>
            </a:r>
            <a:r>
              <a:rPr lang="en-US" sz="1600" i="1" dirty="0"/>
              <a:t>yourusername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passwd="</a:t>
            </a:r>
            <a:r>
              <a:rPr lang="en-US" sz="1600" i="1" dirty="0"/>
              <a:t>yourpassword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database="mydatabase"</a:t>
            </a:r>
            <a:br>
              <a:rPr lang="en-US" sz="1600" dirty="0"/>
            </a:b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 = mydb.cursor()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mycursor.execute("SELECT * FROM customers LIMIT 5 OFFSET 2")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myresult = mycursor.fetchall()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for x in myresult:</a:t>
            </a:r>
            <a:br>
              <a:rPr lang="en-US" sz="1600" dirty="0"/>
            </a:br>
            <a:r>
              <a:rPr lang="en-US" sz="1600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227484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Join Two or More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599"/>
            <a:ext cx="8153400" cy="5430129"/>
          </a:xfrm>
        </p:spPr>
        <p:txBody>
          <a:bodyPr>
            <a:noAutofit/>
          </a:bodyPr>
          <a:lstStyle/>
          <a:p>
            <a:r>
              <a:rPr lang="en-US" sz="1800" dirty="0"/>
              <a:t>You can combine rows from two or more tables, based on a related column between them, by using a JOIN statement.</a:t>
            </a:r>
          </a:p>
          <a:p>
            <a:r>
              <a:rPr lang="en-US" sz="1800" dirty="0"/>
              <a:t>Consider you have a "users" table and a "products" table: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0018A-6AF8-457A-97CD-66780FAF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5562600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Join Two or More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599"/>
            <a:ext cx="8153400" cy="5430129"/>
          </a:xfrm>
        </p:spPr>
        <p:txBody>
          <a:bodyPr>
            <a:noAutofit/>
          </a:bodyPr>
          <a:lstStyle/>
          <a:p>
            <a:r>
              <a:rPr lang="en-US" sz="1600" dirty="0"/>
              <a:t>These two tables can be combined by using users' fav field and products' id field.</a:t>
            </a:r>
          </a:p>
          <a:p>
            <a:r>
              <a:rPr lang="en-US" sz="1600" dirty="0"/>
              <a:t>import mysql.connector</a:t>
            </a:r>
            <a:br>
              <a:rPr lang="en-US" sz="1600" dirty="0"/>
            </a:br>
            <a:r>
              <a:rPr lang="en-US" sz="1600" dirty="0"/>
              <a:t>mydb = mysql.connector.connect(</a:t>
            </a:r>
            <a:br>
              <a:rPr lang="en-US" sz="1600" dirty="0"/>
            </a:br>
            <a:r>
              <a:rPr lang="en-US" sz="1600" dirty="0"/>
              <a:t>  host="localhost",</a:t>
            </a:r>
            <a:br>
              <a:rPr lang="en-US" sz="1600" dirty="0"/>
            </a:br>
            <a:r>
              <a:rPr lang="en-US" sz="1600" dirty="0"/>
              <a:t>  user="</a:t>
            </a:r>
            <a:r>
              <a:rPr lang="en-US" sz="1600" i="1" dirty="0"/>
              <a:t>yourusername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passwd="</a:t>
            </a:r>
            <a:r>
              <a:rPr lang="en-US" sz="1600" i="1" dirty="0"/>
              <a:t>yourpassword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database="mydatabase"</a:t>
            </a:r>
            <a:br>
              <a:rPr lang="en-US" sz="1600" dirty="0"/>
            </a:b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mycursor = mydb.cursor()</a:t>
            </a:r>
            <a:br>
              <a:rPr lang="en-US" sz="1600" dirty="0"/>
            </a:br>
            <a:r>
              <a:rPr lang="en-US" sz="1600" dirty="0" err="1"/>
              <a:t>sql</a:t>
            </a:r>
            <a:r>
              <a:rPr lang="en-US" sz="1600" dirty="0"/>
              <a:t> = "SELECT \</a:t>
            </a:r>
            <a:br>
              <a:rPr lang="en-US" sz="1600" dirty="0"/>
            </a:br>
            <a:r>
              <a:rPr lang="en-US" sz="1600" dirty="0"/>
              <a:t>  users.name AS user, \</a:t>
            </a:r>
            <a:br>
              <a:rPr lang="en-US" sz="1600" dirty="0"/>
            </a:br>
            <a:r>
              <a:rPr lang="en-US" sz="1600" dirty="0"/>
              <a:t>  products.name AS favorite \</a:t>
            </a:r>
            <a:br>
              <a:rPr lang="en-US" sz="1600" dirty="0"/>
            </a:br>
            <a:r>
              <a:rPr lang="en-US" sz="1600" dirty="0"/>
              <a:t>  FROM users \</a:t>
            </a:r>
            <a:br>
              <a:rPr lang="en-US" sz="1600" dirty="0"/>
            </a:br>
            <a:r>
              <a:rPr lang="en-US" sz="1600" dirty="0"/>
              <a:t>  INNER JOIN products ON </a:t>
            </a:r>
            <a:r>
              <a:rPr lang="en-US" sz="1600" dirty="0" err="1"/>
              <a:t>users.fav</a:t>
            </a:r>
            <a:r>
              <a:rPr lang="en-US" sz="1600" dirty="0"/>
              <a:t> = products.id"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mycursor.execute(</a:t>
            </a:r>
            <a:r>
              <a:rPr lang="en-US" sz="1600" dirty="0" err="1"/>
              <a:t>sql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myresult = mycursor.fetchall()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for x in myresult:</a:t>
            </a:r>
            <a:br>
              <a:rPr lang="en-US" sz="1600" dirty="0"/>
            </a:br>
            <a:r>
              <a:rPr lang="en-US" sz="1600" dirty="0"/>
              <a:t>  print(x)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009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ear Students, Thank You for Teaching Me This Ye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F0B3F-8DBE-4FF8-A2F9-713E24C5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0" y="1295400"/>
            <a:ext cx="78734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ear Students, Thank You for Teaching Me This Ye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 descr="0314 Thank You With Smiley | PowerPoint Shapes | PowerPoint Sli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" y="533400"/>
            <a:ext cx="823748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9169" y="1250852"/>
            <a:ext cx="7392028" cy="4921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Table of Contents</a:t>
            </a:r>
            <a:endParaRPr lang="en-US" sz="1800" dirty="0"/>
          </a:p>
          <a:p>
            <a:r>
              <a:rPr lang="en-US" sz="2000" dirty="0"/>
              <a:t>MySQL Order by</a:t>
            </a:r>
          </a:p>
          <a:p>
            <a:r>
              <a:rPr lang="en-US" sz="2000" dirty="0"/>
              <a:t>MySQL Delete</a:t>
            </a:r>
          </a:p>
          <a:p>
            <a:r>
              <a:rPr lang="en-US" sz="2000" dirty="0"/>
              <a:t>MYSQL Drop table</a:t>
            </a:r>
          </a:p>
          <a:p>
            <a:r>
              <a:rPr lang="en-US" sz="2000" dirty="0"/>
              <a:t>MySQL update</a:t>
            </a:r>
          </a:p>
          <a:p>
            <a:r>
              <a:rPr lang="en-US" sz="2000" dirty="0"/>
              <a:t>MySQL Limit</a:t>
            </a:r>
          </a:p>
          <a:p>
            <a:r>
              <a:rPr lang="en-US" sz="2400" dirty="0"/>
              <a:t>MySQL Join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9188" y="327523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MySQL</a:t>
            </a:r>
            <a:endParaRPr lang="en-US" sz="5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2" descr="Python variables - Python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4" descr="Python variables - Python Tutori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52" y="990600"/>
            <a:ext cx="8153400" cy="5562600"/>
          </a:xfrm>
        </p:spPr>
        <p:txBody>
          <a:bodyPr>
            <a:noAutofit/>
          </a:bodyPr>
          <a:lstStyle/>
          <a:p>
            <a:r>
              <a:rPr lang="en-US" sz="1600" dirty="0"/>
              <a:t>Use the ORDER BY statement to sort the result in ascending or descending order.</a:t>
            </a:r>
          </a:p>
          <a:p>
            <a:r>
              <a:rPr lang="en-US" sz="1600" dirty="0"/>
              <a:t>The ORDER BY keyword sorts the result ascending by default. To sort the result in descending order, use the DESC keyword.</a:t>
            </a:r>
          </a:p>
          <a:p>
            <a:r>
              <a:rPr lang="en-US" sz="1600" dirty="0"/>
              <a:t>import mysql.connector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mydb = mysql.connector.connect(</a:t>
            </a:r>
            <a:br>
              <a:rPr lang="en-US" sz="1600" dirty="0"/>
            </a:br>
            <a:r>
              <a:rPr lang="en-US" sz="1600" dirty="0"/>
              <a:t>  host="localhost",</a:t>
            </a:r>
            <a:br>
              <a:rPr lang="en-US" sz="1600" dirty="0"/>
            </a:br>
            <a:r>
              <a:rPr lang="en-US" sz="1600" dirty="0"/>
              <a:t>  user="</a:t>
            </a:r>
            <a:r>
              <a:rPr lang="en-US" sz="1600" i="1" dirty="0"/>
              <a:t>yourusername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passwd="</a:t>
            </a:r>
            <a:r>
              <a:rPr lang="en-US" sz="1600" i="1" dirty="0"/>
              <a:t>yourpassword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database="mydatabase"</a:t>
            </a:r>
            <a:br>
              <a:rPr lang="en-US" sz="1600" dirty="0"/>
            </a:b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mycursor = mydb.cursor()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sql</a:t>
            </a:r>
            <a:r>
              <a:rPr lang="en-US" sz="1600" dirty="0"/>
              <a:t> = "SELECT * FROM customers ORDER BY name"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mycursor.execute(</a:t>
            </a:r>
            <a:r>
              <a:rPr lang="en-US" sz="1600" dirty="0" err="1"/>
              <a:t>sql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myresult = mycursor.fetchall()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for x in myresult:</a:t>
            </a:r>
            <a:br>
              <a:rPr lang="en-US" sz="1600" dirty="0"/>
            </a:br>
            <a:r>
              <a:rPr lang="en-US" sz="1600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2784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ORDER BY DESC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52" y="990600"/>
            <a:ext cx="8153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ORDER BY keyword sorts the result ascending by default. To sort the result in descending order, use the DESC keyword.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import mysql.connector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/>
              <a:t>mydb = mysql.connector.connect(</a:t>
            </a:r>
            <a:br>
              <a:rPr lang="en-US" sz="1100" dirty="0"/>
            </a:br>
            <a:r>
              <a:rPr lang="en-US" sz="1800" dirty="0"/>
              <a:t>  host="localhost",</a:t>
            </a:r>
            <a:br>
              <a:rPr lang="en-US" sz="1100" dirty="0"/>
            </a:br>
            <a:r>
              <a:rPr lang="en-US" sz="1800" dirty="0"/>
              <a:t>  user="</a:t>
            </a:r>
            <a:r>
              <a:rPr lang="en-US" sz="1800" i="1" dirty="0"/>
              <a:t>yourusername</a:t>
            </a:r>
            <a:r>
              <a:rPr lang="en-US" sz="1800" dirty="0"/>
              <a:t>",</a:t>
            </a:r>
            <a:br>
              <a:rPr lang="en-US" sz="1100" dirty="0"/>
            </a:br>
            <a:r>
              <a:rPr lang="en-US" sz="1800" dirty="0"/>
              <a:t>  passwd="</a:t>
            </a:r>
            <a:r>
              <a:rPr lang="en-US" sz="1800" i="1" dirty="0"/>
              <a:t>yourpassword</a:t>
            </a:r>
            <a:r>
              <a:rPr lang="en-US" sz="1800" dirty="0"/>
              <a:t>",</a:t>
            </a:r>
            <a:br>
              <a:rPr lang="en-US" sz="1100" dirty="0"/>
            </a:br>
            <a:r>
              <a:rPr lang="en-US" sz="1800" dirty="0"/>
              <a:t>  database="mydatabase"</a:t>
            </a:r>
            <a:br>
              <a:rPr lang="en-US" sz="1100" dirty="0"/>
            </a:br>
            <a:r>
              <a:rPr lang="en-US" sz="1800" dirty="0"/>
              <a:t>)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/>
              <a:t>mycursor = mydb.cursor()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 err="1"/>
              <a:t>sql</a:t>
            </a:r>
            <a:r>
              <a:rPr lang="en-US" sz="1800" dirty="0"/>
              <a:t> = "SELECT * FROM customers ORDER BY name DESC"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/>
              <a:t>mycursor.execute(</a:t>
            </a:r>
            <a:r>
              <a:rPr lang="en-US" sz="1800" dirty="0" err="1"/>
              <a:t>sql</a:t>
            </a:r>
            <a:r>
              <a:rPr lang="en-US" sz="1800" dirty="0"/>
              <a:t>)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/>
              <a:t>myresult = mycursor.fetchall()</a:t>
            </a:r>
            <a:br>
              <a:rPr lang="en-US" sz="1100" dirty="0"/>
            </a:br>
            <a:br>
              <a:rPr lang="en-US" sz="1100" dirty="0"/>
            </a:br>
            <a:r>
              <a:rPr lang="en-US" sz="1800" dirty="0"/>
              <a:t>for x in myresult:</a:t>
            </a:r>
            <a:br>
              <a:rPr lang="en-US" sz="1100" dirty="0"/>
            </a:br>
            <a:r>
              <a:rPr lang="en-US" sz="1800" dirty="0"/>
              <a:t>  print(x)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35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Delete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52" y="990600"/>
            <a:ext cx="8153400" cy="5562600"/>
          </a:xfrm>
        </p:spPr>
        <p:txBody>
          <a:bodyPr>
            <a:noAutofit/>
          </a:bodyPr>
          <a:lstStyle/>
          <a:p>
            <a:r>
              <a:rPr lang="en-US" sz="1600" dirty="0"/>
              <a:t>You can delete records from an existing table by using the "DELETE FROM" statement: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 mysql.connector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mydb = mysql.connector.connect(</a:t>
            </a:r>
            <a:br>
              <a:rPr lang="en-US" sz="1600" dirty="0"/>
            </a:br>
            <a:r>
              <a:rPr lang="en-US" sz="1600" dirty="0"/>
              <a:t>  host="localhost",</a:t>
            </a:r>
            <a:br>
              <a:rPr lang="en-US" sz="1600" dirty="0"/>
            </a:br>
            <a:r>
              <a:rPr lang="en-US" sz="1600" dirty="0"/>
              <a:t>  user="</a:t>
            </a:r>
            <a:r>
              <a:rPr lang="en-US" sz="1600" i="1" dirty="0"/>
              <a:t>yourusername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passwd="</a:t>
            </a:r>
            <a:r>
              <a:rPr lang="en-US" sz="1600" i="1" dirty="0"/>
              <a:t>yourpassword</a:t>
            </a:r>
            <a:r>
              <a:rPr lang="en-US" sz="1600" dirty="0"/>
              <a:t>",</a:t>
            </a:r>
            <a:br>
              <a:rPr lang="en-US" sz="1600" dirty="0"/>
            </a:br>
            <a:r>
              <a:rPr lang="en-US" sz="1600" dirty="0"/>
              <a:t>  database="mydatabase"</a:t>
            </a:r>
            <a:br>
              <a:rPr lang="en-US" sz="1600" dirty="0"/>
            </a:b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 = mydb.cursor()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sql</a:t>
            </a:r>
            <a:r>
              <a:rPr lang="en-US" sz="1600" dirty="0"/>
              <a:t> = "DELETE FROM customers WHERE address = 'Mountain 21'"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mycursor.execute(</a:t>
            </a:r>
            <a:r>
              <a:rPr lang="en-US" sz="1600" dirty="0" err="1"/>
              <a:t>sql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mydb.commit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mycursor.rowcount</a:t>
            </a:r>
            <a:r>
              <a:rPr lang="en-US" sz="1600" dirty="0"/>
              <a:t>, 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52498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Delete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52" y="990600"/>
            <a:ext cx="8153400" cy="5562600"/>
          </a:xfrm>
        </p:spPr>
        <p:txBody>
          <a:bodyPr>
            <a:noAutofit/>
          </a:bodyPr>
          <a:lstStyle/>
          <a:p>
            <a:r>
              <a:rPr lang="en-US" sz="2400" dirty="0"/>
              <a:t>You can delete an existing table by using the "DROP TABLE" statement:</a:t>
            </a:r>
            <a:endParaRPr lang="en-US" sz="1400" dirty="0"/>
          </a:p>
          <a:p>
            <a:pPr marL="0" indent="0">
              <a:buNone/>
            </a:pPr>
            <a:r>
              <a:rPr lang="en-US" sz="2400" dirty="0"/>
              <a:t>import mysql.connector</a:t>
            </a:r>
            <a:br>
              <a:rPr lang="en-US" sz="1400" dirty="0"/>
            </a:br>
            <a:br>
              <a:rPr lang="en-US" sz="1400" dirty="0"/>
            </a:br>
            <a:r>
              <a:rPr lang="en-US" sz="2400" dirty="0"/>
              <a:t>mydb = mysql.connector.connect(</a:t>
            </a:r>
            <a:br>
              <a:rPr lang="en-US" sz="1400" dirty="0"/>
            </a:br>
            <a:r>
              <a:rPr lang="en-US" sz="2400" dirty="0"/>
              <a:t>  host="localhost",</a:t>
            </a:r>
            <a:br>
              <a:rPr lang="en-US" sz="1400" dirty="0"/>
            </a:br>
            <a:r>
              <a:rPr lang="en-US" sz="2400" dirty="0"/>
              <a:t>  user="</a:t>
            </a:r>
            <a:r>
              <a:rPr lang="en-US" sz="2400" i="1" dirty="0"/>
              <a:t>yourusername</a:t>
            </a:r>
            <a:r>
              <a:rPr lang="en-US" sz="2400" dirty="0"/>
              <a:t>",</a:t>
            </a:r>
            <a:br>
              <a:rPr lang="en-US" sz="1400" dirty="0"/>
            </a:br>
            <a:r>
              <a:rPr lang="en-US" sz="2400" dirty="0"/>
              <a:t>  passwd="</a:t>
            </a:r>
            <a:r>
              <a:rPr lang="en-US" sz="2400" i="1" dirty="0"/>
              <a:t>yourpassword</a:t>
            </a:r>
            <a:r>
              <a:rPr lang="en-US" sz="2400" dirty="0"/>
              <a:t>",</a:t>
            </a:r>
            <a:br>
              <a:rPr lang="en-US" sz="1400" dirty="0"/>
            </a:br>
            <a:r>
              <a:rPr lang="en-US" sz="2400" dirty="0"/>
              <a:t>  database="mydatabase"</a:t>
            </a:r>
            <a:br>
              <a:rPr lang="en-US" sz="1400" dirty="0"/>
            </a:br>
            <a:r>
              <a:rPr lang="en-US" sz="2400" dirty="0"/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2400" dirty="0"/>
              <a:t>mycursor = mydb.cursor()</a:t>
            </a:r>
            <a:br>
              <a:rPr lang="en-US" sz="1400" dirty="0"/>
            </a:br>
            <a:br>
              <a:rPr lang="en-US" sz="1400" dirty="0"/>
            </a:br>
            <a:r>
              <a:rPr lang="en-US" sz="2400" dirty="0" err="1"/>
              <a:t>sql</a:t>
            </a:r>
            <a:r>
              <a:rPr lang="en-US" sz="2400" dirty="0"/>
              <a:t> = "DROP TABLE customers"</a:t>
            </a:r>
            <a:br>
              <a:rPr lang="en-US" sz="1400" dirty="0"/>
            </a:br>
            <a:br>
              <a:rPr lang="en-US" sz="1400" dirty="0"/>
            </a:br>
            <a:r>
              <a:rPr lang="en-US" sz="2400" dirty="0"/>
              <a:t>mycursor.execute(</a:t>
            </a:r>
            <a:r>
              <a:rPr lang="en-US" sz="2400" dirty="0" err="1"/>
              <a:t>sql</a:t>
            </a:r>
            <a:r>
              <a:rPr lang="en-US" sz="2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08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Drop Only if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52" y="990600"/>
            <a:ext cx="8153400" cy="5562600"/>
          </a:xfrm>
        </p:spPr>
        <p:txBody>
          <a:bodyPr>
            <a:noAutofit/>
          </a:bodyPr>
          <a:lstStyle/>
          <a:p>
            <a:r>
              <a:rPr lang="en-US" sz="2000" dirty="0"/>
              <a:t>If the </a:t>
            </a:r>
            <a:r>
              <a:rPr lang="en-US" sz="2000" dirty="0" err="1"/>
              <a:t>the</a:t>
            </a:r>
            <a:r>
              <a:rPr lang="en-US" sz="2000" dirty="0"/>
              <a:t> table you want to delete is already deleted, or for any other reason does not exist, you can use the IF EXISTS keyword to avoid getting an error.</a:t>
            </a:r>
            <a:br>
              <a:rPr lang="en-US" sz="1100" dirty="0"/>
            </a:br>
            <a:br>
              <a:rPr lang="en-US" sz="1100" dirty="0"/>
            </a:br>
            <a:r>
              <a:rPr lang="en-US" sz="2000" dirty="0"/>
              <a:t>import mysql.connector</a:t>
            </a:r>
            <a:br>
              <a:rPr lang="en-US" sz="1100" dirty="0"/>
            </a:br>
            <a:br>
              <a:rPr lang="en-US" sz="1100" dirty="0"/>
            </a:br>
            <a:r>
              <a:rPr lang="en-US" sz="2000" dirty="0"/>
              <a:t>mydb = mysql.connector.connect(</a:t>
            </a:r>
            <a:br>
              <a:rPr lang="en-US" sz="1100" dirty="0"/>
            </a:br>
            <a:r>
              <a:rPr lang="en-US" sz="2000" dirty="0"/>
              <a:t>  host="localhost",</a:t>
            </a:r>
            <a:br>
              <a:rPr lang="en-US" sz="1100" dirty="0"/>
            </a:br>
            <a:r>
              <a:rPr lang="en-US" sz="2000" dirty="0"/>
              <a:t>  user="</a:t>
            </a:r>
            <a:r>
              <a:rPr lang="en-US" sz="2000" i="1" dirty="0"/>
              <a:t>yourusername</a:t>
            </a:r>
            <a:r>
              <a:rPr lang="en-US" sz="2000" dirty="0"/>
              <a:t>",</a:t>
            </a:r>
            <a:br>
              <a:rPr lang="en-US" sz="1100" dirty="0"/>
            </a:br>
            <a:r>
              <a:rPr lang="en-US" sz="2000" dirty="0"/>
              <a:t>  passwd="</a:t>
            </a:r>
            <a:r>
              <a:rPr lang="en-US" sz="2000" i="1" dirty="0"/>
              <a:t>yourpassword</a:t>
            </a:r>
            <a:r>
              <a:rPr lang="en-US" sz="2000" dirty="0"/>
              <a:t>",</a:t>
            </a:r>
            <a:br>
              <a:rPr lang="en-US" sz="1100" dirty="0"/>
            </a:br>
            <a:r>
              <a:rPr lang="en-US" sz="2000" dirty="0"/>
              <a:t>  database="mydatabase"</a:t>
            </a:r>
            <a:br>
              <a:rPr lang="en-US" sz="1100" dirty="0"/>
            </a:br>
            <a:r>
              <a:rPr lang="en-US" sz="2000" dirty="0"/>
              <a:t>)</a:t>
            </a:r>
            <a:br>
              <a:rPr lang="en-US" sz="1100" dirty="0"/>
            </a:br>
            <a:br>
              <a:rPr lang="en-US" sz="1100" dirty="0"/>
            </a:br>
            <a:r>
              <a:rPr lang="en-US" sz="2000" dirty="0"/>
              <a:t>mycursor = mydb.cursor()</a:t>
            </a:r>
            <a:br>
              <a:rPr lang="en-US" sz="1100" dirty="0"/>
            </a:br>
            <a:br>
              <a:rPr lang="en-US" sz="1100" dirty="0"/>
            </a:br>
            <a:r>
              <a:rPr lang="en-US" sz="2000" dirty="0" err="1"/>
              <a:t>sql</a:t>
            </a:r>
            <a:r>
              <a:rPr lang="en-US" sz="2000" dirty="0"/>
              <a:t> = "DROP TABLE IF EXISTS customers"</a:t>
            </a:r>
            <a:br>
              <a:rPr lang="en-US" sz="1100" dirty="0"/>
            </a:br>
            <a:br>
              <a:rPr lang="en-US" sz="1100" dirty="0"/>
            </a:br>
            <a:r>
              <a:rPr lang="en-US" sz="2000" dirty="0"/>
              <a:t>mycursor.execute(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691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Table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58129"/>
            <a:ext cx="8153400" cy="5562600"/>
          </a:xfrm>
        </p:spPr>
        <p:txBody>
          <a:bodyPr>
            <a:noAutofit/>
          </a:bodyPr>
          <a:lstStyle/>
          <a:p>
            <a:r>
              <a:rPr lang="en-US" sz="2000" dirty="0"/>
              <a:t>You can update existing records in a table by using the "UPDATE" statement:</a:t>
            </a:r>
            <a:br>
              <a:rPr lang="en-US" sz="1000" dirty="0"/>
            </a:br>
            <a:r>
              <a:rPr lang="en-US" sz="2000" dirty="0"/>
              <a:t>import mysql.connector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mydb = mysql.connector.connect(</a:t>
            </a:r>
            <a:br>
              <a:rPr lang="en-US" sz="1000" dirty="0"/>
            </a:br>
            <a:r>
              <a:rPr lang="en-US" sz="2000" dirty="0"/>
              <a:t>  host="localhost",</a:t>
            </a:r>
            <a:br>
              <a:rPr lang="en-US" sz="1000" dirty="0"/>
            </a:br>
            <a:r>
              <a:rPr lang="en-US" sz="2000" dirty="0"/>
              <a:t>  user="</a:t>
            </a:r>
            <a:r>
              <a:rPr lang="en-US" sz="2000" i="1" dirty="0"/>
              <a:t>yourusername</a:t>
            </a:r>
            <a:r>
              <a:rPr lang="en-US" sz="2000" dirty="0"/>
              <a:t>",</a:t>
            </a:r>
            <a:br>
              <a:rPr lang="en-US" sz="1000" dirty="0"/>
            </a:br>
            <a:r>
              <a:rPr lang="en-US" sz="2000" dirty="0"/>
              <a:t>  passwd="</a:t>
            </a:r>
            <a:r>
              <a:rPr lang="en-US" sz="2000" i="1" dirty="0"/>
              <a:t>yourpassword</a:t>
            </a:r>
            <a:r>
              <a:rPr lang="en-US" sz="2000" dirty="0"/>
              <a:t>",</a:t>
            </a:r>
            <a:br>
              <a:rPr lang="en-US" sz="1000" dirty="0"/>
            </a:br>
            <a:r>
              <a:rPr lang="en-US" sz="2000" dirty="0"/>
              <a:t>  database="mydatabase"</a:t>
            </a:r>
            <a:br>
              <a:rPr lang="en-US" sz="1000" dirty="0"/>
            </a:br>
            <a:r>
              <a:rPr lang="en-US" sz="2000" dirty="0"/>
              <a:t>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mycursor = mydb.cursor()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 err="1"/>
              <a:t>sql</a:t>
            </a:r>
            <a:r>
              <a:rPr lang="en-US" sz="2000" dirty="0"/>
              <a:t> = "UPDATE customers SET address = 'Canyon 123' WHERE address = 'Valley 345'"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mycursor.execute(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affected")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00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457200"/>
            <a:ext cx="818388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Table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58129"/>
            <a:ext cx="8153400" cy="5562600"/>
          </a:xfrm>
        </p:spPr>
        <p:txBody>
          <a:bodyPr>
            <a:noAutofit/>
          </a:bodyPr>
          <a:lstStyle/>
          <a:p>
            <a:r>
              <a:rPr lang="en-US" sz="2000" dirty="0"/>
              <a:t>You can update existing records in a table by using the "UPDATE" statement:</a:t>
            </a:r>
            <a:br>
              <a:rPr lang="en-US" sz="1000" dirty="0"/>
            </a:br>
            <a:r>
              <a:rPr lang="en-US" sz="2000" dirty="0"/>
              <a:t>import mysql.connector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mydb = mysql.connector.connect(</a:t>
            </a:r>
            <a:br>
              <a:rPr lang="en-US" sz="1000" dirty="0"/>
            </a:br>
            <a:r>
              <a:rPr lang="en-US" sz="2000" dirty="0"/>
              <a:t>  host="localhost",</a:t>
            </a:r>
            <a:br>
              <a:rPr lang="en-US" sz="1000" dirty="0"/>
            </a:br>
            <a:r>
              <a:rPr lang="en-US" sz="2000" dirty="0"/>
              <a:t>  user="</a:t>
            </a:r>
            <a:r>
              <a:rPr lang="en-US" sz="2000" i="1" dirty="0"/>
              <a:t>yourusername</a:t>
            </a:r>
            <a:r>
              <a:rPr lang="en-US" sz="2000" dirty="0"/>
              <a:t>",</a:t>
            </a:r>
            <a:br>
              <a:rPr lang="en-US" sz="1000" dirty="0"/>
            </a:br>
            <a:r>
              <a:rPr lang="en-US" sz="2000" dirty="0"/>
              <a:t>  passwd="</a:t>
            </a:r>
            <a:r>
              <a:rPr lang="en-US" sz="2000" i="1" dirty="0"/>
              <a:t>yourpassword</a:t>
            </a:r>
            <a:r>
              <a:rPr lang="en-US" sz="2000" dirty="0"/>
              <a:t>",</a:t>
            </a:r>
            <a:br>
              <a:rPr lang="en-US" sz="1000" dirty="0"/>
            </a:br>
            <a:r>
              <a:rPr lang="en-US" sz="2000" dirty="0"/>
              <a:t>  database="mydatabase"</a:t>
            </a:r>
            <a:br>
              <a:rPr lang="en-US" sz="1000" dirty="0"/>
            </a:br>
            <a:r>
              <a:rPr lang="en-US" sz="2000" dirty="0"/>
              <a:t>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mycursor = mydb.cursor()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 err="1"/>
              <a:t>sql</a:t>
            </a:r>
            <a:r>
              <a:rPr lang="en-US" sz="2000" dirty="0"/>
              <a:t> = "UPDATE customers SET address = 'Canyon 123' WHERE address = 'Valley 345'"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mycursor.execute(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 err="1"/>
              <a:t>mydb.commit</a:t>
            </a:r>
            <a:r>
              <a:rPr lang="en-US" sz="2000" dirty="0"/>
              <a:t>()</a:t>
            </a:r>
            <a:br>
              <a:rPr lang="en-US" sz="1000" dirty="0"/>
            </a:br>
            <a:br>
              <a:rPr lang="en-US" sz="1000" dirty="0"/>
            </a:br>
            <a:r>
              <a:rPr lang="en-US" sz="2000" dirty="0"/>
              <a:t>print(</a:t>
            </a:r>
            <a:r>
              <a:rPr lang="en-US" sz="2000" dirty="0" err="1"/>
              <a:t>mycursor.rowcount</a:t>
            </a:r>
            <a:r>
              <a:rPr lang="en-US" sz="2000" dirty="0"/>
              <a:t>, "record(s) affected")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2833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882</TotalTime>
  <Words>1253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Verdana</vt:lpstr>
      <vt:lpstr>Wingdings 2</vt:lpstr>
      <vt:lpstr>Aspect</vt:lpstr>
      <vt:lpstr>MySQL in Python</vt:lpstr>
      <vt:lpstr>PowerPoint Presentation</vt:lpstr>
      <vt:lpstr>Sort the Result</vt:lpstr>
      <vt:lpstr>ORDER BY DESC</vt:lpstr>
      <vt:lpstr>Delete Record</vt:lpstr>
      <vt:lpstr>Delete a Table</vt:lpstr>
      <vt:lpstr>Drop Only if Exist</vt:lpstr>
      <vt:lpstr>Table update</vt:lpstr>
      <vt:lpstr>Table update</vt:lpstr>
      <vt:lpstr>Limit the Result</vt:lpstr>
      <vt:lpstr>Start From Another Position</vt:lpstr>
      <vt:lpstr>Join Two or More Tables</vt:lpstr>
      <vt:lpstr>Join Two or More Tables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Variables and Dictionaries in python</dc:title>
  <dc:creator>Nandan</dc:creator>
  <cp:lastModifiedBy>Nandan</cp:lastModifiedBy>
  <cp:revision>76</cp:revision>
  <dcterms:created xsi:type="dcterms:W3CDTF">2020-04-05T07:06:13Z</dcterms:created>
  <dcterms:modified xsi:type="dcterms:W3CDTF">2020-05-02T05:28:07Z</dcterms:modified>
</cp:coreProperties>
</file>