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91" r:id="rId6"/>
    <p:sldId id="295" r:id="rId7"/>
    <p:sldId id="279" r:id="rId8"/>
    <p:sldId id="296" r:id="rId9"/>
    <p:sldId id="303" r:id="rId10"/>
    <p:sldId id="297" r:id="rId11"/>
    <p:sldId id="310" r:id="rId12"/>
    <p:sldId id="298" r:id="rId13"/>
    <p:sldId id="301" r:id="rId14"/>
    <p:sldId id="300" r:id="rId15"/>
    <p:sldId id="307" r:id="rId16"/>
    <p:sldId id="306" r:id="rId17"/>
    <p:sldId id="308" r:id="rId18"/>
    <p:sldId id="309" r:id="rId19"/>
    <p:sldId id="292" r:id="rId20"/>
    <p:sldId id="294" r:id="rId21"/>
    <p:sldId id="304" r:id="rId22"/>
    <p:sldId id="305" r:id="rId23"/>
    <p:sldId id="293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30820F-CEC4-4D34-9260-91B3082557FC}">
  <a:tblStyle styleId="{2230820F-CEC4-4D34-9260-91B308255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885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35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17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83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59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54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Movie Ticket Booking System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4743890" y="3309901"/>
            <a:ext cx="3670668" cy="932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Name: Nandan Bhowmick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Roll: 1436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Supervisor: Dr. Md. </a:t>
            </a:r>
            <a:r>
              <a:rPr lang="en-US" dirty="0" err="1" smtClean="0"/>
              <a:t>Shariful</a:t>
            </a:r>
            <a:r>
              <a:rPr lang="en-US" dirty="0" smtClean="0"/>
              <a:t> Islam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053" y="928117"/>
            <a:ext cx="3738932" cy="703194"/>
          </a:xfrm>
        </p:spPr>
        <p:txBody>
          <a:bodyPr/>
          <a:lstStyle/>
          <a:p>
            <a:r>
              <a:rPr lang="en-US" sz="2400" dirty="0" smtClean="0"/>
              <a:t>User Login/Sign up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33" t="8408" r="38154" b="61612"/>
          <a:stretch/>
        </p:blipFill>
        <p:spPr>
          <a:xfrm>
            <a:off x="991858" y="1697737"/>
            <a:ext cx="6925321" cy="20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3" t="5888" r="41993" b="61620"/>
          <a:stretch/>
        </p:blipFill>
        <p:spPr>
          <a:xfrm>
            <a:off x="1164068" y="1319475"/>
            <a:ext cx="6815663" cy="22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7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56" y="951980"/>
            <a:ext cx="3746979" cy="744358"/>
          </a:xfrm>
        </p:spPr>
        <p:txBody>
          <a:bodyPr/>
          <a:lstStyle/>
          <a:p>
            <a:r>
              <a:rPr lang="en-US" dirty="0" smtClean="0"/>
              <a:t>User Main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33" t="12349" r="37824" b="58377"/>
          <a:stretch/>
        </p:blipFill>
        <p:spPr>
          <a:xfrm>
            <a:off x="1134029" y="1696338"/>
            <a:ext cx="7045432" cy="20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665" y="286521"/>
            <a:ext cx="3441689" cy="861234"/>
          </a:xfrm>
        </p:spPr>
        <p:txBody>
          <a:bodyPr/>
          <a:lstStyle/>
          <a:p>
            <a:r>
              <a:rPr lang="en-US" dirty="0" smtClean="0"/>
              <a:t>Booking Ticket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352" t="12663" r="38517" b="36150"/>
          <a:stretch/>
        </p:blipFill>
        <p:spPr>
          <a:xfrm>
            <a:off x="1652778" y="1147755"/>
            <a:ext cx="5823461" cy="29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5039" y="222182"/>
            <a:ext cx="3139181" cy="737480"/>
          </a:xfrm>
        </p:spPr>
        <p:txBody>
          <a:bodyPr/>
          <a:lstStyle/>
          <a:p>
            <a:r>
              <a:rPr lang="en-US" dirty="0" smtClean="0"/>
              <a:t>Movie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92" t="12426" r="38649" b="31937"/>
          <a:stretch/>
        </p:blipFill>
        <p:spPr>
          <a:xfrm>
            <a:off x="1868641" y="1048512"/>
            <a:ext cx="5351976" cy="29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308" y="215993"/>
            <a:ext cx="3441689" cy="861234"/>
          </a:xfrm>
        </p:spPr>
        <p:txBody>
          <a:bodyPr/>
          <a:lstStyle/>
          <a:p>
            <a:r>
              <a:rPr lang="en-US" dirty="0" smtClean="0"/>
              <a:t>Booking Ticket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50" t="12448" r="38574" b="33462"/>
          <a:stretch/>
        </p:blipFill>
        <p:spPr>
          <a:xfrm>
            <a:off x="1043970" y="879106"/>
            <a:ext cx="6590364" cy="3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585" y="294141"/>
            <a:ext cx="3441689" cy="861234"/>
          </a:xfrm>
        </p:spPr>
        <p:txBody>
          <a:bodyPr/>
          <a:lstStyle/>
          <a:p>
            <a:r>
              <a:rPr lang="en-US" dirty="0" smtClean="0"/>
              <a:t>Booking Ticket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625" t="52748" r="24864" b="8845"/>
          <a:stretch/>
        </p:blipFill>
        <p:spPr>
          <a:xfrm>
            <a:off x="1943900" y="1257300"/>
            <a:ext cx="4723058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cancellation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736" t="52219" r="12967" b="18383"/>
          <a:stretch/>
        </p:blipFill>
        <p:spPr>
          <a:xfrm>
            <a:off x="664312" y="1319475"/>
            <a:ext cx="7815175" cy="22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9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808" t="18457" r="52247" b="50581"/>
          <a:stretch/>
        </p:blipFill>
        <p:spPr>
          <a:xfrm>
            <a:off x="1650898" y="1319475"/>
            <a:ext cx="5842003" cy="26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1257166" y="1262278"/>
            <a:ext cx="3919850" cy="63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1. Introduction</a:t>
            </a:r>
            <a:br>
              <a:rPr lang="en" sz="2400" dirty="0" smtClean="0"/>
            </a:br>
            <a:endParaRPr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57166" y="1740453"/>
            <a:ext cx="246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Montserrat" panose="020B0604020202020204" charset="0"/>
              </a:rPr>
              <a:t>2. </a:t>
            </a: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</a:rPr>
              <a:t>Motivation</a:t>
            </a:r>
            <a:endParaRPr lang="en-US" sz="20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166" y="2202118"/>
            <a:ext cx="214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</a:rPr>
              <a:t>3. Features</a:t>
            </a:r>
            <a:endParaRPr lang="en-US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7166" y="2663783"/>
            <a:ext cx="239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</a:rPr>
              <a:t>4. Challenges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166" y="3125448"/>
            <a:ext cx="265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</a:rPr>
              <a:t>5. Future Work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424" y="774512"/>
            <a:ext cx="7133666" cy="33981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File Handling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Organizing information in files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Connection between different functions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Implementing booking and cancellation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7483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773" y="727646"/>
            <a:ext cx="6164263" cy="33981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Increase number of shows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More error handling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Graphical User Interface(GUI)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Socket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85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0341" y="1640786"/>
            <a:ext cx="4411090" cy="1157416"/>
          </a:xfrm>
        </p:spPr>
        <p:txBody>
          <a:bodyPr/>
          <a:lstStyle/>
          <a:p>
            <a:pPr marL="114300" indent="0">
              <a:buNone/>
            </a:pPr>
            <a:r>
              <a:rPr lang="en-US" sz="6000" b="1" dirty="0" smtClean="0">
                <a:solidFill>
                  <a:schemeClr val="accent1"/>
                </a:solidFill>
              </a:rPr>
              <a:t>Thanks!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231338" y="1516426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What is it?</a:t>
            </a:r>
            <a:endParaRPr sz="3200"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231338" y="2108223"/>
            <a:ext cx="5183892" cy="2477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1"/>
                </a:solidFill>
              </a:rPr>
              <a:t>A system to book a movie ticket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1"/>
                </a:solidFill>
              </a:rPr>
              <a:t>Simpler version to demonstrate how the actual system works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1"/>
                </a:solidFill>
              </a:rPr>
              <a:t>Based on command-line interface and file handling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1796" y="1071383"/>
            <a:ext cx="5653524" cy="3011333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Growing industry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Enhance user experience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Passion for movies</a:t>
            </a:r>
          </a:p>
        </p:txBody>
      </p:sp>
    </p:spTree>
    <p:extLst>
      <p:ext uri="{BB962C8B-B14F-4D97-AF65-F5344CB8AC3E}">
        <p14:creationId xmlns:p14="http://schemas.microsoft.com/office/powerpoint/2010/main" val="6608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165" y="1050068"/>
            <a:ext cx="4527969" cy="778732"/>
          </a:xfrm>
        </p:spPr>
        <p:txBody>
          <a:bodyPr/>
          <a:lstStyle/>
          <a:p>
            <a:r>
              <a:rPr lang="en-US" dirty="0" smtClean="0"/>
              <a:t>Language Used: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88" y="1828800"/>
            <a:ext cx="2223121" cy="22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15" y="794027"/>
            <a:ext cx="4398486" cy="654980"/>
          </a:xfrm>
        </p:spPr>
        <p:txBody>
          <a:bodyPr/>
          <a:lstStyle/>
          <a:p>
            <a:r>
              <a:rPr lang="en-US" dirty="0" smtClean="0"/>
              <a:t>The project includes: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8145" y="1696192"/>
            <a:ext cx="222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Montserrat" panose="020B0604020202020204" charset="0"/>
              </a:rPr>
              <a:t>Arrays</a:t>
            </a:r>
            <a:endParaRPr lang="en-US" sz="2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145" y="2282562"/>
            <a:ext cx="224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Montserrat" panose="020B0604020202020204" charset="0"/>
              </a:rPr>
              <a:t>Structure</a:t>
            </a:r>
            <a:endParaRPr lang="en-US" sz="2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145" y="2889941"/>
            <a:ext cx="222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Montserrat" panose="020B0604020202020204" charset="0"/>
              </a:rPr>
              <a:t>String</a:t>
            </a:r>
            <a:endParaRPr lang="en-US" sz="2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1360" y="1696192"/>
            <a:ext cx="27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Montserrat" panose="020B0604020202020204" charset="0"/>
              </a:rPr>
              <a:t>Vector</a:t>
            </a:r>
            <a:endParaRPr lang="en-US" sz="2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145" y="3492807"/>
            <a:ext cx="27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Montserrat" panose="020B0604020202020204" charset="0"/>
              </a:rPr>
              <a:t>File handling</a:t>
            </a:r>
            <a:endParaRPr lang="en-US" sz="2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1360" y="2219412"/>
            <a:ext cx="27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Montserrat" panose="020B0604020202020204" charset="0"/>
              </a:rPr>
              <a:t>Map</a:t>
            </a:r>
            <a:endParaRPr lang="en-US" sz="2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1360" y="2805782"/>
            <a:ext cx="27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Montserrat" panose="020B0604020202020204" charset="0"/>
              </a:rPr>
              <a:t>Set</a:t>
            </a:r>
            <a:endParaRPr lang="en-US" sz="2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150</Words>
  <Application>Microsoft Office PowerPoint</Application>
  <PresentationFormat>On-screen Show (16:9)</PresentationFormat>
  <Paragraphs>54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Montserrat</vt:lpstr>
      <vt:lpstr>Arial</vt:lpstr>
      <vt:lpstr>Fira Sans Extra Condensed Medium</vt:lpstr>
      <vt:lpstr>Management Consulting Toolkit by Slidesgo</vt:lpstr>
      <vt:lpstr>Movie Ticket Booking System</vt:lpstr>
      <vt:lpstr>Table of Contents</vt:lpstr>
      <vt:lpstr>Introduction</vt:lpstr>
      <vt:lpstr>What is it?</vt:lpstr>
      <vt:lpstr>Motivation</vt:lpstr>
      <vt:lpstr>PowerPoint Presentation</vt:lpstr>
      <vt:lpstr>Features</vt:lpstr>
      <vt:lpstr>Language Used: </vt:lpstr>
      <vt:lpstr>The project includes: </vt:lpstr>
      <vt:lpstr>User Login/Sign up</vt:lpstr>
      <vt:lpstr>Sign up</vt:lpstr>
      <vt:lpstr>User Main Menu</vt:lpstr>
      <vt:lpstr>Booking Ticket</vt:lpstr>
      <vt:lpstr>Movie details</vt:lpstr>
      <vt:lpstr>Booking Ticket</vt:lpstr>
      <vt:lpstr>Booking Ticket</vt:lpstr>
      <vt:lpstr>Booking cancellation</vt:lpstr>
      <vt:lpstr>Food and drinks</vt:lpstr>
      <vt:lpstr>Challenges</vt:lpstr>
      <vt:lpstr>PowerPoint Presentation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Pratick Bhowmick</dc:creator>
  <cp:lastModifiedBy>Microsoft account</cp:lastModifiedBy>
  <cp:revision>32</cp:revision>
  <dcterms:modified xsi:type="dcterms:W3CDTF">2023-12-17T06:01:15Z</dcterms:modified>
</cp:coreProperties>
</file>