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82" r:id="rId4"/>
    <p:sldId id="277" r:id="rId5"/>
    <p:sldId id="288" r:id="rId6"/>
    <p:sldId id="263" r:id="rId7"/>
    <p:sldId id="279" r:id="rId8"/>
    <p:sldId id="293" r:id="rId9"/>
    <p:sldId id="287" r:id="rId10"/>
    <p:sldId id="291" r:id="rId11"/>
    <p:sldId id="280" r:id="rId12"/>
    <p:sldId id="290" r:id="rId13"/>
    <p:sldId id="284" r:id="rId14"/>
    <p:sldId id="285" r:id="rId15"/>
    <p:sldId id="286" r:id="rId16"/>
    <p:sldId id="292" r:id="rId17"/>
    <p:sldId id="295" r:id="rId18"/>
    <p:sldId id="296" r:id="rId19"/>
    <p:sldId id="289" r:id="rId20"/>
    <p:sldId id="294" r:id="rId21"/>
  </p:sldIdLst>
  <p:sldSz cx="18288000" cy="10287000"/>
  <p:notesSz cx="6858000" cy="9144000"/>
  <p:embeddedFontLst>
    <p:embeddedFont>
      <p:font typeface="Almarai" pitchFamily="2" charset="-78"/>
      <p:regular r:id="rId23"/>
    </p:embeddedFont>
    <p:embeddedFont>
      <p:font typeface="Almarai Bold" pitchFamily="2" charset="-78"/>
      <p:regular r:id="rId24"/>
    </p:embeddedFont>
    <p:embeddedFont>
      <p:font typeface="Almarai Ultra-Bold" pitchFamily="2" charset="-78"/>
      <p:regular r:id="rId25"/>
    </p:embeddedFont>
    <p:embeddedFont>
      <p:font typeface="Canva Sans" panose="020B0503030501040103" pitchFamily="3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7" autoAdjust="0"/>
    <p:restoredTop sz="73084" autoAdjust="0"/>
  </p:normalViewPr>
  <p:slideViewPr>
    <p:cSldViewPr>
      <p:cViewPr varScale="1">
        <p:scale>
          <a:sx n="43" d="100"/>
          <a:sy n="43" d="100"/>
        </p:scale>
        <p:origin x="9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54BAD-AF86-EB49-BF27-F8CD5854339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5CF3D-07B0-B44A-BE75-0F7B3B94926E}">
      <dgm:prSet phldrT="[Text]"/>
      <dgm:spPr/>
      <dgm:t>
        <a:bodyPr/>
        <a:lstStyle/>
        <a:p>
          <a:r>
            <a:rPr lang="en-US" b="1" dirty="0"/>
            <a:t>Reconnaissance </a:t>
          </a:r>
          <a:endParaRPr lang="en-US" dirty="0"/>
        </a:p>
      </dgm:t>
    </dgm:pt>
    <dgm:pt modelId="{9B98F9E1-00DC-B043-A64F-530B6069B836}" type="parTrans" cxnId="{D89E0E1C-769E-224F-8611-7A83F85D4F56}">
      <dgm:prSet/>
      <dgm:spPr/>
      <dgm:t>
        <a:bodyPr/>
        <a:lstStyle/>
        <a:p>
          <a:endParaRPr lang="en-US"/>
        </a:p>
      </dgm:t>
    </dgm:pt>
    <dgm:pt modelId="{0FF7CC2D-78D5-B845-84F0-0862E8D661D1}" type="sibTrans" cxnId="{D89E0E1C-769E-224F-8611-7A83F85D4F56}">
      <dgm:prSet/>
      <dgm:spPr/>
      <dgm:t>
        <a:bodyPr/>
        <a:lstStyle/>
        <a:p>
          <a:endParaRPr lang="en-US"/>
        </a:p>
      </dgm:t>
    </dgm:pt>
    <dgm:pt modelId="{882F2DD0-2AB5-9047-A06B-A00E6E81A451}">
      <dgm:prSet phldrT="[Text]"/>
      <dgm:spPr/>
      <dgm:t>
        <a:bodyPr/>
        <a:lstStyle/>
        <a:p>
          <a:r>
            <a:rPr lang="en-US" b="1" dirty="0"/>
            <a:t>Shodan</a:t>
          </a:r>
          <a:endParaRPr lang="en-US" dirty="0"/>
        </a:p>
      </dgm:t>
    </dgm:pt>
    <dgm:pt modelId="{5CDA84F7-2F9A-1246-95B6-E91244BDBFC9}" type="parTrans" cxnId="{FC93798F-0BA6-A346-AD3A-C6C015F57FD7}">
      <dgm:prSet/>
      <dgm:spPr/>
      <dgm:t>
        <a:bodyPr/>
        <a:lstStyle/>
        <a:p>
          <a:endParaRPr lang="en-US"/>
        </a:p>
      </dgm:t>
    </dgm:pt>
    <dgm:pt modelId="{D6494B58-538B-2243-B545-7C8384A302FD}" type="sibTrans" cxnId="{FC93798F-0BA6-A346-AD3A-C6C015F57FD7}">
      <dgm:prSet/>
      <dgm:spPr/>
      <dgm:t>
        <a:bodyPr/>
        <a:lstStyle/>
        <a:p>
          <a:endParaRPr lang="en-US"/>
        </a:p>
      </dgm:t>
    </dgm:pt>
    <dgm:pt modelId="{894D6C3E-B313-6541-AE45-BFA4A7214551}">
      <dgm:prSet phldrT="[Text]"/>
      <dgm:spPr/>
      <dgm:t>
        <a:bodyPr/>
        <a:lstStyle/>
        <a:p>
          <a:r>
            <a:rPr lang="en-US" b="1" dirty="0"/>
            <a:t>Vulnerability Scanners</a:t>
          </a:r>
          <a:endParaRPr lang="en-US" dirty="0"/>
        </a:p>
      </dgm:t>
    </dgm:pt>
    <dgm:pt modelId="{2E4BA79F-866E-F84E-BC22-044D4CEBEE5F}" type="parTrans" cxnId="{70D03594-5895-724F-BEC7-E3494A3CC2CE}">
      <dgm:prSet/>
      <dgm:spPr/>
      <dgm:t>
        <a:bodyPr/>
        <a:lstStyle/>
        <a:p>
          <a:endParaRPr lang="en-US"/>
        </a:p>
      </dgm:t>
    </dgm:pt>
    <dgm:pt modelId="{E79DAC18-C55C-BC4C-86D3-45F1362206FF}" type="sibTrans" cxnId="{70D03594-5895-724F-BEC7-E3494A3CC2CE}">
      <dgm:prSet/>
      <dgm:spPr/>
      <dgm:t>
        <a:bodyPr/>
        <a:lstStyle/>
        <a:p>
          <a:endParaRPr lang="en-US"/>
        </a:p>
      </dgm:t>
    </dgm:pt>
    <dgm:pt modelId="{8B4B3A60-386E-C94C-9133-1B3CF5BC022D}">
      <dgm:prSet phldrT="[Text]"/>
      <dgm:spPr/>
      <dgm:t>
        <a:bodyPr/>
        <a:lstStyle/>
        <a:p>
          <a:r>
            <a:rPr lang="en-US" b="1" dirty="0" err="1"/>
            <a:t>Nmap</a:t>
          </a:r>
          <a:r>
            <a:rPr lang="en-US" dirty="0"/>
            <a:t> (network scanning tool)</a:t>
          </a:r>
        </a:p>
      </dgm:t>
    </dgm:pt>
    <dgm:pt modelId="{16DC8106-52DB-DD41-B30D-555992B2BF2A}" type="parTrans" cxnId="{1651DA13-03F4-5C45-A85C-826F2754C346}">
      <dgm:prSet/>
      <dgm:spPr/>
      <dgm:t>
        <a:bodyPr/>
        <a:lstStyle/>
        <a:p>
          <a:endParaRPr lang="en-US"/>
        </a:p>
      </dgm:t>
    </dgm:pt>
    <dgm:pt modelId="{9CC1D9AB-6A4F-1447-9E81-05B6D5780FFB}" type="sibTrans" cxnId="{1651DA13-03F4-5C45-A85C-826F2754C346}">
      <dgm:prSet/>
      <dgm:spPr/>
      <dgm:t>
        <a:bodyPr/>
        <a:lstStyle/>
        <a:p>
          <a:endParaRPr lang="en-US"/>
        </a:p>
      </dgm:t>
    </dgm:pt>
    <dgm:pt modelId="{36A995ED-3199-9C47-A2A6-46AFE42B3D1E}">
      <dgm:prSet phldrT="[Text]"/>
      <dgm:spPr/>
      <dgm:t>
        <a:bodyPr/>
        <a:lstStyle/>
        <a:p>
          <a:r>
            <a:rPr lang="en-US" b="1" dirty="0"/>
            <a:t>Exploitation Frameworks</a:t>
          </a:r>
          <a:endParaRPr lang="en-US" dirty="0"/>
        </a:p>
      </dgm:t>
    </dgm:pt>
    <dgm:pt modelId="{2878BA6D-7D64-E44F-AB16-D42E3D2BD39E}" type="parTrans" cxnId="{85D04D49-7EC6-C74D-ABA0-ECE602963AC6}">
      <dgm:prSet/>
      <dgm:spPr/>
      <dgm:t>
        <a:bodyPr/>
        <a:lstStyle/>
        <a:p>
          <a:endParaRPr lang="en-US"/>
        </a:p>
      </dgm:t>
    </dgm:pt>
    <dgm:pt modelId="{1138663D-0466-3149-83FF-DC9968737984}" type="sibTrans" cxnId="{85D04D49-7EC6-C74D-ABA0-ECE602963AC6}">
      <dgm:prSet/>
      <dgm:spPr/>
      <dgm:t>
        <a:bodyPr/>
        <a:lstStyle/>
        <a:p>
          <a:endParaRPr lang="en-US"/>
        </a:p>
      </dgm:t>
    </dgm:pt>
    <dgm:pt modelId="{3AFA45E0-3C8E-864F-9AAC-993473318AF6}">
      <dgm:prSet phldrT="[Text]"/>
      <dgm:spPr/>
      <dgm:t>
        <a:bodyPr/>
        <a:lstStyle/>
        <a:p>
          <a:r>
            <a:rPr lang="en-US" b="1" dirty="0"/>
            <a:t>Metasploit (</a:t>
          </a:r>
          <a:r>
            <a:rPr lang="en-US" dirty="0"/>
            <a:t>comprehensive database of known exploits</a:t>
          </a:r>
          <a:r>
            <a:rPr lang="en-US" b="1" dirty="0"/>
            <a:t>)</a:t>
          </a:r>
          <a:endParaRPr lang="en-US" dirty="0"/>
        </a:p>
      </dgm:t>
    </dgm:pt>
    <dgm:pt modelId="{F3C1E7F5-5F3A-DA44-8ECB-8CB6AC106298}" type="parTrans" cxnId="{EDA0225D-4DE7-284A-9D1F-A6B1C530C79B}">
      <dgm:prSet/>
      <dgm:spPr/>
      <dgm:t>
        <a:bodyPr/>
        <a:lstStyle/>
        <a:p>
          <a:endParaRPr lang="en-US"/>
        </a:p>
      </dgm:t>
    </dgm:pt>
    <dgm:pt modelId="{CF780533-4398-8149-8AAF-44702ACA848B}" type="sibTrans" cxnId="{EDA0225D-4DE7-284A-9D1F-A6B1C530C79B}">
      <dgm:prSet/>
      <dgm:spPr/>
      <dgm:t>
        <a:bodyPr/>
        <a:lstStyle/>
        <a:p>
          <a:endParaRPr lang="en-US"/>
        </a:p>
      </dgm:t>
    </dgm:pt>
    <dgm:pt modelId="{28FFDFAA-0C7F-4E4B-A419-4AA6B40B4840}">
      <dgm:prSet phldrT="[Text]"/>
      <dgm:spPr/>
      <dgm:t>
        <a:bodyPr/>
        <a:lstStyle/>
        <a:p>
          <a:r>
            <a:rPr lang="en-US" b="1" dirty="0" err="1"/>
            <a:t>SQLmap</a:t>
          </a:r>
          <a:r>
            <a:rPr lang="en-US" b="1" dirty="0"/>
            <a:t> </a:t>
          </a:r>
          <a:r>
            <a:rPr lang="en-US" dirty="0"/>
            <a:t>(SQL injection vulnerabilities)</a:t>
          </a:r>
        </a:p>
      </dgm:t>
    </dgm:pt>
    <dgm:pt modelId="{71F97804-BE78-A144-9580-B2B5332D09C7}" type="parTrans" cxnId="{9BD3CDC2-3E03-FF4D-A4F8-893B9F76F533}">
      <dgm:prSet/>
      <dgm:spPr/>
      <dgm:t>
        <a:bodyPr/>
        <a:lstStyle/>
        <a:p>
          <a:endParaRPr lang="en-US"/>
        </a:p>
      </dgm:t>
    </dgm:pt>
    <dgm:pt modelId="{B9D9ECB1-5357-7E47-B868-F7D2E99832A7}" type="sibTrans" cxnId="{9BD3CDC2-3E03-FF4D-A4F8-893B9F76F533}">
      <dgm:prSet/>
      <dgm:spPr/>
      <dgm:t>
        <a:bodyPr/>
        <a:lstStyle/>
        <a:p>
          <a:endParaRPr lang="en-US"/>
        </a:p>
      </dgm:t>
    </dgm:pt>
    <dgm:pt modelId="{926DB46A-965B-CB41-8831-522E1C999FF8}">
      <dgm:prSet phldrT="[Text]"/>
      <dgm:spPr/>
      <dgm:t>
        <a:bodyPr/>
        <a:lstStyle/>
        <a:p>
          <a:r>
            <a:rPr lang="en-US" b="1" dirty="0"/>
            <a:t>Nessus</a:t>
          </a:r>
          <a:r>
            <a:rPr lang="en-US" dirty="0"/>
            <a:t> and </a:t>
          </a:r>
          <a:r>
            <a:rPr lang="en-US" b="1" dirty="0"/>
            <a:t>OpenVAS</a:t>
          </a:r>
          <a:r>
            <a:rPr lang="en-US" dirty="0"/>
            <a:t> (explore security weaknesses, misconfigurations, and outdated software versions)</a:t>
          </a:r>
        </a:p>
      </dgm:t>
    </dgm:pt>
    <dgm:pt modelId="{2D32CB6A-CBFB-A845-BF49-650978E94DBB}" type="parTrans" cxnId="{9E97F8BC-7D90-3D49-8723-CF234ECE77E1}">
      <dgm:prSet/>
      <dgm:spPr/>
      <dgm:t>
        <a:bodyPr/>
        <a:lstStyle/>
        <a:p>
          <a:endParaRPr lang="en-US"/>
        </a:p>
      </dgm:t>
    </dgm:pt>
    <dgm:pt modelId="{9003CF76-3205-3342-9837-26E0BE33FF84}" type="sibTrans" cxnId="{9E97F8BC-7D90-3D49-8723-CF234ECE77E1}">
      <dgm:prSet/>
      <dgm:spPr/>
      <dgm:t>
        <a:bodyPr/>
        <a:lstStyle/>
        <a:p>
          <a:endParaRPr lang="en-US"/>
        </a:p>
      </dgm:t>
    </dgm:pt>
    <dgm:pt modelId="{0F534F11-94CE-D34A-9100-92ABA9B8255B}">
      <dgm:prSet phldrT="[Text]"/>
      <dgm:spPr/>
      <dgm:t>
        <a:bodyPr/>
        <a:lstStyle/>
        <a:p>
          <a:r>
            <a:rPr lang="en-US" b="1" dirty="0"/>
            <a:t>Harvester</a:t>
          </a:r>
          <a:endParaRPr lang="en-US" dirty="0"/>
        </a:p>
      </dgm:t>
    </dgm:pt>
    <dgm:pt modelId="{41DD50D2-5451-D848-9E91-B4360DAA8B3F}" type="parTrans" cxnId="{855D4562-19BA-6D4F-8D40-0F93658AABDF}">
      <dgm:prSet/>
      <dgm:spPr/>
      <dgm:t>
        <a:bodyPr/>
        <a:lstStyle/>
        <a:p>
          <a:endParaRPr lang="en-US"/>
        </a:p>
      </dgm:t>
    </dgm:pt>
    <dgm:pt modelId="{B15DEFA5-B9DD-DD4A-AF38-FDC88EFEBEA8}" type="sibTrans" cxnId="{855D4562-19BA-6D4F-8D40-0F93658AABDF}">
      <dgm:prSet/>
      <dgm:spPr/>
      <dgm:t>
        <a:bodyPr/>
        <a:lstStyle/>
        <a:p>
          <a:endParaRPr lang="en-US"/>
        </a:p>
      </dgm:t>
    </dgm:pt>
    <dgm:pt modelId="{EC6FF00E-E12C-0344-ACE9-9C348A6C2410}">
      <dgm:prSet phldrT="[Text]"/>
      <dgm:spPr/>
      <dgm:t>
        <a:bodyPr/>
        <a:lstStyle/>
        <a:p>
          <a:r>
            <a:rPr lang="en-US" b="1" dirty="0" err="1"/>
            <a:t>Maltego</a:t>
          </a:r>
          <a:r>
            <a:rPr lang="en-US" b="1" dirty="0"/>
            <a:t> </a:t>
          </a:r>
          <a:r>
            <a:rPr lang="en-US" dirty="0"/>
            <a:t>(extract publicly available data, such as domain names, email addresses, IP addresses, and subdomains. </a:t>
          </a:r>
        </a:p>
      </dgm:t>
    </dgm:pt>
    <dgm:pt modelId="{A7007809-CA13-2C4E-8804-C66B0993FF09}" type="parTrans" cxnId="{31CFDE96-143B-B54A-8947-23BDFDB0A85F}">
      <dgm:prSet/>
      <dgm:spPr/>
      <dgm:t>
        <a:bodyPr/>
        <a:lstStyle/>
        <a:p>
          <a:endParaRPr lang="en-US"/>
        </a:p>
      </dgm:t>
    </dgm:pt>
    <dgm:pt modelId="{F008E26A-4505-F142-83E5-88893247D0A9}" type="sibTrans" cxnId="{31CFDE96-143B-B54A-8947-23BDFDB0A85F}">
      <dgm:prSet/>
      <dgm:spPr/>
      <dgm:t>
        <a:bodyPr/>
        <a:lstStyle/>
        <a:p>
          <a:endParaRPr lang="en-US"/>
        </a:p>
      </dgm:t>
    </dgm:pt>
    <dgm:pt modelId="{F40E49D8-6CD2-4E45-8652-B7F89639BB28}" type="pres">
      <dgm:prSet presAssocID="{AB354BAD-AF86-EB49-BF27-F8CD58543396}" presName="Name0" presStyleCnt="0">
        <dgm:presLayoutVars>
          <dgm:dir/>
          <dgm:animLvl val="lvl"/>
          <dgm:resizeHandles val="exact"/>
        </dgm:presLayoutVars>
      </dgm:prSet>
      <dgm:spPr/>
    </dgm:pt>
    <dgm:pt modelId="{C66D5058-C303-D34B-998B-048B398BD8C0}" type="pres">
      <dgm:prSet presAssocID="{77D5CF3D-07B0-B44A-BE75-0F7B3B94926E}" presName="composite" presStyleCnt="0"/>
      <dgm:spPr/>
    </dgm:pt>
    <dgm:pt modelId="{0E3EADE3-EABB-6644-BDF6-59F67A8A8FD0}" type="pres">
      <dgm:prSet presAssocID="{77D5CF3D-07B0-B44A-BE75-0F7B3B94926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DE03BF-994A-B746-8362-01BEE35910AC}" type="pres">
      <dgm:prSet presAssocID="{77D5CF3D-07B0-B44A-BE75-0F7B3B94926E}" presName="desTx" presStyleLbl="alignAccFollowNode1" presStyleIdx="0" presStyleCnt="3">
        <dgm:presLayoutVars>
          <dgm:bulletEnabled val="1"/>
        </dgm:presLayoutVars>
      </dgm:prSet>
      <dgm:spPr/>
    </dgm:pt>
    <dgm:pt modelId="{59825B63-E1E6-534A-8553-49501FD7D09B}" type="pres">
      <dgm:prSet presAssocID="{0FF7CC2D-78D5-B845-84F0-0862E8D661D1}" presName="space" presStyleCnt="0"/>
      <dgm:spPr/>
    </dgm:pt>
    <dgm:pt modelId="{A2F873C5-CFCD-1A44-AF01-DF8A2C2A95DA}" type="pres">
      <dgm:prSet presAssocID="{894D6C3E-B313-6541-AE45-BFA4A7214551}" presName="composite" presStyleCnt="0"/>
      <dgm:spPr/>
    </dgm:pt>
    <dgm:pt modelId="{AD999B9C-E0BE-AD4A-A3D7-0FB1595D43E2}" type="pres">
      <dgm:prSet presAssocID="{894D6C3E-B313-6541-AE45-BFA4A72145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84A593A-5822-8D49-8B87-24B018E89C48}" type="pres">
      <dgm:prSet presAssocID="{894D6C3E-B313-6541-AE45-BFA4A7214551}" presName="desTx" presStyleLbl="alignAccFollowNode1" presStyleIdx="1" presStyleCnt="3">
        <dgm:presLayoutVars>
          <dgm:bulletEnabled val="1"/>
        </dgm:presLayoutVars>
      </dgm:prSet>
      <dgm:spPr/>
    </dgm:pt>
    <dgm:pt modelId="{66D56AEE-3A8B-1C40-80A0-B255669E7067}" type="pres">
      <dgm:prSet presAssocID="{E79DAC18-C55C-BC4C-86D3-45F1362206FF}" presName="space" presStyleCnt="0"/>
      <dgm:spPr/>
    </dgm:pt>
    <dgm:pt modelId="{35C209EE-AD6F-B54C-9B2D-B7D547FC4475}" type="pres">
      <dgm:prSet presAssocID="{36A995ED-3199-9C47-A2A6-46AFE42B3D1E}" presName="composite" presStyleCnt="0"/>
      <dgm:spPr/>
    </dgm:pt>
    <dgm:pt modelId="{EE1AD2F9-B78E-664D-B942-1B9DC87CB341}" type="pres">
      <dgm:prSet presAssocID="{36A995ED-3199-9C47-A2A6-46AFE42B3D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072526F-1E32-3949-842C-A90A9AC06948}" type="pres">
      <dgm:prSet presAssocID="{36A995ED-3199-9C47-A2A6-46AFE42B3D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F27603-2286-7A4C-8DB6-AC33E4FA8D32}" type="presOf" srcId="{8B4B3A60-386E-C94C-9133-1B3CF5BC022D}" destId="{884A593A-5822-8D49-8B87-24B018E89C48}" srcOrd="0" destOrd="0" presId="urn:microsoft.com/office/officeart/2005/8/layout/hList1"/>
    <dgm:cxn modelId="{1651DA13-03F4-5C45-A85C-826F2754C346}" srcId="{894D6C3E-B313-6541-AE45-BFA4A7214551}" destId="{8B4B3A60-386E-C94C-9133-1B3CF5BC022D}" srcOrd="0" destOrd="0" parTransId="{16DC8106-52DB-DD41-B30D-555992B2BF2A}" sibTransId="{9CC1D9AB-6A4F-1447-9E81-05B6D5780FFB}"/>
    <dgm:cxn modelId="{D89E0E1C-769E-224F-8611-7A83F85D4F56}" srcId="{AB354BAD-AF86-EB49-BF27-F8CD58543396}" destId="{77D5CF3D-07B0-B44A-BE75-0F7B3B94926E}" srcOrd="0" destOrd="0" parTransId="{9B98F9E1-00DC-B043-A64F-530B6069B836}" sibTransId="{0FF7CC2D-78D5-B845-84F0-0862E8D661D1}"/>
    <dgm:cxn modelId="{39F13B3B-B740-9844-ABA2-FF8FE9633694}" type="presOf" srcId="{28FFDFAA-0C7F-4E4B-A419-4AA6B40B4840}" destId="{7072526F-1E32-3949-842C-A90A9AC06948}" srcOrd="0" destOrd="1" presId="urn:microsoft.com/office/officeart/2005/8/layout/hList1"/>
    <dgm:cxn modelId="{0BF63646-698B-134A-88C0-F28A631E9FB4}" type="presOf" srcId="{0F534F11-94CE-D34A-9100-92ABA9B8255B}" destId="{4ADE03BF-994A-B746-8362-01BEE35910AC}" srcOrd="0" destOrd="1" presId="urn:microsoft.com/office/officeart/2005/8/layout/hList1"/>
    <dgm:cxn modelId="{A8657A47-A555-3E47-A9E1-EBB121BE7A8F}" type="presOf" srcId="{EC6FF00E-E12C-0344-ACE9-9C348A6C2410}" destId="{4ADE03BF-994A-B746-8362-01BEE35910AC}" srcOrd="0" destOrd="2" presId="urn:microsoft.com/office/officeart/2005/8/layout/hList1"/>
    <dgm:cxn modelId="{7970B748-2C6E-4643-8138-E3C5A6D15092}" type="presOf" srcId="{894D6C3E-B313-6541-AE45-BFA4A7214551}" destId="{AD999B9C-E0BE-AD4A-A3D7-0FB1595D43E2}" srcOrd="0" destOrd="0" presId="urn:microsoft.com/office/officeart/2005/8/layout/hList1"/>
    <dgm:cxn modelId="{85D04D49-7EC6-C74D-ABA0-ECE602963AC6}" srcId="{AB354BAD-AF86-EB49-BF27-F8CD58543396}" destId="{36A995ED-3199-9C47-A2A6-46AFE42B3D1E}" srcOrd="2" destOrd="0" parTransId="{2878BA6D-7D64-E44F-AB16-D42E3D2BD39E}" sibTransId="{1138663D-0466-3149-83FF-DC9968737984}"/>
    <dgm:cxn modelId="{EDA0225D-4DE7-284A-9D1F-A6B1C530C79B}" srcId="{36A995ED-3199-9C47-A2A6-46AFE42B3D1E}" destId="{3AFA45E0-3C8E-864F-9AAC-993473318AF6}" srcOrd="0" destOrd="0" parTransId="{F3C1E7F5-5F3A-DA44-8ECB-8CB6AC106298}" sibTransId="{CF780533-4398-8149-8AAF-44702ACA848B}"/>
    <dgm:cxn modelId="{855D4562-19BA-6D4F-8D40-0F93658AABDF}" srcId="{77D5CF3D-07B0-B44A-BE75-0F7B3B94926E}" destId="{0F534F11-94CE-D34A-9100-92ABA9B8255B}" srcOrd="1" destOrd="0" parTransId="{41DD50D2-5451-D848-9E91-B4360DAA8B3F}" sibTransId="{B15DEFA5-B9DD-DD4A-AF38-FDC88EFEBEA8}"/>
    <dgm:cxn modelId="{ACC24E6C-8C08-C74A-ACA9-FC5647E4C725}" type="presOf" srcId="{926DB46A-965B-CB41-8831-522E1C999FF8}" destId="{884A593A-5822-8D49-8B87-24B018E89C48}" srcOrd="0" destOrd="1" presId="urn:microsoft.com/office/officeart/2005/8/layout/hList1"/>
    <dgm:cxn modelId="{FC93798F-0BA6-A346-AD3A-C6C015F57FD7}" srcId="{77D5CF3D-07B0-B44A-BE75-0F7B3B94926E}" destId="{882F2DD0-2AB5-9047-A06B-A00E6E81A451}" srcOrd="0" destOrd="0" parTransId="{5CDA84F7-2F9A-1246-95B6-E91244BDBFC9}" sibTransId="{D6494B58-538B-2243-B545-7C8384A302FD}"/>
    <dgm:cxn modelId="{70D03594-5895-724F-BEC7-E3494A3CC2CE}" srcId="{AB354BAD-AF86-EB49-BF27-F8CD58543396}" destId="{894D6C3E-B313-6541-AE45-BFA4A7214551}" srcOrd="1" destOrd="0" parTransId="{2E4BA79F-866E-F84E-BC22-044D4CEBEE5F}" sibTransId="{E79DAC18-C55C-BC4C-86D3-45F1362206FF}"/>
    <dgm:cxn modelId="{31CFDE96-143B-B54A-8947-23BDFDB0A85F}" srcId="{77D5CF3D-07B0-B44A-BE75-0F7B3B94926E}" destId="{EC6FF00E-E12C-0344-ACE9-9C348A6C2410}" srcOrd="2" destOrd="0" parTransId="{A7007809-CA13-2C4E-8804-C66B0993FF09}" sibTransId="{F008E26A-4505-F142-83E5-88893247D0A9}"/>
    <dgm:cxn modelId="{9DAC11A2-CA3C-1C45-B343-DE824744E72F}" type="presOf" srcId="{AB354BAD-AF86-EB49-BF27-F8CD58543396}" destId="{F40E49D8-6CD2-4E45-8652-B7F89639BB28}" srcOrd="0" destOrd="0" presId="urn:microsoft.com/office/officeart/2005/8/layout/hList1"/>
    <dgm:cxn modelId="{9E97F8BC-7D90-3D49-8723-CF234ECE77E1}" srcId="{894D6C3E-B313-6541-AE45-BFA4A7214551}" destId="{926DB46A-965B-CB41-8831-522E1C999FF8}" srcOrd="1" destOrd="0" parTransId="{2D32CB6A-CBFB-A845-BF49-650978E94DBB}" sibTransId="{9003CF76-3205-3342-9837-26E0BE33FF84}"/>
    <dgm:cxn modelId="{0AC39BBF-708C-EC46-A38D-6CD9B6B124A0}" type="presOf" srcId="{36A995ED-3199-9C47-A2A6-46AFE42B3D1E}" destId="{EE1AD2F9-B78E-664D-B942-1B9DC87CB341}" srcOrd="0" destOrd="0" presId="urn:microsoft.com/office/officeart/2005/8/layout/hList1"/>
    <dgm:cxn modelId="{C271DCC1-8249-9445-A209-46DB0B5B5345}" type="presOf" srcId="{77D5CF3D-07B0-B44A-BE75-0F7B3B94926E}" destId="{0E3EADE3-EABB-6644-BDF6-59F67A8A8FD0}" srcOrd="0" destOrd="0" presId="urn:microsoft.com/office/officeart/2005/8/layout/hList1"/>
    <dgm:cxn modelId="{9BD3CDC2-3E03-FF4D-A4F8-893B9F76F533}" srcId="{36A995ED-3199-9C47-A2A6-46AFE42B3D1E}" destId="{28FFDFAA-0C7F-4E4B-A419-4AA6B40B4840}" srcOrd="1" destOrd="0" parTransId="{71F97804-BE78-A144-9580-B2B5332D09C7}" sibTransId="{B9D9ECB1-5357-7E47-B868-F7D2E99832A7}"/>
    <dgm:cxn modelId="{8B8857E1-B899-D64A-A8D1-18A3F1B935BE}" type="presOf" srcId="{3AFA45E0-3C8E-864F-9AAC-993473318AF6}" destId="{7072526F-1E32-3949-842C-A90A9AC06948}" srcOrd="0" destOrd="0" presId="urn:microsoft.com/office/officeart/2005/8/layout/hList1"/>
    <dgm:cxn modelId="{8404F2FF-FEBB-DD4B-8EC6-250575FC9A1C}" type="presOf" srcId="{882F2DD0-2AB5-9047-A06B-A00E6E81A451}" destId="{4ADE03BF-994A-B746-8362-01BEE35910AC}" srcOrd="0" destOrd="0" presId="urn:microsoft.com/office/officeart/2005/8/layout/hList1"/>
    <dgm:cxn modelId="{10BD0ED9-C1F6-B34C-B834-49E295309A26}" type="presParOf" srcId="{F40E49D8-6CD2-4E45-8652-B7F89639BB28}" destId="{C66D5058-C303-D34B-998B-048B398BD8C0}" srcOrd="0" destOrd="0" presId="urn:microsoft.com/office/officeart/2005/8/layout/hList1"/>
    <dgm:cxn modelId="{C51FC9D3-46F5-F140-B227-F9CFFEF39385}" type="presParOf" srcId="{C66D5058-C303-D34B-998B-048B398BD8C0}" destId="{0E3EADE3-EABB-6644-BDF6-59F67A8A8FD0}" srcOrd="0" destOrd="0" presId="urn:microsoft.com/office/officeart/2005/8/layout/hList1"/>
    <dgm:cxn modelId="{30A0790A-5780-DB4B-ABFB-AF91EE75FD05}" type="presParOf" srcId="{C66D5058-C303-D34B-998B-048B398BD8C0}" destId="{4ADE03BF-994A-B746-8362-01BEE35910AC}" srcOrd="1" destOrd="0" presId="urn:microsoft.com/office/officeart/2005/8/layout/hList1"/>
    <dgm:cxn modelId="{CFAAF08B-B0EB-BD48-9937-704B62D18914}" type="presParOf" srcId="{F40E49D8-6CD2-4E45-8652-B7F89639BB28}" destId="{59825B63-E1E6-534A-8553-49501FD7D09B}" srcOrd="1" destOrd="0" presId="urn:microsoft.com/office/officeart/2005/8/layout/hList1"/>
    <dgm:cxn modelId="{2AB3C251-5188-C24A-9D06-9932C9538BDB}" type="presParOf" srcId="{F40E49D8-6CD2-4E45-8652-B7F89639BB28}" destId="{A2F873C5-CFCD-1A44-AF01-DF8A2C2A95DA}" srcOrd="2" destOrd="0" presId="urn:microsoft.com/office/officeart/2005/8/layout/hList1"/>
    <dgm:cxn modelId="{B100F443-B3A2-F747-B340-FE3D11EE6BB6}" type="presParOf" srcId="{A2F873C5-CFCD-1A44-AF01-DF8A2C2A95DA}" destId="{AD999B9C-E0BE-AD4A-A3D7-0FB1595D43E2}" srcOrd="0" destOrd="0" presId="urn:microsoft.com/office/officeart/2005/8/layout/hList1"/>
    <dgm:cxn modelId="{2956F9F4-EBF8-3B48-A360-AE3B1B1DF984}" type="presParOf" srcId="{A2F873C5-CFCD-1A44-AF01-DF8A2C2A95DA}" destId="{884A593A-5822-8D49-8B87-24B018E89C48}" srcOrd="1" destOrd="0" presId="urn:microsoft.com/office/officeart/2005/8/layout/hList1"/>
    <dgm:cxn modelId="{6F4CEFDF-7B99-6443-AC6A-A6E993743255}" type="presParOf" srcId="{F40E49D8-6CD2-4E45-8652-B7F89639BB28}" destId="{66D56AEE-3A8B-1C40-80A0-B255669E7067}" srcOrd="3" destOrd="0" presId="urn:microsoft.com/office/officeart/2005/8/layout/hList1"/>
    <dgm:cxn modelId="{1A91D102-6C9E-DB4F-9BEA-1F2FFA98A303}" type="presParOf" srcId="{F40E49D8-6CD2-4E45-8652-B7F89639BB28}" destId="{35C209EE-AD6F-B54C-9B2D-B7D547FC4475}" srcOrd="4" destOrd="0" presId="urn:microsoft.com/office/officeart/2005/8/layout/hList1"/>
    <dgm:cxn modelId="{28A62DFC-18E0-0E4B-A0BF-6ED6E58E640C}" type="presParOf" srcId="{35C209EE-AD6F-B54C-9B2D-B7D547FC4475}" destId="{EE1AD2F9-B78E-664D-B942-1B9DC87CB341}" srcOrd="0" destOrd="0" presId="urn:microsoft.com/office/officeart/2005/8/layout/hList1"/>
    <dgm:cxn modelId="{1621FC8D-3C37-434F-B089-5A1BC9ED82C6}" type="presParOf" srcId="{35C209EE-AD6F-B54C-9B2D-B7D547FC4475}" destId="{7072526F-1E32-3949-842C-A90A9AC069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54BAD-AF86-EB49-BF27-F8CD5854339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5CF3D-07B0-B44A-BE75-0F7B3B94926E}">
      <dgm:prSet phldrT="[Text]"/>
      <dgm:spPr/>
      <dgm:t>
        <a:bodyPr/>
        <a:lstStyle/>
        <a:p>
          <a:r>
            <a:rPr lang="en-US" b="1" dirty="0"/>
            <a:t>Password Attack Tools</a:t>
          </a:r>
          <a:endParaRPr lang="en-US" dirty="0"/>
        </a:p>
      </dgm:t>
    </dgm:pt>
    <dgm:pt modelId="{9B98F9E1-00DC-B043-A64F-530B6069B836}" type="parTrans" cxnId="{D89E0E1C-769E-224F-8611-7A83F85D4F56}">
      <dgm:prSet/>
      <dgm:spPr/>
      <dgm:t>
        <a:bodyPr/>
        <a:lstStyle/>
        <a:p>
          <a:endParaRPr lang="en-US"/>
        </a:p>
      </dgm:t>
    </dgm:pt>
    <dgm:pt modelId="{0FF7CC2D-78D5-B845-84F0-0862E8D661D1}" type="sibTrans" cxnId="{D89E0E1C-769E-224F-8611-7A83F85D4F56}">
      <dgm:prSet/>
      <dgm:spPr/>
      <dgm:t>
        <a:bodyPr/>
        <a:lstStyle/>
        <a:p>
          <a:endParaRPr lang="en-US"/>
        </a:p>
      </dgm:t>
    </dgm:pt>
    <dgm:pt modelId="{882F2DD0-2AB5-9047-A06B-A00E6E81A451}">
      <dgm:prSet phldrT="[Text]"/>
      <dgm:spPr/>
      <dgm:t>
        <a:bodyPr/>
        <a:lstStyle/>
        <a:p>
          <a:r>
            <a:rPr lang="en-US" b="0" dirty="0"/>
            <a:t>John the Ripper</a:t>
          </a:r>
        </a:p>
      </dgm:t>
    </dgm:pt>
    <dgm:pt modelId="{5CDA84F7-2F9A-1246-95B6-E91244BDBFC9}" type="parTrans" cxnId="{FC93798F-0BA6-A346-AD3A-C6C015F57FD7}">
      <dgm:prSet/>
      <dgm:spPr/>
      <dgm:t>
        <a:bodyPr/>
        <a:lstStyle/>
        <a:p>
          <a:endParaRPr lang="en-US"/>
        </a:p>
      </dgm:t>
    </dgm:pt>
    <dgm:pt modelId="{D6494B58-538B-2243-B545-7C8384A302FD}" type="sibTrans" cxnId="{FC93798F-0BA6-A346-AD3A-C6C015F57FD7}">
      <dgm:prSet/>
      <dgm:spPr/>
      <dgm:t>
        <a:bodyPr/>
        <a:lstStyle/>
        <a:p>
          <a:endParaRPr lang="en-US"/>
        </a:p>
      </dgm:t>
    </dgm:pt>
    <dgm:pt modelId="{894D6C3E-B313-6541-AE45-BFA4A7214551}">
      <dgm:prSet phldrT="[Text]"/>
      <dgm:spPr/>
      <dgm:t>
        <a:bodyPr/>
        <a:lstStyle/>
        <a:p>
          <a:r>
            <a:rPr lang="en-US" b="1" dirty="0"/>
            <a:t>Post-exploitation Tools</a:t>
          </a:r>
          <a:endParaRPr lang="en-US" dirty="0"/>
        </a:p>
      </dgm:t>
    </dgm:pt>
    <dgm:pt modelId="{2E4BA79F-866E-F84E-BC22-044D4CEBEE5F}" type="parTrans" cxnId="{70D03594-5895-724F-BEC7-E3494A3CC2CE}">
      <dgm:prSet/>
      <dgm:spPr/>
      <dgm:t>
        <a:bodyPr/>
        <a:lstStyle/>
        <a:p>
          <a:endParaRPr lang="en-US"/>
        </a:p>
      </dgm:t>
    </dgm:pt>
    <dgm:pt modelId="{E79DAC18-C55C-BC4C-86D3-45F1362206FF}" type="sibTrans" cxnId="{70D03594-5895-724F-BEC7-E3494A3CC2CE}">
      <dgm:prSet/>
      <dgm:spPr/>
      <dgm:t>
        <a:bodyPr/>
        <a:lstStyle/>
        <a:p>
          <a:endParaRPr lang="en-US"/>
        </a:p>
      </dgm:t>
    </dgm:pt>
    <dgm:pt modelId="{8B4B3A60-386E-C94C-9133-1B3CF5BC022D}">
      <dgm:prSet phldrT="[Text]"/>
      <dgm:spPr/>
      <dgm:t>
        <a:bodyPr/>
        <a:lstStyle/>
        <a:p>
          <a:r>
            <a:rPr lang="en-US" b="0" dirty="0" err="1"/>
            <a:t>Mimikatz</a:t>
          </a:r>
          <a:endParaRPr lang="en-US" b="0" dirty="0"/>
        </a:p>
      </dgm:t>
    </dgm:pt>
    <dgm:pt modelId="{16DC8106-52DB-DD41-B30D-555992B2BF2A}" type="parTrans" cxnId="{1651DA13-03F4-5C45-A85C-826F2754C346}">
      <dgm:prSet/>
      <dgm:spPr/>
      <dgm:t>
        <a:bodyPr/>
        <a:lstStyle/>
        <a:p>
          <a:endParaRPr lang="en-US"/>
        </a:p>
      </dgm:t>
    </dgm:pt>
    <dgm:pt modelId="{9CC1D9AB-6A4F-1447-9E81-05B6D5780FFB}" type="sibTrans" cxnId="{1651DA13-03F4-5C45-A85C-826F2754C346}">
      <dgm:prSet/>
      <dgm:spPr/>
      <dgm:t>
        <a:bodyPr/>
        <a:lstStyle/>
        <a:p>
          <a:endParaRPr lang="en-US"/>
        </a:p>
      </dgm:t>
    </dgm:pt>
    <dgm:pt modelId="{36A995ED-3199-9C47-A2A6-46AFE42B3D1E}">
      <dgm:prSet phldrT="[Text]"/>
      <dgm:spPr/>
      <dgm:t>
        <a:bodyPr/>
        <a:lstStyle/>
        <a:p>
          <a:r>
            <a:rPr lang="en-US" b="1" dirty="0"/>
            <a:t>Web Vulnerability Scanners</a:t>
          </a:r>
          <a:endParaRPr lang="en-US" dirty="0"/>
        </a:p>
      </dgm:t>
    </dgm:pt>
    <dgm:pt modelId="{2878BA6D-7D64-E44F-AB16-D42E3D2BD39E}" type="parTrans" cxnId="{85D04D49-7EC6-C74D-ABA0-ECE602963AC6}">
      <dgm:prSet/>
      <dgm:spPr/>
      <dgm:t>
        <a:bodyPr/>
        <a:lstStyle/>
        <a:p>
          <a:endParaRPr lang="en-US"/>
        </a:p>
      </dgm:t>
    </dgm:pt>
    <dgm:pt modelId="{1138663D-0466-3149-83FF-DC9968737984}" type="sibTrans" cxnId="{85D04D49-7EC6-C74D-ABA0-ECE602963AC6}">
      <dgm:prSet/>
      <dgm:spPr/>
      <dgm:t>
        <a:bodyPr/>
        <a:lstStyle/>
        <a:p>
          <a:endParaRPr lang="en-US"/>
        </a:p>
      </dgm:t>
    </dgm:pt>
    <dgm:pt modelId="{3AFA45E0-3C8E-864F-9AAC-993473318AF6}">
      <dgm:prSet phldrT="[Text]"/>
      <dgm:spPr/>
      <dgm:t>
        <a:bodyPr/>
        <a:lstStyle/>
        <a:p>
          <a:r>
            <a:rPr lang="en-US" dirty="0"/>
            <a:t>Burp Suite,</a:t>
          </a:r>
        </a:p>
      </dgm:t>
    </dgm:pt>
    <dgm:pt modelId="{F3C1E7F5-5F3A-DA44-8ECB-8CB6AC106298}" type="parTrans" cxnId="{EDA0225D-4DE7-284A-9D1F-A6B1C530C79B}">
      <dgm:prSet/>
      <dgm:spPr/>
      <dgm:t>
        <a:bodyPr/>
        <a:lstStyle/>
        <a:p>
          <a:endParaRPr lang="en-US"/>
        </a:p>
      </dgm:t>
    </dgm:pt>
    <dgm:pt modelId="{CF780533-4398-8149-8AAF-44702ACA848B}" type="sibTrans" cxnId="{EDA0225D-4DE7-284A-9D1F-A6B1C530C79B}">
      <dgm:prSet/>
      <dgm:spPr/>
      <dgm:t>
        <a:bodyPr/>
        <a:lstStyle/>
        <a:p>
          <a:endParaRPr lang="en-US"/>
        </a:p>
      </dgm:t>
    </dgm:pt>
    <dgm:pt modelId="{54A0B739-1480-D540-A461-AAD8FC7343E2}">
      <dgm:prSet phldrT="[Text]"/>
      <dgm:spPr/>
      <dgm:t>
        <a:bodyPr/>
        <a:lstStyle/>
        <a:p>
          <a:r>
            <a:rPr lang="en-US" b="0" dirty="0" err="1"/>
            <a:t>Hashcat</a:t>
          </a:r>
          <a:endParaRPr lang="en-US" b="0" dirty="0"/>
        </a:p>
      </dgm:t>
    </dgm:pt>
    <dgm:pt modelId="{08CC1D31-1043-9444-9426-A5ABB08E2237}" type="parTrans" cxnId="{96C1EEFE-344C-7C40-A834-7861DDE90CA8}">
      <dgm:prSet/>
      <dgm:spPr/>
      <dgm:t>
        <a:bodyPr/>
        <a:lstStyle/>
        <a:p>
          <a:endParaRPr lang="en-US"/>
        </a:p>
      </dgm:t>
    </dgm:pt>
    <dgm:pt modelId="{8DD7AB85-3483-4747-B1C8-323430F129C4}" type="sibTrans" cxnId="{96C1EEFE-344C-7C40-A834-7861DDE90CA8}">
      <dgm:prSet/>
      <dgm:spPr/>
      <dgm:t>
        <a:bodyPr/>
        <a:lstStyle/>
        <a:p>
          <a:endParaRPr lang="en-US"/>
        </a:p>
      </dgm:t>
    </dgm:pt>
    <dgm:pt modelId="{20E45EF7-0E22-4A41-8A9A-BACA0FCEBAB8}">
      <dgm:prSet phldrT="[Text]"/>
      <dgm:spPr/>
      <dgm:t>
        <a:bodyPr/>
        <a:lstStyle/>
        <a:p>
          <a:r>
            <a:rPr lang="en-US" b="0" dirty="0"/>
            <a:t>Hydra</a:t>
          </a:r>
        </a:p>
      </dgm:t>
    </dgm:pt>
    <dgm:pt modelId="{38EE2747-A670-5749-837A-7EB01DE086CF}" type="parTrans" cxnId="{A2B143D3-E9A2-CD4E-A006-E3FAA6218B5C}">
      <dgm:prSet/>
      <dgm:spPr/>
      <dgm:t>
        <a:bodyPr/>
        <a:lstStyle/>
        <a:p>
          <a:endParaRPr lang="en-US"/>
        </a:p>
      </dgm:t>
    </dgm:pt>
    <dgm:pt modelId="{8F77BFE5-9789-C74E-8D8B-38A58F09487C}" type="sibTrans" cxnId="{A2B143D3-E9A2-CD4E-A006-E3FAA6218B5C}">
      <dgm:prSet/>
      <dgm:spPr/>
      <dgm:t>
        <a:bodyPr/>
        <a:lstStyle/>
        <a:p>
          <a:endParaRPr lang="en-US"/>
        </a:p>
      </dgm:t>
    </dgm:pt>
    <dgm:pt modelId="{6B243E1A-0149-9C4A-91E3-504E31749849}">
      <dgm:prSet phldrT="[Text]"/>
      <dgm:spPr/>
      <dgm:t>
        <a:bodyPr/>
        <a:lstStyle/>
        <a:p>
          <a:r>
            <a:rPr lang="en-US" b="0" dirty="0"/>
            <a:t>Empire</a:t>
          </a:r>
        </a:p>
      </dgm:t>
    </dgm:pt>
    <dgm:pt modelId="{E42F485F-017C-714F-9FF0-267823CE3D19}" type="parTrans" cxnId="{96B3C46F-43C1-A045-B09A-9681DAD35F40}">
      <dgm:prSet/>
      <dgm:spPr/>
      <dgm:t>
        <a:bodyPr/>
        <a:lstStyle/>
        <a:p>
          <a:endParaRPr lang="en-US"/>
        </a:p>
      </dgm:t>
    </dgm:pt>
    <dgm:pt modelId="{8F5D60F9-1674-2042-80FA-510814E340B2}" type="sibTrans" cxnId="{96B3C46F-43C1-A045-B09A-9681DAD35F40}">
      <dgm:prSet/>
      <dgm:spPr/>
      <dgm:t>
        <a:bodyPr/>
        <a:lstStyle/>
        <a:p>
          <a:endParaRPr lang="en-US"/>
        </a:p>
      </dgm:t>
    </dgm:pt>
    <dgm:pt modelId="{0BAAA346-957B-C94A-8039-9EEFEF3149AB}">
      <dgm:prSet phldrT="[Text]"/>
      <dgm:spPr/>
      <dgm:t>
        <a:bodyPr/>
        <a:lstStyle/>
        <a:p>
          <a:r>
            <a:rPr lang="en-US" dirty="0"/>
            <a:t>OWASP ZAP</a:t>
          </a:r>
        </a:p>
      </dgm:t>
    </dgm:pt>
    <dgm:pt modelId="{2F44BE2C-D71E-5845-850A-D4B2CE1DD0EF}" type="parTrans" cxnId="{C8B57752-DF79-9949-B949-A8B9B580CB4B}">
      <dgm:prSet/>
      <dgm:spPr/>
      <dgm:t>
        <a:bodyPr/>
        <a:lstStyle/>
        <a:p>
          <a:endParaRPr lang="en-US"/>
        </a:p>
      </dgm:t>
    </dgm:pt>
    <dgm:pt modelId="{4DCD3F47-2696-DF48-BB76-F3028B3252EB}" type="sibTrans" cxnId="{C8B57752-DF79-9949-B949-A8B9B580CB4B}">
      <dgm:prSet/>
      <dgm:spPr/>
      <dgm:t>
        <a:bodyPr/>
        <a:lstStyle/>
        <a:p>
          <a:endParaRPr lang="en-US"/>
        </a:p>
      </dgm:t>
    </dgm:pt>
    <dgm:pt modelId="{F40E49D8-6CD2-4E45-8652-B7F89639BB28}" type="pres">
      <dgm:prSet presAssocID="{AB354BAD-AF86-EB49-BF27-F8CD58543396}" presName="Name0" presStyleCnt="0">
        <dgm:presLayoutVars>
          <dgm:dir/>
          <dgm:animLvl val="lvl"/>
          <dgm:resizeHandles val="exact"/>
        </dgm:presLayoutVars>
      </dgm:prSet>
      <dgm:spPr/>
    </dgm:pt>
    <dgm:pt modelId="{C66D5058-C303-D34B-998B-048B398BD8C0}" type="pres">
      <dgm:prSet presAssocID="{77D5CF3D-07B0-B44A-BE75-0F7B3B94926E}" presName="composite" presStyleCnt="0"/>
      <dgm:spPr/>
    </dgm:pt>
    <dgm:pt modelId="{0E3EADE3-EABB-6644-BDF6-59F67A8A8FD0}" type="pres">
      <dgm:prSet presAssocID="{77D5CF3D-07B0-B44A-BE75-0F7B3B94926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DE03BF-994A-B746-8362-01BEE35910AC}" type="pres">
      <dgm:prSet presAssocID="{77D5CF3D-07B0-B44A-BE75-0F7B3B94926E}" presName="desTx" presStyleLbl="alignAccFollowNode1" presStyleIdx="0" presStyleCnt="3">
        <dgm:presLayoutVars>
          <dgm:bulletEnabled val="1"/>
        </dgm:presLayoutVars>
      </dgm:prSet>
      <dgm:spPr/>
    </dgm:pt>
    <dgm:pt modelId="{59825B63-E1E6-534A-8553-49501FD7D09B}" type="pres">
      <dgm:prSet presAssocID="{0FF7CC2D-78D5-B845-84F0-0862E8D661D1}" presName="space" presStyleCnt="0"/>
      <dgm:spPr/>
    </dgm:pt>
    <dgm:pt modelId="{A2F873C5-CFCD-1A44-AF01-DF8A2C2A95DA}" type="pres">
      <dgm:prSet presAssocID="{894D6C3E-B313-6541-AE45-BFA4A7214551}" presName="composite" presStyleCnt="0"/>
      <dgm:spPr/>
    </dgm:pt>
    <dgm:pt modelId="{AD999B9C-E0BE-AD4A-A3D7-0FB1595D43E2}" type="pres">
      <dgm:prSet presAssocID="{894D6C3E-B313-6541-AE45-BFA4A72145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84A593A-5822-8D49-8B87-24B018E89C48}" type="pres">
      <dgm:prSet presAssocID="{894D6C3E-B313-6541-AE45-BFA4A7214551}" presName="desTx" presStyleLbl="alignAccFollowNode1" presStyleIdx="1" presStyleCnt="3">
        <dgm:presLayoutVars>
          <dgm:bulletEnabled val="1"/>
        </dgm:presLayoutVars>
      </dgm:prSet>
      <dgm:spPr/>
    </dgm:pt>
    <dgm:pt modelId="{66D56AEE-3A8B-1C40-80A0-B255669E7067}" type="pres">
      <dgm:prSet presAssocID="{E79DAC18-C55C-BC4C-86D3-45F1362206FF}" presName="space" presStyleCnt="0"/>
      <dgm:spPr/>
    </dgm:pt>
    <dgm:pt modelId="{35C209EE-AD6F-B54C-9B2D-B7D547FC4475}" type="pres">
      <dgm:prSet presAssocID="{36A995ED-3199-9C47-A2A6-46AFE42B3D1E}" presName="composite" presStyleCnt="0"/>
      <dgm:spPr/>
    </dgm:pt>
    <dgm:pt modelId="{EE1AD2F9-B78E-664D-B942-1B9DC87CB341}" type="pres">
      <dgm:prSet presAssocID="{36A995ED-3199-9C47-A2A6-46AFE42B3D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072526F-1E32-3949-842C-A90A9AC06948}" type="pres">
      <dgm:prSet presAssocID="{36A995ED-3199-9C47-A2A6-46AFE42B3D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F27603-2286-7A4C-8DB6-AC33E4FA8D32}" type="presOf" srcId="{8B4B3A60-386E-C94C-9133-1B3CF5BC022D}" destId="{884A593A-5822-8D49-8B87-24B018E89C48}" srcOrd="0" destOrd="0" presId="urn:microsoft.com/office/officeart/2005/8/layout/hList1"/>
    <dgm:cxn modelId="{1651DA13-03F4-5C45-A85C-826F2754C346}" srcId="{894D6C3E-B313-6541-AE45-BFA4A7214551}" destId="{8B4B3A60-386E-C94C-9133-1B3CF5BC022D}" srcOrd="0" destOrd="0" parTransId="{16DC8106-52DB-DD41-B30D-555992B2BF2A}" sibTransId="{9CC1D9AB-6A4F-1447-9E81-05B6D5780FFB}"/>
    <dgm:cxn modelId="{D89E0E1C-769E-224F-8611-7A83F85D4F56}" srcId="{AB354BAD-AF86-EB49-BF27-F8CD58543396}" destId="{77D5CF3D-07B0-B44A-BE75-0F7B3B94926E}" srcOrd="0" destOrd="0" parTransId="{9B98F9E1-00DC-B043-A64F-530B6069B836}" sibTransId="{0FF7CC2D-78D5-B845-84F0-0862E8D661D1}"/>
    <dgm:cxn modelId="{8BB2A93B-927C-1A48-B4BC-4C8FBB706114}" type="presOf" srcId="{6B243E1A-0149-9C4A-91E3-504E31749849}" destId="{884A593A-5822-8D49-8B87-24B018E89C48}" srcOrd="0" destOrd="1" presId="urn:microsoft.com/office/officeart/2005/8/layout/hList1"/>
    <dgm:cxn modelId="{7970B748-2C6E-4643-8138-E3C5A6D15092}" type="presOf" srcId="{894D6C3E-B313-6541-AE45-BFA4A7214551}" destId="{AD999B9C-E0BE-AD4A-A3D7-0FB1595D43E2}" srcOrd="0" destOrd="0" presId="urn:microsoft.com/office/officeart/2005/8/layout/hList1"/>
    <dgm:cxn modelId="{85D04D49-7EC6-C74D-ABA0-ECE602963AC6}" srcId="{AB354BAD-AF86-EB49-BF27-F8CD58543396}" destId="{36A995ED-3199-9C47-A2A6-46AFE42B3D1E}" srcOrd="2" destOrd="0" parTransId="{2878BA6D-7D64-E44F-AB16-D42E3D2BD39E}" sibTransId="{1138663D-0466-3149-83FF-DC9968737984}"/>
    <dgm:cxn modelId="{C8B57752-DF79-9949-B949-A8B9B580CB4B}" srcId="{36A995ED-3199-9C47-A2A6-46AFE42B3D1E}" destId="{0BAAA346-957B-C94A-8039-9EEFEF3149AB}" srcOrd="1" destOrd="0" parTransId="{2F44BE2C-D71E-5845-850A-D4B2CE1DD0EF}" sibTransId="{4DCD3F47-2696-DF48-BB76-F3028B3252EB}"/>
    <dgm:cxn modelId="{EDA0225D-4DE7-284A-9D1F-A6B1C530C79B}" srcId="{36A995ED-3199-9C47-A2A6-46AFE42B3D1E}" destId="{3AFA45E0-3C8E-864F-9AAC-993473318AF6}" srcOrd="0" destOrd="0" parTransId="{F3C1E7F5-5F3A-DA44-8ECB-8CB6AC106298}" sibTransId="{CF780533-4398-8149-8AAF-44702ACA848B}"/>
    <dgm:cxn modelId="{C3C1E06E-5047-FD4B-BADD-B4B946B488EB}" type="presOf" srcId="{54A0B739-1480-D540-A461-AAD8FC7343E2}" destId="{4ADE03BF-994A-B746-8362-01BEE35910AC}" srcOrd="0" destOrd="1" presId="urn:microsoft.com/office/officeart/2005/8/layout/hList1"/>
    <dgm:cxn modelId="{96B3C46F-43C1-A045-B09A-9681DAD35F40}" srcId="{894D6C3E-B313-6541-AE45-BFA4A7214551}" destId="{6B243E1A-0149-9C4A-91E3-504E31749849}" srcOrd="1" destOrd="0" parTransId="{E42F485F-017C-714F-9FF0-267823CE3D19}" sibTransId="{8F5D60F9-1674-2042-80FA-510814E340B2}"/>
    <dgm:cxn modelId="{46CB8D76-03E7-EA49-9F78-EC1D6B0C0D01}" type="presOf" srcId="{0BAAA346-957B-C94A-8039-9EEFEF3149AB}" destId="{7072526F-1E32-3949-842C-A90A9AC06948}" srcOrd="0" destOrd="1" presId="urn:microsoft.com/office/officeart/2005/8/layout/hList1"/>
    <dgm:cxn modelId="{FC93798F-0BA6-A346-AD3A-C6C015F57FD7}" srcId="{77D5CF3D-07B0-B44A-BE75-0F7B3B94926E}" destId="{882F2DD0-2AB5-9047-A06B-A00E6E81A451}" srcOrd="0" destOrd="0" parTransId="{5CDA84F7-2F9A-1246-95B6-E91244BDBFC9}" sibTransId="{D6494B58-538B-2243-B545-7C8384A302FD}"/>
    <dgm:cxn modelId="{70D03594-5895-724F-BEC7-E3494A3CC2CE}" srcId="{AB354BAD-AF86-EB49-BF27-F8CD58543396}" destId="{894D6C3E-B313-6541-AE45-BFA4A7214551}" srcOrd="1" destOrd="0" parTransId="{2E4BA79F-866E-F84E-BC22-044D4CEBEE5F}" sibTransId="{E79DAC18-C55C-BC4C-86D3-45F1362206FF}"/>
    <dgm:cxn modelId="{9DAC11A2-CA3C-1C45-B343-DE824744E72F}" type="presOf" srcId="{AB354BAD-AF86-EB49-BF27-F8CD58543396}" destId="{F40E49D8-6CD2-4E45-8652-B7F89639BB28}" srcOrd="0" destOrd="0" presId="urn:microsoft.com/office/officeart/2005/8/layout/hList1"/>
    <dgm:cxn modelId="{0AC39BBF-708C-EC46-A38D-6CD9B6B124A0}" type="presOf" srcId="{36A995ED-3199-9C47-A2A6-46AFE42B3D1E}" destId="{EE1AD2F9-B78E-664D-B942-1B9DC87CB341}" srcOrd="0" destOrd="0" presId="urn:microsoft.com/office/officeart/2005/8/layout/hList1"/>
    <dgm:cxn modelId="{C271DCC1-8249-9445-A209-46DB0B5B5345}" type="presOf" srcId="{77D5CF3D-07B0-B44A-BE75-0F7B3B94926E}" destId="{0E3EADE3-EABB-6644-BDF6-59F67A8A8FD0}" srcOrd="0" destOrd="0" presId="urn:microsoft.com/office/officeart/2005/8/layout/hList1"/>
    <dgm:cxn modelId="{68D626CD-2B97-EB45-B160-98CB351122E5}" type="presOf" srcId="{20E45EF7-0E22-4A41-8A9A-BACA0FCEBAB8}" destId="{4ADE03BF-994A-B746-8362-01BEE35910AC}" srcOrd="0" destOrd="2" presId="urn:microsoft.com/office/officeart/2005/8/layout/hList1"/>
    <dgm:cxn modelId="{A2B143D3-E9A2-CD4E-A006-E3FAA6218B5C}" srcId="{77D5CF3D-07B0-B44A-BE75-0F7B3B94926E}" destId="{20E45EF7-0E22-4A41-8A9A-BACA0FCEBAB8}" srcOrd="2" destOrd="0" parTransId="{38EE2747-A670-5749-837A-7EB01DE086CF}" sibTransId="{8F77BFE5-9789-C74E-8D8B-38A58F09487C}"/>
    <dgm:cxn modelId="{8B8857E1-B899-D64A-A8D1-18A3F1B935BE}" type="presOf" srcId="{3AFA45E0-3C8E-864F-9AAC-993473318AF6}" destId="{7072526F-1E32-3949-842C-A90A9AC06948}" srcOrd="0" destOrd="0" presId="urn:microsoft.com/office/officeart/2005/8/layout/hList1"/>
    <dgm:cxn modelId="{96C1EEFE-344C-7C40-A834-7861DDE90CA8}" srcId="{77D5CF3D-07B0-B44A-BE75-0F7B3B94926E}" destId="{54A0B739-1480-D540-A461-AAD8FC7343E2}" srcOrd="1" destOrd="0" parTransId="{08CC1D31-1043-9444-9426-A5ABB08E2237}" sibTransId="{8DD7AB85-3483-4747-B1C8-323430F129C4}"/>
    <dgm:cxn modelId="{8404F2FF-FEBB-DD4B-8EC6-250575FC9A1C}" type="presOf" srcId="{882F2DD0-2AB5-9047-A06B-A00E6E81A451}" destId="{4ADE03BF-994A-B746-8362-01BEE35910AC}" srcOrd="0" destOrd="0" presId="urn:microsoft.com/office/officeart/2005/8/layout/hList1"/>
    <dgm:cxn modelId="{10BD0ED9-C1F6-B34C-B834-49E295309A26}" type="presParOf" srcId="{F40E49D8-6CD2-4E45-8652-B7F89639BB28}" destId="{C66D5058-C303-D34B-998B-048B398BD8C0}" srcOrd="0" destOrd="0" presId="urn:microsoft.com/office/officeart/2005/8/layout/hList1"/>
    <dgm:cxn modelId="{C51FC9D3-46F5-F140-B227-F9CFFEF39385}" type="presParOf" srcId="{C66D5058-C303-D34B-998B-048B398BD8C0}" destId="{0E3EADE3-EABB-6644-BDF6-59F67A8A8FD0}" srcOrd="0" destOrd="0" presId="urn:microsoft.com/office/officeart/2005/8/layout/hList1"/>
    <dgm:cxn modelId="{30A0790A-5780-DB4B-ABFB-AF91EE75FD05}" type="presParOf" srcId="{C66D5058-C303-D34B-998B-048B398BD8C0}" destId="{4ADE03BF-994A-B746-8362-01BEE35910AC}" srcOrd="1" destOrd="0" presId="urn:microsoft.com/office/officeart/2005/8/layout/hList1"/>
    <dgm:cxn modelId="{CFAAF08B-B0EB-BD48-9937-704B62D18914}" type="presParOf" srcId="{F40E49D8-6CD2-4E45-8652-B7F89639BB28}" destId="{59825B63-E1E6-534A-8553-49501FD7D09B}" srcOrd="1" destOrd="0" presId="urn:microsoft.com/office/officeart/2005/8/layout/hList1"/>
    <dgm:cxn modelId="{2AB3C251-5188-C24A-9D06-9932C9538BDB}" type="presParOf" srcId="{F40E49D8-6CD2-4E45-8652-B7F89639BB28}" destId="{A2F873C5-CFCD-1A44-AF01-DF8A2C2A95DA}" srcOrd="2" destOrd="0" presId="urn:microsoft.com/office/officeart/2005/8/layout/hList1"/>
    <dgm:cxn modelId="{B100F443-B3A2-F747-B340-FE3D11EE6BB6}" type="presParOf" srcId="{A2F873C5-CFCD-1A44-AF01-DF8A2C2A95DA}" destId="{AD999B9C-E0BE-AD4A-A3D7-0FB1595D43E2}" srcOrd="0" destOrd="0" presId="urn:microsoft.com/office/officeart/2005/8/layout/hList1"/>
    <dgm:cxn modelId="{2956F9F4-EBF8-3B48-A360-AE3B1B1DF984}" type="presParOf" srcId="{A2F873C5-CFCD-1A44-AF01-DF8A2C2A95DA}" destId="{884A593A-5822-8D49-8B87-24B018E89C48}" srcOrd="1" destOrd="0" presId="urn:microsoft.com/office/officeart/2005/8/layout/hList1"/>
    <dgm:cxn modelId="{6F4CEFDF-7B99-6443-AC6A-A6E993743255}" type="presParOf" srcId="{F40E49D8-6CD2-4E45-8652-B7F89639BB28}" destId="{66D56AEE-3A8B-1C40-80A0-B255669E7067}" srcOrd="3" destOrd="0" presId="urn:microsoft.com/office/officeart/2005/8/layout/hList1"/>
    <dgm:cxn modelId="{1A91D102-6C9E-DB4F-9BEA-1F2FFA98A303}" type="presParOf" srcId="{F40E49D8-6CD2-4E45-8652-B7F89639BB28}" destId="{35C209EE-AD6F-B54C-9B2D-B7D547FC4475}" srcOrd="4" destOrd="0" presId="urn:microsoft.com/office/officeart/2005/8/layout/hList1"/>
    <dgm:cxn modelId="{28A62DFC-18E0-0E4B-A0BF-6ED6E58E640C}" type="presParOf" srcId="{35C209EE-AD6F-B54C-9B2D-B7D547FC4475}" destId="{EE1AD2F9-B78E-664D-B942-1B9DC87CB341}" srcOrd="0" destOrd="0" presId="urn:microsoft.com/office/officeart/2005/8/layout/hList1"/>
    <dgm:cxn modelId="{1621FC8D-3C37-434F-B089-5A1BC9ED82C6}" type="presParOf" srcId="{35C209EE-AD6F-B54C-9B2D-B7D547FC4475}" destId="{7072526F-1E32-3949-842C-A90A9AC069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C958E-1C2E-BB46-854A-FF3C1A8A62FF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1C07C2-B87C-C347-9DBD-79006B55EF2C}">
      <dgm:prSet phldrT="[Text]"/>
      <dgm:spPr/>
      <dgm:t>
        <a:bodyPr/>
        <a:lstStyle/>
        <a:p>
          <a:pPr algn="l"/>
          <a:r>
            <a:rPr lang="en-US" b="1" dirty="0"/>
            <a:t>Network Tools</a:t>
          </a:r>
          <a:endParaRPr lang="en-US" dirty="0"/>
        </a:p>
      </dgm:t>
    </dgm:pt>
    <dgm:pt modelId="{D0AB5756-61AB-C64C-8354-67AB41F8EB70}" type="parTrans" cxnId="{9BCD2C62-03E2-5249-9784-9583D6C0DA12}">
      <dgm:prSet/>
      <dgm:spPr/>
      <dgm:t>
        <a:bodyPr/>
        <a:lstStyle/>
        <a:p>
          <a:pPr algn="l"/>
          <a:endParaRPr lang="en-US"/>
        </a:p>
      </dgm:t>
    </dgm:pt>
    <dgm:pt modelId="{C2F51A72-F7C2-3346-9A03-7618B139AAA4}" type="sibTrans" cxnId="{9BCD2C62-03E2-5249-9784-9583D6C0DA12}">
      <dgm:prSet/>
      <dgm:spPr/>
      <dgm:t>
        <a:bodyPr/>
        <a:lstStyle/>
        <a:p>
          <a:pPr algn="l"/>
          <a:endParaRPr lang="en-US"/>
        </a:p>
      </dgm:t>
    </dgm:pt>
    <dgm:pt modelId="{355A8944-033F-6B46-B30B-5C6C1831585D}">
      <dgm:prSet phldrT="[Text]"/>
      <dgm:spPr/>
      <dgm:t>
        <a:bodyPr/>
        <a:lstStyle/>
        <a:p>
          <a:pPr algn="l"/>
          <a:r>
            <a:rPr lang="en-US" dirty="0"/>
            <a:t>Wireshark</a:t>
          </a:r>
        </a:p>
      </dgm:t>
    </dgm:pt>
    <dgm:pt modelId="{18E884C6-EBB7-CC48-B66F-D92A5DBEB2B2}" type="parTrans" cxnId="{AEB406B2-FC73-7F48-A4FD-2F1ABF2A008D}">
      <dgm:prSet/>
      <dgm:spPr/>
      <dgm:t>
        <a:bodyPr/>
        <a:lstStyle/>
        <a:p>
          <a:pPr algn="l"/>
          <a:endParaRPr lang="en-US"/>
        </a:p>
      </dgm:t>
    </dgm:pt>
    <dgm:pt modelId="{F486D9B4-FEEA-A746-B243-5916A3BFC95E}" type="sibTrans" cxnId="{AEB406B2-FC73-7F48-A4FD-2F1ABF2A008D}">
      <dgm:prSet/>
      <dgm:spPr/>
      <dgm:t>
        <a:bodyPr/>
        <a:lstStyle/>
        <a:p>
          <a:pPr algn="l"/>
          <a:endParaRPr lang="en-US"/>
        </a:p>
      </dgm:t>
    </dgm:pt>
    <dgm:pt modelId="{8A9FE695-862F-E548-B747-16E1C78E08FD}">
      <dgm:prSet phldrT="[Text]"/>
      <dgm:spPr/>
      <dgm:t>
        <a:bodyPr/>
        <a:lstStyle/>
        <a:p>
          <a:pPr algn="l"/>
          <a:r>
            <a:rPr lang="en-US" b="1" dirty="0"/>
            <a:t>Mobile Testing Tools</a:t>
          </a:r>
          <a:endParaRPr lang="en-US" dirty="0"/>
        </a:p>
      </dgm:t>
    </dgm:pt>
    <dgm:pt modelId="{7422C774-3D80-584D-A885-FA8D9F54C1BD}" type="parTrans" cxnId="{6BA79680-12D3-484B-9DAC-26A042E2157E}">
      <dgm:prSet/>
      <dgm:spPr/>
      <dgm:t>
        <a:bodyPr/>
        <a:lstStyle/>
        <a:p>
          <a:pPr algn="l"/>
          <a:endParaRPr lang="en-US"/>
        </a:p>
      </dgm:t>
    </dgm:pt>
    <dgm:pt modelId="{9858B60A-F123-AD49-8789-B7748E6CB44A}" type="sibTrans" cxnId="{6BA79680-12D3-484B-9DAC-26A042E2157E}">
      <dgm:prSet/>
      <dgm:spPr/>
      <dgm:t>
        <a:bodyPr/>
        <a:lstStyle/>
        <a:p>
          <a:pPr algn="l"/>
          <a:endParaRPr lang="en-US"/>
        </a:p>
      </dgm:t>
    </dgm:pt>
    <dgm:pt modelId="{D845519A-6F35-7E49-8AA4-FF47E7E8FBF1}">
      <dgm:prSet phldrT="[Text]"/>
      <dgm:spPr/>
      <dgm:t>
        <a:bodyPr/>
        <a:lstStyle/>
        <a:p>
          <a:pPr algn="l"/>
          <a:r>
            <a:rPr lang="en-US" dirty="0" err="1"/>
            <a:t>MobSF</a:t>
          </a:r>
          <a:endParaRPr lang="en-US" dirty="0"/>
        </a:p>
      </dgm:t>
    </dgm:pt>
    <dgm:pt modelId="{0C00A87F-A642-A947-898D-A7BC62AA3D7C}" type="parTrans" cxnId="{52A163F2-294C-A546-BF51-E35DF84DA193}">
      <dgm:prSet/>
      <dgm:spPr/>
      <dgm:t>
        <a:bodyPr/>
        <a:lstStyle/>
        <a:p>
          <a:pPr algn="l"/>
          <a:endParaRPr lang="en-US"/>
        </a:p>
      </dgm:t>
    </dgm:pt>
    <dgm:pt modelId="{D7EF9A0E-9E18-694D-B74E-420AB15F79D0}" type="sibTrans" cxnId="{52A163F2-294C-A546-BF51-E35DF84DA193}">
      <dgm:prSet/>
      <dgm:spPr/>
      <dgm:t>
        <a:bodyPr/>
        <a:lstStyle/>
        <a:p>
          <a:pPr algn="l"/>
          <a:endParaRPr lang="en-US"/>
        </a:p>
      </dgm:t>
    </dgm:pt>
    <dgm:pt modelId="{64131E68-2BE1-1945-952F-BC00E7349E4F}">
      <dgm:prSet phldrT="[Text]"/>
      <dgm:spPr/>
      <dgm:t>
        <a:bodyPr/>
        <a:lstStyle/>
        <a:p>
          <a:pPr algn="l"/>
          <a:r>
            <a:rPr lang="en-US" dirty="0" err="1"/>
            <a:t>Aircrack</a:t>
          </a:r>
          <a:r>
            <a:rPr lang="en-US" dirty="0"/>
            <a:t>-ng</a:t>
          </a:r>
        </a:p>
      </dgm:t>
    </dgm:pt>
    <dgm:pt modelId="{1F8D9604-555B-8C4C-AF49-5ECB8A6F4170}" type="parTrans" cxnId="{63290E17-6C71-DD4C-B8FE-5294594556DD}">
      <dgm:prSet/>
      <dgm:spPr/>
      <dgm:t>
        <a:bodyPr/>
        <a:lstStyle/>
        <a:p>
          <a:pPr algn="l"/>
          <a:endParaRPr lang="en-US"/>
        </a:p>
      </dgm:t>
    </dgm:pt>
    <dgm:pt modelId="{0F3395B1-1323-EB42-B23B-863B00619221}" type="sibTrans" cxnId="{63290E17-6C71-DD4C-B8FE-5294594556DD}">
      <dgm:prSet/>
      <dgm:spPr/>
      <dgm:t>
        <a:bodyPr/>
        <a:lstStyle/>
        <a:p>
          <a:pPr algn="l"/>
          <a:endParaRPr lang="en-US"/>
        </a:p>
      </dgm:t>
    </dgm:pt>
    <dgm:pt modelId="{56114994-5AAD-6546-829C-6BF851681000}">
      <dgm:prSet phldrT="[Text]"/>
      <dgm:spPr/>
      <dgm:t>
        <a:bodyPr/>
        <a:lstStyle/>
        <a:p>
          <a:pPr algn="l"/>
          <a:r>
            <a:rPr lang="en-US" dirty="0" err="1"/>
            <a:t>Drozer</a:t>
          </a:r>
          <a:endParaRPr lang="en-US" dirty="0"/>
        </a:p>
      </dgm:t>
    </dgm:pt>
    <dgm:pt modelId="{77E879F9-BF24-8848-80C0-39E8906E2E2C}" type="parTrans" cxnId="{AE856071-8820-7A40-9227-2C963FE95166}">
      <dgm:prSet/>
      <dgm:spPr/>
      <dgm:t>
        <a:bodyPr/>
        <a:lstStyle/>
        <a:p>
          <a:pPr algn="l"/>
          <a:endParaRPr lang="en-US"/>
        </a:p>
      </dgm:t>
    </dgm:pt>
    <dgm:pt modelId="{C7D6B75C-6ADD-F847-B546-76B9FE2B8C9C}" type="sibTrans" cxnId="{AE856071-8820-7A40-9227-2C963FE95166}">
      <dgm:prSet/>
      <dgm:spPr/>
      <dgm:t>
        <a:bodyPr/>
        <a:lstStyle/>
        <a:p>
          <a:pPr algn="l"/>
          <a:endParaRPr lang="en-US"/>
        </a:p>
      </dgm:t>
    </dgm:pt>
    <dgm:pt modelId="{31339956-65EA-6D4B-9D92-D0BBF1FF5D16}" type="pres">
      <dgm:prSet presAssocID="{174C958E-1C2E-BB46-854A-FF3C1A8A62FF}" presName="linear" presStyleCnt="0">
        <dgm:presLayoutVars>
          <dgm:animLvl val="lvl"/>
          <dgm:resizeHandles val="exact"/>
        </dgm:presLayoutVars>
      </dgm:prSet>
      <dgm:spPr/>
    </dgm:pt>
    <dgm:pt modelId="{D689446A-4910-E84F-8E99-74852A90750E}" type="pres">
      <dgm:prSet presAssocID="{191C07C2-B87C-C347-9DBD-79006B55EF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CE84C5-C535-B340-BF2E-0BEA6832A17B}" type="pres">
      <dgm:prSet presAssocID="{191C07C2-B87C-C347-9DBD-79006B55EF2C}" presName="childText" presStyleLbl="revTx" presStyleIdx="0" presStyleCnt="2">
        <dgm:presLayoutVars>
          <dgm:bulletEnabled val="1"/>
        </dgm:presLayoutVars>
      </dgm:prSet>
      <dgm:spPr/>
    </dgm:pt>
    <dgm:pt modelId="{75E55E5F-EC8B-3A4F-88CD-D93E55053DCD}" type="pres">
      <dgm:prSet presAssocID="{8A9FE695-862F-E548-B747-16E1C78E08F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0B1334-E642-6C45-A2BE-1F7B8850C987}" type="pres">
      <dgm:prSet presAssocID="{8A9FE695-862F-E548-B747-16E1C78E08F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F71B15-179A-1749-AD64-4E15E398974B}" type="presOf" srcId="{64131E68-2BE1-1945-952F-BC00E7349E4F}" destId="{9ACE84C5-C535-B340-BF2E-0BEA6832A17B}" srcOrd="0" destOrd="1" presId="urn:microsoft.com/office/officeart/2005/8/layout/vList2"/>
    <dgm:cxn modelId="{036B0316-FDAF-DA48-8FBF-2D7B276C8AEB}" type="presOf" srcId="{355A8944-033F-6B46-B30B-5C6C1831585D}" destId="{9ACE84C5-C535-B340-BF2E-0BEA6832A17B}" srcOrd="0" destOrd="0" presId="urn:microsoft.com/office/officeart/2005/8/layout/vList2"/>
    <dgm:cxn modelId="{63290E17-6C71-DD4C-B8FE-5294594556DD}" srcId="{191C07C2-B87C-C347-9DBD-79006B55EF2C}" destId="{64131E68-2BE1-1945-952F-BC00E7349E4F}" srcOrd="1" destOrd="0" parTransId="{1F8D9604-555B-8C4C-AF49-5ECB8A6F4170}" sibTransId="{0F3395B1-1323-EB42-B23B-863B00619221}"/>
    <dgm:cxn modelId="{9BCD2C62-03E2-5249-9784-9583D6C0DA12}" srcId="{174C958E-1C2E-BB46-854A-FF3C1A8A62FF}" destId="{191C07C2-B87C-C347-9DBD-79006B55EF2C}" srcOrd="0" destOrd="0" parTransId="{D0AB5756-61AB-C64C-8354-67AB41F8EB70}" sibTransId="{C2F51A72-F7C2-3346-9A03-7618B139AAA4}"/>
    <dgm:cxn modelId="{AE856071-8820-7A40-9227-2C963FE95166}" srcId="{8A9FE695-862F-E548-B747-16E1C78E08FD}" destId="{56114994-5AAD-6546-829C-6BF851681000}" srcOrd="1" destOrd="0" parTransId="{77E879F9-BF24-8848-80C0-39E8906E2E2C}" sibTransId="{C7D6B75C-6ADD-F847-B546-76B9FE2B8C9C}"/>
    <dgm:cxn modelId="{6F77D97C-7C7E-7844-AD84-F333D3447B92}" type="presOf" srcId="{D845519A-6F35-7E49-8AA4-FF47E7E8FBF1}" destId="{E40B1334-E642-6C45-A2BE-1F7B8850C987}" srcOrd="0" destOrd="0" presId="urn:microsoft.com/office/officeart/2005/8/layout/vList2"/>
    <dgm:cxn modelId="{6BA79680-12D3-484B-9DAC-26A042E2157E}" srcId="{174C958E-1C2E-BB46-854A-FF3C1A8A62FF}" destId="{8A9FE695-862F-E548-B747-16E1C78E08FD}" srcOrd="1" destOrd="0" parTransId="{7422C774-3D80-584D-A885-FA8D9F54C1BD}" sibTransId="{9858B60A-F123-AD49-8789-B7748E6CB44A}"/>
    <dgm:cxn modelId="{8390FF99-4727-0641-BB50-E1D261E39012}" type="presOf" srcId="{56114994-5AAD-6546-829C-6BF851681000}" destId="{E40B1334-E642-6C45-A2BE-1F7B8850C987}" srcOrd="0" destOrd="1" presId="urn:microsoft.com/office/officeart/2005/8/layout/vList2"/>
    <dgm:cxn modelId="{D8A6309A-74EA-7847-80BE-DFCBA92AFB25}" type="presOf" srcId="{8A9FE695-862F-E548-B747-16E1C78E08FD}" destId="{75E55E5F-EC8B-3A4F-88CD-D93E55053DCD}" srcOrd="0" destOrd="0" presId="urn:microsoft.com/office/officeart/2005/8/layout/vList2"/>
    <dgm:cxn modelId="{AEB406B2-FC73-7F48-A4FD-2F1ABF2A008D}" srcId="{191C07C2-B87C-C347-9DBD-79006B55EF2C}" destId="{355A8944-033F-6B46-B30B-5C6C1831585D}" srcOrd="0" destOrd="0" parTransId="{18E884C6-EBB7-CC48-B66F-D92A5DBEB2B2}" sibTransId="{F486D9B4-FEEA-A746-B243-5916A3BFC95E}"/>
    <dgm:cxn modelId="{0A85BBB5-5D25-304A-895E-9B1B4DD15EEC}" type="presOf" srcId="{174C958E-1C2E-BB46-854A-FF3C1A8A62FF}" destId="{31339956-65EA-6D4B-9D92-D0BBF1FF5D16}" srcOrd="0" destOrd="0" presId="urn:microsoft.com/office/officeart/2005/8/layout/vList2"/>
    <dgm:cxn modelId="{FB2F37BC-A5F4-6C43-98A4-A53EB89A0627}" type="presOf" srcId="{191C07C2-B87C-C347-9DBD-79006B55EF2C}" destId="{D689446A-4910-E84F-8E99-74852A90750E}" srcOrd="0" destOrd="0" presId="urn:microsoft.com/office/officeart/2005/8/layout/vList2"/>
    <dgm:cxn modelId="{52A163F2-294C-A546-BF51-E35DF84DA193}" srcId="{8A9FE695-862F-E548-B747-16E1C78E08FD}" destId="{D845519A-6F35-7E49-8AA4-FF47E7E8FBF1}" srcOrd="0" destOrd="0" parTransId="{0C00A87F-A642-A947-898D-A7BC62AA3D7C}" sibTransId="{D7EF9A0E-9E18-694D-B74E-420AB15F79D0}"/>
    <dgm:cxn modelId="{F9D2267B-4112-6249-AB6B-BBE6E79FA151}" type="presParOf" srcId="{31339956-65EA-6D4B-9D92-D0BBF1FF5D16}" destId="{D689446A-4910-E84F-8E99-74852A90750E}" srcOrd="0" destOrd="0" presId="urn:microsoft.com/office/officeart/2005/8/layout/vList2"/>
    <dgm:cxn modelId="{38BD8CF1-CC35-C848-B217-6000285C786E}" type="presParOf" srcId="{31339956-65EA-6D4B-9D92-D0BBF1FF5D16}" destId="{9ACE84C5-C535-B340-BF2E-0BEA6832A17B}" srcOrd="1" destOrd="0" presId="urn:microsoft.com/office/officeart/2005/8/layout/vList2"/>
    <dgm:cxn modelId="{61E508D2-8EA4-814C-8DBC-A51BA02A823A}" type="presParOf" srcId="{31339956-65EA-6D4B-9D92-D0BBF1FF5D16}" destId="{75E55E5F-EC8B-3A4F-88CD-D93E55053DCD}" srcOrd="2" destOrd="0" presId="urn:microsoft.com/office/officeart/2005/8/layout/vList2"/>
    <dgm:cxn modelId="{66C6F135-28A6-004A-9652-34CD9C3514AA}" type="presParOf" srcId="{31339956-65EA-6D4B-9D92-D0BBF1FF5D16}" destId="{E40B1334-E642-6C45-A2BE-1F7B8850C98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ADE3-EABB-6644-BDF6-59F67A8A8FD0}">
      <dsp:nvSpPr>
        <dsp:cNvPr id="0" name=""/>
        <dsp:cNvSpPr/>
      </dsp:nvSpPr>
      <dsp:spPr>
        <a:xfrm>
          <a:off x="5268" y="62744"/>
          <a:ext cx="5136802" cy="139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Reconnaissance </a:t>
          </a:r>
          <a:endParaRPr lang="en-US" sz="3800" kern="1200" dirty="0"/>
        </a:p>
      </dsp:txBody>
      <dsp:txXfrm>
        <a:off x="5268" y="62744"/>
        <a:ext cx="5136802" cy="1394500"/>
      </dsp:txXfrm>
    </dsp:sp>
    <dsp:sp modelId="{4ADE03BF-994A-B746-8362-01BEE35910AC}">
      <dsp:nvSpPr>
        <dsp:cNvPr id="0" name=""/>
        <dsp:cNvSpPr/>
      </dsp:nvSpPr>
      <dsp:spPr>
        <a:xfrm>
          <a:off x="5268" y="1457245"/>
          <a:ext cx="5136802" cy="55284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kern="1200" dirty="0"/>
            <a:t>Shodan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kern="1200" dirty="0"/>
            <a:t>Harvester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kern="1200" dirty="0" err="1"/>
            <a:t>Maltego</a:t>
          </a:r>
          <a:r>
            <a:rPr lang="en-US" sz="3800" b="1" kern="1200" dirty="0"/>
            <a:t> </a:t>
          </a:r>
          <a:r>
            <a:rPr lang="en-US" sz="3800" kern="1200" dirty="0"/>
            <a:t>(extract publicly available data, such as domain names, email addresses, IP addresses, and subdomains. </a:t>
          </a:r>
        </a:p>
      </dsp:txBody>
      <dsp:txXfrm>
        <a:off x="5268" y="1457245"/>
        <a:ext cx="5136802" cy="5528429"/>
      </dsp:txXfrm>
    </dsp:sp>
    <dsp:sp modelId="{AD999B9C-E0BE-AD4A-A3D7-0FB1595D43E2}">
      <dsp:nvSpPr>
        <dsp:cNvPr id="0" name=""/>
        <dsp:cNvSpPr/>
      </dsp:nvSpPr>
      <dsp:spPr>
        <a:xfrm>
          <a:off x="5861223" y="62744"/>
          <a:ext cx="5136802" cy="139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Vulnerability Scanners</a:t>
          </a:r>
          <a:endParaRPr lang="en-US" sz="3800" kern="1200" dirty="0"/>
        </a:p>
      </dsp:txBody>
      <dsp:txXfrm>
        <a:off x="5861223" y="62744"/>
        <a:ext cx="5136802" cy="1394500"/>
      </dsp:txXfrm>
    </dsp:sp>
    <dsp:sp modelId="{884A593A-5822-8D49-8B87-24B018E89C48}">
      <dsp:nvSpPr>
        <dsp:cNvPr id="0" name=""/>
        <dsp:cNvSpPr/>
      </dsp:nvSpPr>
      <dsp:spPr>
        <a:xfrm>
          <a:off x="5861223" y="1457245"/>
          <a:ext cx="5136802" cy="55284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kern="1200" dirty="0" err="1"/>
            <a:t>Nmap</a:t>
          </a:r>
          <a:r>
            <a:rPr lang="en-US" sz="3800" kern="1200" dirty="0"/>
            <a:t> (network scanning tool)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kern="1200" dirty="0"/>
            <a:t>Nessus</a:t>
          </a:r>
          <a:r>
            <a:rPr lang="en-US" sz="3800" kern="1200" dirty="0"/>
            <a:t> and </a:t>
          </a:r>
          <a:r>
            <a:rPr lang="en-US" sz="3800" b="1" kern="1200" dirty="0"/>
            <a:t>OpenVAS</a:t>
          </a:r>
          <a:r>
            <a:rPr lang="en-US" sz="3800" kern="1200" dirty="0"/>
            <a:t> (explore security weaknesses, misconfigurations, and outdated software versions)</a:t>
          </a:r>
        </a:p>
      </dsp:txBody>
      <dsp:txXfrm>
        <a:off x="5861223" y="1457245"/>
        <a:ext cx="5136802" cy="5528429"/>
      </dsp:txXfrm>
    </dsp:sp>
    <dsp:sp modelId="{EE1AD2F9-B78E-664D-B942-1B9DC87CB341}">
      <dsp:nvSpPr>
        <dsp:cNvPr id="0" name=""/>
        <dsp:cNvSpPr/>
      </dsp:nvSpPr>
      <dsp:spPr>
        <a:xfrm>
          <a:off x="11717178" y="62744"/>
          <a:ext cx="5136802" cy="1394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Exploitation Frameworks</a:t>
          </a:r>
          <a:endParaRPr lang="en-US" sz="3800" kern="1200" dirty="0"/>
        </a:p>
      </dsp:txBody>
      <dsp:txXfrm>
        <a:off x="11717178" y="62744"/>
        <a:ext cx="5136802" cy="1394500"/>
      </dsp:txXfrm>
    </dsp:sp>
    <dsp:sp modelId="{7072526F-1E32-3949-842C-A90A9AC06948}">
      <dsp:nvSpPr>
        <dsp:cNvPr id="0" name=""/>
        <dsp:cNvSpPr/>
      </dsp:nvSpPr>
      <dsp:spPr>
        <a:xfrm>
          <a:off x="11717178" y="1457245"/>
          <a:ext cx="5136802" cy="55284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kern="1200" dirty="0"/>
            <a:t>Metasploit (</a:t>
          </a:r>
          <a:r>
            <a:rPr lang="en-US" sz="3800" kern="1200" dirty="0"/>
            <a:t>comprehensive database of known exploits</a:t>
          </a:r>
          <a:r>
            <a:rPr lang="en-US" sz="3800" b="1" kern="1200" dirty="0"/>
            <a:t>)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kern="1200" dirty="0" err="1"/>
            <a:t>SQLmap</a:t>
          </a:r>
          <a:r>
            <a:rPr lang="en-US" sz="3800" b="1" kern="1200" dirty="0"/>
            <a:t> </a:t>
          </a:r>
          <a:r>
            <a:rPr lang="en-US" sz="3800" kern="1200" dirty="0"/>
            <a:t>(SQL injection vulnerabilities)</a:t>
          </a:r>
        </a:p>
      </dsp:txBody>
      <dsp:txXfrm>
        <a:off x="11717178" y="1457245"/>
        <a:ext cx="5136802" cy="5528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ADE3-EABB-6644-BDF6-59F67A8A8FD0}">
      <dsp:nvSpPr>
        <dsp:cNvPr id="0" name=""/>
        <dsp:cNvSpPr/>
      </dsp:nvSpPr>
      <dsp:spPr>
        <a:xfrm>
          <a:off x="5268" y="1462554"/>
          <a:ext cx="5136802" cy="170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Password Attack Tools</a:t>
          </a:r>
          <a:endParaRPr lang="en-US" sz="4700" kern="1200" dirty="0"/>
        </a:p>
      </dsp:txBody>
      <dsp:txXfrm>
        <a:off x="5268" y="1462554"/>
        <a:ext cx="5136802" cy="1704160"/>
      </dsp:txXfrm>
    </dsp:sp>
    <dsp:sp modelId="{4ADE03BF-994A-B746-8362-01BEE35910AC}">
      <dsp:nvSpPr>
        <dsp:cNvPr id="0" name=""/>
        <dsp:cNvSpPr/>
      </dsp:nvSpPr>
      <dsp:spPr>
        <a:xfrm>
          <a:off x="5268" y="3166715"/>
          <a:ext cx="5136802" cy="2838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b="0" kern="1200" dirty="0"/>
            <a:t>John the Ripper</a:t>
          </a: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b="0" kern="1200" dirty="0" err="1"/>
            <a:t>Hashcat</a:t>
          </a:r>
          <a:endParaRPr lang="en-US" sz="4700" b="0" kern="1200" dirty="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b="0" kern="1200" dirty="0"/>
            <a:t>Hydra</a:t>
          </a:r>
        </a:p>
      </dsp:txBody>
      <dsp:txXfrm>
        <a:off x="5268" y="3166715"/>
        <a:ext cx="5136802" cy="2838330"/>
      </dsp:txXfrm>
    </dsp:sp>
    <dsp:sp modelId="{AD999B9C-E0BE-AD4A-A3D7-0FB1595D43E2}">
      <dsp:nvSpPr>
        <dsp:cNvPr id="0" name=""/>
        <dsp:cNvSpPr/>
      </dsp:nvSpPr>
      <dsp:spPr>
        <a:xfrm>
          <a:off x="5861223" y="1462554"/>
          <a:ext cx="5136802" cy="170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Post-exploitation Tools</a:t>
          </a:r>
          <a:endParaRPr lang="en-US" sz="4700" kern="1200" dirty="0"/>
        </a:p>
      </dsp:txBody>
      <dsp:txXfrm>
        <a:off x="5861223" y="1462554"/>
        <a:ext cx="5136802" cy="1704160"/>
      </dsp:txXfrm>
    </dsp:sp>
    <dsp:sp modelId="{884A593A-5822-8D49-8B87-24B018E89C48}">
      <dsp:nvSpPr>
        <dsp:cNvPr id="0" name=""/>
        <dsp:cNvSpPr/>
      </dsp:nvSpPr>
      <dsp:spPr>
        <a:xfrm>
          <a:off x="5861223" y="3166715"/>
          <a:ext cx="5136802" cy="2838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b="0" kern="1200" dirty="0" err="1"/>
            <a:t>Mimikatz</a:t>
          </a:r>
          <a:endParaRPr lang="en-US" sz="4700" b="0" kern="1200" dirty="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b="0" kern="1200" dirty="0"/>
            <a:t>Empire</a:t>
          </a:r>
        </a:p>
      </dsp:txBody>
      <dsp:txXfrm>
        <a:off x="5861223" y="3166715"/>
        <a:ext cx="5136802" cy="2838330"/>
      </dsp:txXfrm>
    </dsp:sp>
    <dsp:sp modelId="{EE1AD2F9-B78E-664D-B942-1B9DC87CB341}">
      <dsp:nvSpPr>
        <dsp:cNvPr id="0" name=""/>
        <dsp:cNvSpPr/>
      </dsp:nvSpPr>
      <dsp:spPr>
        <a:xfrm>
          <a:off x="11717178" y="1462554"/>
          <a:ext cx="5136802" cy="1704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Web Vulnerability Scanners</a:t>
          </a:r>
          <a:endParaRPr lang="en-US" sz="4700" kern="1200" dirty="0"/>
        </a:p>
      </dsp:txBody>
      <dsp:txXfrm>
        <a:off x="11717178" y="1462554"/>
        <a:ext cx="5136802" cy="1704160"/>
      </dsp:txXfrm>
    </dsp:sp>
    <dsp:sp modelId="{7072526F-1E32-3949-842C-A90A9AC06948}">
      <dsp:nvSpPr>
        <dsp:cNvPr id="0" name=""/>
        <dsp:cNvSpPr/>
      </dsp:nvSpPr>
      <dsp:spPr>
        <a:xfrm>
          <a:off x="11717178" y="3166715"/>
          <a:ext cx="5136802" cy="2838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Burp Suite,</a:t>
          </a: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OWASP ZAP</a:t>
          </a:r>
        </a:p>
      </dsp:txBody>
      <dsp:txXfrm>
        <a:off x="11717178" y="3166715"/>
        <a:ext cx="5136802" cy="2838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446A-4910-E84F-8E99-74852A90750E}">
      <dsp:nvSpPr>
        <dsp:cNvPr id="0" name=""/>
        <dsp:cNvSpPr/>
      </dsp:nvSpPr>
      <dsp:spPr>
        <a:xfrm>
          <a:off x="0" y="764785"/>
          <a:ext cx="1064428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Network Tools</a:t>
          </a:r>
          <a:endParaRPr lang="en-US" sz="6500" kern="1200" dirty="0"/>
        </a:p>
      </dsp:txBody>
      <dsp:txXfrm>
        <a:off x="76105" y="840890"/>
        <a:ext cx="10492073" cy="1406815"/>
      </dsp:txXfrm>
    </dsp:sp>
    <dsp:sp modelId="{9ACE84C5-C535-B340-BF2E-0BEA6832A17B}">
      <dsp:nvSpPr>
        <dsp:cNvPr id="0" name=""/>
        <dsp:cNvSpPr/>
      </dsp:nvSpPr>
      <dsp:spPr>
        <a:xfrm>
          <a:off x="0" y="2323810"/>
          <a:ext cx="10644283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56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/>
            <a:t>Wireshark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 err="1"/>
            <a:t>Aircrack</a:t>
          </a:r>
          <a:r>
            <a:rPr lang="en-US" sz="5100" kern="1200" dirty="0"/>
            <a:t>-ng</a:t>
          </a:r>
        </a:p>
      </dsp:txBody>
      <dsp:txXfrm>
        <a:off x="0" y="2323810"/>
        <a:ext cx="10644283" cy="1749150"/>
      </dsp:txXfrm>
    </dsp:sp>
    <dsp:sp modelId="{75E55E5F-EC8B-3A4F-88CD-D93E55053DCD}">
      <dsp:nvSpPr>
        <dsp:cNvPr id="0" name=""/>
        <dsp:cNvSpPr/>
      </dsp:nvSpPr>
      <dsp:spPr>
        <a:xfrm>
          <a:off x="0" y="4072960"/>
          <a:ext cx="1064428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Mobile Testing Tools</a:t>
          </a:r>
          <a:endParaRPr lang="en-US" sz="6500" kern="1200" dirty="0"/>
        </a:p>
      </dsp:txBody>
      <dsp:txXfrm>
        <a:off x="76105" y="4149065"/>
        <a:ext cx="10492073" cy="1406815"/>
      </dsp:txXfrm>
    </dsp:sp>
    <dsp:sp modelId="{E40B1334-E642-6C45-A2BE-1F7B8850C987}">
      <dsp:nvSpPr>
        <dsp:cNvPr id="0" name=""/>
        <dsp:cNvSpPr/>
      </dsp:nvSpPr>
      <dsp:spPr>
        <a:xfrm>
          <a:off x="0" y="5631985"/>
          <a:ext cx="10644283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56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 err="1"/>
            <a:t>MobSF</a:t>
          </a:r>
          <a:endParaRPr lang="en-US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 err="1"/>
            <a:t>Drozer</a:t>
          </a:r>
          <a:endParaRPr lang="en-US" sz="5100" kern="1200" dirty="0"/>
        </a:p>
      </dsp:txBody>
      <dsp:txXfrm>
        <a:off x="0" y="5631985"/>
        <a:ext cx="10644283" cy="1749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6BF19-3536-0D4F-9AF7-5C03D5FB04B6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59612-BAB2-384D-A75C-97F4D3D34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59612-BAB2-384D-A75C-97F4D3D343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2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59612-BAB2-384D-A75C-97F4D3D343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59612-BAB2-384D-A75C-97F4D3D343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59612-BAB2-384D-A75C-97F4D3D343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7D3E17-783E-2440-92FC-7EF48C94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99" y="457200"/>
            <a:ext cx="17097901" cy="69723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B54859-592E-084D-B6A6-9A50442D60C9}"/>
              </a:ext>
            </a:extLst>
          </p:cNvPr>
          <p:cNvSpPr/>
          <p:nvPr/>
        </p:nvSpPr>
        <p:spPr>
          <a:xfrm>
            <a:off x="4495800" y="7658100"/>
            <a:ext cx="13258800" cy="232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/>
              <a:t>Presented by</a:t>
            </a:r>
          </a:p>
          <a:p>
            <a:pPr algn="ctr"/>
            <a:r>
              <a:rPr lang="en-US" sz="4000" b="1" dirty="0"/>
              <a:t>Professor Dr. Mohammed </a:t>
            </a:r>
            <a:r>
              <a:rPr lang="en-US" sz="4000" b="1" dirty="0" err="1"/>
              <a:t>Shafiul</a:t>
            </a:r>
            <a:r>
              <a:rPr lang="en-US" sz="4000" b="1" dirty="0"/>
              <a:t> </a:t>
            </a:r>
            <a:r>
              <a:rPr lang="en-US" sz="4000" b="1" dirty="0" err="1"/>
              <a:t>Alam</a:t>
            </a:r>
            <a:r>
              <a:rPr lang="en-US" sz="4000" b="1" dirty="0"/>
              <a:t> Khan</a:t>
            </a:r>
          </a:p>
          <a:p>
            <a:pPr algn="ctr"/>
            <a:r>
              <a:rPr lang="en-US" sz="4000" b="1" dirty="0"/>
              <a:t>IIT, 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61060" y="571500"/>
            <a:ext cx="9409000" cy="117455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accent1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Issues Addressed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237;p36">
            <a:extLst>
              <a:ext uri="{FF2B5EF4-FFF2-40B4-BE49-F238E27FC236}">
                <a16:creationId xmlns:a16="http://schemas.microsoft.com/office/drawing/2014/main" id="{3D7BF4ED-0AD8-B54F-B4F8-42C615AC8630}"/>
              </a:ext>
            </a:extLst>
          </p:cNvPr>
          <p:cNvSpPr txBox="1">
            <a:spLocks/>
          </p:cNvSpPr>
          <p:nvPr/>
        </p:nvSpPr>
        <p:spPr>
          <a:xfrm>
            <a:off x="661060" y="2019300"/>
            <a:ext cx="17169740" cy="7817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Uncovered Vulnerabilities: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hidden flaws in systems, applications, or networks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Misconfigurations: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Misconfigured security settings that expose systems to unauthorized access or attacks.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Outdated Systems and Software: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Older software or systems that lack the latest security patches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Errors: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Errors by users or administrators that inadvertently create security risks.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Real-World Attack Simulation: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Organizations often struggle to understand how an attacker could exploit their systems.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Non-Compliance with Security Standards: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Organizations may not meet regulatory requirements for security testing.</a:t>
            </a: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50000"/>
              </a:lnSpc>
              <a:spcBef>
                <a:spcPts val="1400"/>
              </a:spcBef>
              <a:buFont typeface="Arial" pitchFamily="34" charset="0"/>
              <a:buNone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8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296400" y="2299623"/>
            <a:ext cx="8686800" cy="7391400"/>
          </a:xfrm>
          <a:custGeom>
            <a:avLst/>
            <a:gdLst/>
            <a:ahLst/>
            <a:cxnLst/>
            <a:rect l="l" t="t" r="r" b="b"/>
            <a:pathLst>
              <a:path w="12014979" h="8002688">
                <a:moveTo>
                  <a:pt x="0" y="0"/>
                </a:moveTo>
                <a:lnTo>
                  <a:pt x="12014979" y="0"/>
                </a:lnTo>
                <a:lnTo>
                  <a:pt x="12014979" y="8002688"/>
                </a:lnTo>
                <a:lnTo>
                  <a:pt x="0" y="800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6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3400" y="1112371"/>
            <a:ext cx="15087600" cy="1174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accent1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Impacts on Security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33524" y="-90981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B0EF77-813B-6842-86DE-E1C3C9EFDC7D}"/>
              </a:ext>
            </a:extLst>
          </p:cNvPr>
          <p:cNvSpPr/>
          <p:nvPr/>
        </p:nvSpPr>
        <p:spPr>
          <a:xfrm>
            <a:off x="685800" y="2560600"/>
            <a:ext cx="8610600" cy="7130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400" b="1" dirty="0"/>
              <a:t>Proactive Risk Mitigation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400" b="1" dirty="0"/>
              <a:t>Strengthened Regulatory Compliance </a:t>
            </a:r>
            <a:endParaRPr lang="en-US" sz="34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400" b="1" dirty="0"/>
              <a:t>Boosted Security Awareness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400" b="1" dirty="0"/>
              <a:t>Better Security Posture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400" b="1" dirty="0"/>
              <a:t>Reduced Financial and Reputational Risk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400" b="1" dirty="0"/>
              <a:t>Builds Customer’s Trust and Assurance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91;p21">
            <a:extLst>
              <a:ext uri="{FF2B5EF4-FFF2-40B4-BE49-F238E27FC236}">
                <a16:creationId xmlns:a16="http://schemas.microsoft.com/office/drawing/2014/main" id="{705B268C-2A77-A045-9E57-B48E74925953}"/>
              </a:ext>
            </a:extLst>
          </p:cNvPr>
          <p:cNvSpPr txBox="1">
            <a:spLocks/>
          </p:cNvSpPr>
          <p:nvPr/>
        </p:nvSpPr>
        <p:spPr>
          <a:xfrm>
            <a:off x="819150" y="1068499"/>
            <a:ext cx="8553450" cy="1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00A7D-0D4E-AB46-AB46-A13F1B193059}"/>
              </a:ext>
            </a:extLst>
          </p:cNvPr>
          <p:cNvSpPr txBox="1"/>
          <p:nvPr/>
        </p:nvSpPr>
        <p:spPr>
          <a:xfrm>
            <a:off x="4673600" y="363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Google Shape;249;p38">
            <a:extLst>
              <a:ext uri="{FF2B5EF4-FFF2-40B4-BE49-F238E27FC236}">
                <a16:creationId xmlns:a16="http://schemas.microsoft.com/office/drawing/2014/main" id="{6B0CDBF3-826D-D44F-B2CC-773B69E002D5}"/>
              </a:ext>
            </a:extLst>
          </p:cNvPr>
          <p:cNvSpPr txBox="1">
            <a:spLocks/>
          </p:cNvSpPr>
          <p:nvPr/>
        </p:nvSpPr>
        <p:spPr>
          <a:xfrm>
            <a:off x="1143000" y="2705100"/>
            <a:ext cx="14859000" cy="6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850" indent="-457200">
              <a:lnSpc>
                <a:spcPct val="150000"/>
              </a:lnSpc>
              <a:spcBef>
                <a:spcPts val="1800"/>
              </a:spcBef>
              <a:buSzPts val="1700"/>
              <a:buFont typeface="Wingdings" pitchFamily="2" charset="2"/>
              <a:buChar char="q"/>
            </a:pPr>
            <a:r>
              <a:rPr lang="en-US" sz="3600" dirty="0"/>
              <a:t>Scope Creep: Uncontrolled growth of scope</a:t>
            </a:r>
          </a:p>
          <a:p>
            <a:pPr marL="584200" indent="-457200">
              <a:lnSpc>
                <a:spcPct val="150000"/>
              </a:lnSpc>
              <a:spcBef>
                <a:spcPts val="0"/>
              </a:spcBef>
              <a:buSzPts val="1600"/>
              <a:buFont typeface="Wingdings" pitchFamily="2" charset="2"/>
              <a:buChar char="q"/>
            </a:pPr>
            <a:r>
              <a:rPr lang="en-US" sz="3600" dirty="0"/>
              <a:t>Lack of Communication and Collaboration</a:t>
            </a:r>
          </a:p>
          <a:p>
            <a:pPr marL="584200" indent="-457200">
              <a:lnSpc>
                <a:spcPct val="150000"/>
              </a:lnSpc>
              <a:spcBef>
                <a:spcPts val="1600"/>
              </a:spcBef>
              <a:buSzPts val="1600"/>
              <a:buFont typeface="Wingdings" pitchFamily="2" charset="2"/>
              <a:buChar char="q"/>
            </a:pPr>
            <a:r>
              <a:rPr lang="en-US" sz="3600" dirty="0"/>
              <a:t>Limited time and resources</a:t>
            </a:r>
          </a:p>
          <a:p>
            <a:pPr marL="584200" indent="-457200">
              <a:lnSpc>
                <a:spcPct val="150000"/>
              </a:lnSpc>
              <a:spcBef>
                <a:spcPts val="1600"/>
              </a:spcBef>
              <a:buSzPts val="1600"/>
              <a:buFont typeface="Wingdings" pitchFamily="2" charset="2"/>
              <a:buChar char="q"/>
            </a:pPr>
            <a:r>
              <a:rPr lang="en-US" sz="3600" dirty="0"/>
              <a:t>False Positives and Negatives </a:t>
            </a:r>
          </a:p>
          <a:p>
            <a:pPr marL="584200" indent="-457200">
              <a:lnSpc>
                <a:spcPct val="150000"/>
              </a:lnSpc>
              <a:spcBef>
                <a:spcPts val="0"/>
              </a:spcBef>
              <a:buSzPts val="1600"/>
              <a:buFont typeface="Wingdings" pitchFamily="2" charset="2"/>
              <a:buChar char="q"/>
            </a:pPr>
            <a:r>
              <a:rPr lang="en-US" sz="3600" dirty="0"/>
              <a:t>Evolving Threat Landscape</a:t>
            </a:r>
          </a:p>
          <a:p>
            <a:pPr marL="584200" indent="-457200">
              <a:lnSpc>
                <a:spcPct val="150000"/>
              </a:lnSpc>
              <a:spcBef>
                <a:spcPts val="0"/>
              </a:spcBef>
              <a:buSzPts val="1600"/>
              <a:buFont typeface="Wingdings" pitchFamily="2" charset="2"/>
              <a:buChar char="q"/>
            </a:pPr>
            <a:r>
              <a:rPr lang="en-US" sz="3600" dirty="0"/>
              <a:t>Resistance from IT Teams</a:t>
            </a:r>
          </a:p>
          <a:p>
            <a:pPr marL="914400" indent="-457200">
              <a:lnSpc>
                <a:spcPct val="150000"/>
              </a:lnSpc>
              <a:spcBef>
                <a:spcPts val="1900"/>
              </a:spcBef>
              <a:spcAft>
                <a:spcPts val="1600"/>
              </a:spcAft>
              <a:buFont typeface="Wingdings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70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6" name="Google Shape;180;p19">
            <a:extLst>
              <a:ext uri="{FF2B5EF4-FFF2-40B4-BE49-F238E27FC236}">
                <a16:creationId xmlns:a16="http://schemas.microsoft.com/office/drawing/2014/main" id="{0E989130-7F17-4F49-A915-F2ED0D7CE27C}"/>
              </a:ext>
            </a:extLst>
          </p:cNvPr>
          <p:cNvSpPr txBox="1">
            <a:spLocks/>
          </p:cNvSpPr>
          <p:nvPr/>
        </p:nvSpPr>
        <p:spPr>
          <a:xfrm>
            <a:off x="819150" y="2552699"/>
            <a:ext cx="16935450" cy="7536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Deceptive emails or messages designed to trick individuals into revealing sensitive information like passwords or credit card numbers.</a:t>
            </a:r>
          </a:p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Denial of Service (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Overloading a system, network, or website with traffic to make it unavailable to users.</a:t>
            </a:r>
          </a:p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Man-in-the-Middle (MITM)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Intercepting and altering communications between two parties without their knowledge.</a:t>
            </a:r>
          </a:p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Ransomware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Malware that encrypts a victim’s data and demands payment for its release.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Google Shape;179;p19">
            <a:extLst>
              <a:ext uri="{FF2B5EF4-FFF2-40B4-BE49-F238E27FC236}">
                <a16:creationId xmlns:a16="http://schemas.microsoft.com/office/drawing/2014/main" id="{99114C2D-9A32-DC4A-ACAB-8B1A8095EDA9}"/>
              </a:ext>
            </a:extLst>
          </p:cNvPr>
          <p:cNvSpPr txBox="1">
            <a:spLocks/>
          </p:cNvSpPr>
          <p:nvPr/>
        </p:nvSpPr>
        <p:spPr>
          <a:xfrm>
            <a:off x="793750" y="1333499"/>
            <a:ext cx="758825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Cyber Attacks</a:t>
            </a:r>
          </a:p>
        </p:txBody>
      </p:sp>
    </p:spTree>
    <p:extLst>
      <p:ext uri="{BB962C8B-B14F-4D97-AF65-F5344CB8AC3E}">
        <p14:creationId xmlns:p14="http://schemas.microsoft.com/office/powerpoint/2010/main" val="209733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6" name="Google Shape;186;p20">
            <a:extLst>
              <a:ext uri="{FF2B5EF4-FFF2-40B4-BE49-F238E27FC236}">
                <a16:creationId xmlns:a16="http://schemas.microsoft.com/office/drawing/2014/main" id="{8563F69B-312B-D24E-BA66-03B27221CD39}"/>
              </a:ext>
            </a:extLst>
          </p:cNvPr>
          <p:cNvSpPr txBox="1">
            <a:spLocks/>
          </p:cNvSpPr>
          <p:nvPr/>
        </p:nvSpPr>
        <p:spPr>
          <a:xfrm>
            <a:off x="819150" y="1943100"/>
            <a:ext cx="16935450" cy="7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3211" algn="just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Injection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Exploiting input fields to inject malicious SQL queries, enabling unauthorized database access or manipulation.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XSS (Cross-Site Scripting)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Injecting malicious scripts into web pages viewed by users, leading to data theft or session hijacking.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Broken Authentication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Flaws in authentication processes that allow attackers to compromise user credentials or sessions.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Misconfiguration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Improperly configured security settings that expose systems to potential attacks.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Cross-Side Request Forgery (CSRF)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Exploit to make malicious requests to internal or external resources.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800" dirty="0"/>
          </a:p>
        </p:txBody>
      </p:sp>
      <p:sp>
        <p:nvSpPr>
          <p:cNvPr id="8" name="Google Shape;185;p20">
            <a:extLst>
              <a:ext uri="{FF2B5EF4-FFF2-40B4-BE49-F238E27FC236}">
                <a16:creationId xmlns:a16="http://schemas.microsoft.com/office/drawing/2014/main" id="{4C3EC34D-F174-1F40-84D1-8F0CFC6EA53E}"/>
              </a:ext>
            </a:extLst>
          </p:cNvPr>
          <p:cNvSpPr txBox="1">
            <a:spLocks/>
          </p:cNvSpPr>
          <p:nvPr/>
        </p:nvSpPr>
        <p:spPr>
          <a:xfrm>
            <a:off x="819150" y="1030749"/>
            <a:ext cx="10001250" cy="1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Web Attacks</a:t>
            </a:r>
          </a:p>
        </p:txBody>
      </p:sp>
    </p:spTree>
    <p:extLst>
      <p:ext uri="{BB962C8B-B14F-4D97-AF65-F5344CB8AC3E}">
        <p14:creationId xmlns:p14="http://schemas.microsoft.com/office/powerpoint/2010/main" val="421045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6" name="Google Shape;192;p21">
            <a:extLst>
              <a:ext uri="{FF2B5EF4-FFF2-40B4-BE49-F238E27FC236}">
                <a16:creationId xmlns:a16="http://schemas.microsoft.com/office/drawing/2014/main" id="{5DAFAE34-1D46-B34E-8C66-552BBD1995C4}"/>
              </a:ext>
            </a:extLst>
          </p:cNvPr>
          <p:cNvSpPr txBox="1">
            <a:spLocks/>
          </p:cNvSpPr>
          <p:nvPr/>
        </p:nvSpPr>
        <p:spPr>
          <a:xfrm>
            <a:off x="819150" y="2019300"/>
            <a:ext cx="16783050" cy="8069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Scanning</a:t>
            </a:r>
            <a:r>
              <a:rPr lang="en-US" sz="2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Probing a network to discover open ports and identify running services for potential exploitation.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Eavesdropping</a:t>
            </a:r>
            <a:r>
              <a:rPr lang="en-US" sz="2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Intercepting network communications to capture sensitive data like passwords or messages.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Sniffing</a:t>
            </a:r>
            <a:r>
              <a:rPr lang="en-US" sz="2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Capturing and analyzing network traffic to gather information or exploit vulnerabilities.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Replay Attacks</a:t>
            </a:r>
            <a:r>
              <a:rPr lang="en-US" sz="2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Capturing and reusing legitimate network data (e.g., authentication tokens) to gain unauthorized access.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Spoofing</a:t>
            </a:r>
            <a:r>
              <a:rPr lang="en-US" sz="2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Faking an IP address to impersonate a trusted system and bypass security measures.</a:t>
            </a:r>
          </a:p>
          <a:p>
            <a:pPr marL="457200" indent="-293211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Poisoning</a:t>
            </a:r>
            <a:r>
              <a:rPr lang="en-US" sz="2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Manipulating DNS records to redirect users to malicious websites or intercept traffic.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900" dirty="0"/>
          </a:p>
        </p:txBody>
      </p:sp>
      <p:sp>
        <p:nvSpPr>
          <p:cNvPr id="8" name="Google Shape;191;p21">
            <a:extLst>
              <a:ext uri="{FF2B5EF4-FFF2-40B4-BE49-F238E27FC236}">
                <a16:creationId xmlns:a16="http://schemas.microsoft.com/office/drawing/2014/main" id="{705B268C-2A77-A045-9E57-B48E74925953}"/>
              </a:ext>
            </a:extLst>
          </p:cNvPr>
          <p:cNvSpPr txBox="1">
            <a:spLocks/>
          </p:cNvSpPr>
          <p:nvPr/>
        </p:nvSpPr>
        <p:spPr>
          <a:xfrm>
            <a:off x="819150" y="1068499"/>
            <a:ext cx="8553450" cy="1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Network Attacks</a:t>
            </a:r>
          </a:p>
        </p:txBody>
      </p:sp>
    </p:spTree>
    <p:extLst>
      <p:ext uri="{BB962C8B-B14F-4D97-AF65-F5344CB8AC3E}">
        <p14:creationId xmlns:p14="http://schemas.microsoft.com/office/powerpoint/2010/main" val="132603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91;p21">
            <a:extLst>
              <a:ext uri="{FF2B5EF4-FFF2-40B4-BE49-F238E27FC236}">
                <a16:creationId xmlns:a16="http://schemas.microsoft.com/office/drawing/2014/main" id="{705B268C-2A77-A045-9E57-B48E74925953}"/>
              </a:ext>
            </a:extLst>
          </p:cNvPr>
          <p:cNvSpPr txBox="1">
            <a:spLocks/>
          </p:cNvSpPr>
          <p:nvPr/>
        </p:nvSpPr>
        <p:spPr>
          <a:xfrm>
            <a:off x="819150" y="1068499"/>
            <a:ext cx="8553450" cy="1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Tools</a:t>
            </a:r>
          </a:p>
        </p:txBody>
      </p:sp>
      <p:sp>
        <p:nvSpPr>
          <p:cNvPr id="9" name="Google Shape;198;p22">
            <a:extLst>
              <a:ext uri="{FF2B5EF4-FFF2-40B4-BE49-F238E27FC236}">
                <a16:creationId xmlns:a16="http://schemas.microsoft.com/office/drawing/2014/main" id="{161DCBA7-220E-4547-8463-072738AD9896}"/>
              </a:ext>
            </a:extLst>
          </p:cNvPr>
          <p:cNvSpPr txBox="1">
            <a:spLocks/>
          </p:cNvSpPr>
          <p:nvPr/>
        </p:nvSpPr>
        <p:spPr>
          <a:xfrm>
            <a:off x="819150" y="1866900"/>
            <a:ext cx="17468850" cy="8222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0" indent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Relies on a variety of tools to identify, exploit, and assess security vulnerabilities.</a:t>
            </a:r>
            <a:endParaRPr lang="en-US" sz="2800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00A7D-0D4E-AB46-AB46-A13F1B193059}"/>
              </a:ext>
            </a:extLst>
          </p:cNvPr>
          <p:cNvSpPr txBox="1"/>
          <p:nvPr/>
        </p:nvSpPr>
        <p:spPr>
          <a:xfrm>
            <a:off x="4673600" y="363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28D1342-311B-1749-AB04-8DBB74C71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135370"/>
              </p:ext>
            </p:extLst>
          </p:nvPr>
        </p:nvGraphicFramePr>
        <p:xfrm>
          <a:off x="819150" y="3040600"/>
          <a:ext cx="16859250" cy="7048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52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91;p21">
            <a:extLst>
              <a:ext uri="{FF2B5EF4-FFF2-40B4-BE49-F238E27FC236}">
                <a16:creationId xmlns:a16="http://schemas.microsoft.com/office/drawing/2014/main" id="{705B268C-2A77-A045-9E57-B48E74925953}"/>
              </a:ext>
            </a:extLst>
          </p:cNvPr>
          <p:cNvSpPr txBox="1">
            <a:spLocks/>
          </p:cNvSpPr>
          <p:nvPr/>
        </p:nvSpPr>
        <p:spPr>
          <a:xfrm>
            <a:off x="819150" y="1068499"/>
            <a:ext cx="8553450" cy="1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00A7D-0D4E-AB46-AB46-A13F1B193059}"/>
              </a:ext>
            </a:extLst>
          </p:cNvPr>
          <p:cNvSpPr txBox="1"/>
          <p:nvPr/>
        </p:nvSpPr>
        <p:spPr>
          <a:xfrm>
            <a:off x="4673600" y="363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A99315C-18A5-0C41-A9B1-3F484453F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415722"/>
              </p:ext>
            </p:extLst>
          </p:nvPr>
        </p:nvGraphicFramePr>
        <p:xfrm>
          <a:off x="819150" y="1943100"/>
          <a:ext cx="16859250" cy="746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42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91;p21">
            <a:extLst>
              <a:ext uri="{FF2B5EF4-FFF2-40B4-BE49-F238E27FC236}">
                <a16:creationId xmlns:a16="http://schemas.microsoft.com/office/drawing/2014/main" id="{705B268C-2A77-A045-9E57-B48E74925953}"/>
              </a:ext>
            </a:extLst>
          </p:cNvPr>
          <p:cNvSpPr txBox="1">
            <a:spLocks/>
          </p:cNvSpPr>
          <p:nvPr/>
        </p:nvSpPr>
        <p:spPr>
          <a:xfrm>
            <a:off x="819150" y="1068499"/>
            <a:ext cx="8553450" cy="1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00A7D-0D4E-AB46-AB46-A13F1B193059}"/>
              </a:ext>
            </a:extLst>
          </p:cNvPr>
          <p:cNvSpPr txBox="1"/>
          <p:nvPr/>
        </p:nvSpPr>
        <p:spPr>
          <a:xfrm>
            <a:off x="4673600" y="363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1C9882-DEBA-B343-9A4C-C3F175B89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664864"/>
              </p:ext>
            </p:extLst>
          </p:nvPr>
        </p:nvGraphicFramePr>
        <p:xfrm>
          <a:off x="3581400" y="1662969"/>
          <a:ext cx="10644283" cy="814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91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91;p21">
            <a:extLst>
              <a:ext uri="{FF2B5EF4-FFF2-40B4-BE49-F238E27FC236}">
                <a16:creationId xmlns:a16="http://schemas.microsoft.com/office/drawing/2014/main" id="{705B268C-2A77-A045-9E57-B48E74925953}"/>
              </a:ext>
            </a:extLst>
          </p:cNvPr>
          <p:cNvSpPr txBox="1">
            <a:spLocks/>
          </p:cNvSpPr>
          <p:nvPr/>
        </p:nvSpPr>
        <p:spPr>
          <a:xfrm>
            <a:off x="609600" y="1171228"/>
            <a:ext cx="13582650" cy="127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" sz="5000" b="1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Common Industry Certifications</a:t>
            </a:r>
            <a:endParaRPr lang="en-US" sz="50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4;p23">
            <a:extLst>
              <a:ext uri="{FF2B5EF4-FFF2-40B4-BE49-F238E27FC236}">
                <a16:creationId xmlns:a16="http://schemas.microsoft.com/office/drawing/2014/main" id="{395F02BD-2F8C-EA4F-A9D5-3459E822E841}"/>
              </a:ext>
            </a:extLst>
          </p:cNvPr>
          <p:cNvSpPr txBox="1">
            <a:spLocks/>
          </p:cNvSpPr>
          <p:nvPr/>
        </p:nvSpPr>
        <p:spPr>
          <a:xfrm>
            <a:off x="609600" y="2449144"/>
            <a:ext cx="17373600" cy="774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Wingdings" pitchFamily="2" charset="2"/>
              <a:buChar char="q"/>
            </a:pPr>
            <a:r>
              <a:rPr lang="en-US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CompTIA </a:t>
            </a:r>
            <a:r>
              <a:rPr lang="en-US" sz="3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PenTest</a:t>
            </a:r>
            <a:r>
              <a:rPr lang="en-US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Wingdings" pitchFamily="2" charset="2"/>
              <a:buChar char="q"/>
            </a:pPr>
            <a:r>
              <a:rPr lang="en-US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CEH (Certified Ethical Hacker)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Wingdings" pitchFamily="2" charset="2"/>
              <a:buChar char="q"/>
            </a:pPr>
            <a:r>
              <a:rPr lang="en-US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OSCP (Offensive Security Certified Professional)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Wingdings" pitchFamily="2" charset="2"/>
              <a:buChar char="q"/>
            </a:pPr>
            <a:r>
              <a:rPr lang="en-US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GIAC GPEN (Certified Penetration Tester)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Wingdings" pitchFamily="2" charset="2"/>
              <a:buChar char="q"/>
            </a:pPr>
            <a:r>
              <a:rPr lang="en-US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OSWE (Offensive Security Web Expert)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Wingdings" pitchFamily="2" charset="2"/>
              <a:buChar char="q"/>
            </a:pPr>
            <a:r>
              <a:rPr lang="en-US" sz="3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GXPN (GIAC Exploit Researcher and Advanced Penetration Tester)</a:t>
            </a:r>
          </a:p>
        </p:txBody>
      </p:sp>
    </p:spTree>
    <p:extLst>
      <p:ext uri="{BB962C8B-B14F-4D97-AF65-F5344CB8AC3E}">
        <p14:creationId xmlns:p14="http://schemas.microsoft.com/office/powerpoint/2010/main" val="305669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219700"/>
            <a:ext cx="18288001" cy="6003103"/>
            <a:chOff x="0" y="-192881"/>
            <a:chExt cx="30997529" cy="629503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-192881"/>
              <a:ext cx="30997529" cy="6295039"/>
              <a:chOff x="0" y="-38100"/>
              <a:chExt cx="6122969" cy="124346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122969" cy="1205365"/>
              </a:xfrm>
              <a:custGeom>
                <a:avLst/>
                <a:gdLst/>
                <a:ahLst/>
                <a:cxnLst/>
                <a:rect l="l" t="t" r="r" b="b"/>
                <a:pathLst>
                  <a:path w="6122969" h="1205365">
                    <a:moveTo>
                      <a:pt x="0" y="0"/>
                    </a:moveTo>
                    <a:lnTo>
                      <a:pt x="6122969" y="0"/>
                    </a:lnTo>
                    <a:lnTo>
                      <a:pt x="6122969" y="1205365"/>
                    </a:lnTo>
                    <a:lnTo>
                      <a:pt x="0" y="1205365"/>
                    </a:lnTo>
                    <a:close/>
                  </a:path>
                </a:pathLst>
              </a:custGeom>
              <a:solidFill>
                <a:srgbClr val="FFFDFC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6122969" cy="12434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066504" y="-1"/>
              <a:ext cx="24668864" cy="12017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Almarai Ultra-Bold"/>
                  <a:ea typeface="Almarai Ultra-Bold"/>
                  <a:cs typeface="Almarai Ultra-Bold"/>
                  <a:sym typeface="Almarai Ultra-Bold"/>
                </a:rPr>
                <a:t>Penetration Testing / Ethical Hacking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872769" y="1345066"/>
              <a:ext cx="27251989" cy="18396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 algn="just">
                <a:buFont typeface="Wingdings" pitchFamily="2" charset="2"/>
                <a:buChar char="v"/>
              </a:pPr>
              <a:r>
                <a:rPr lang="en-US" sz="3800" dirty="0">
                  <a:solidFill>
                    <a:srgbClr val="2B1C09"/>
                  </a:solidFill>
                  <a:latin typeface="Almarai"/>
                  <a:cs typeface="Almarai"/>
                </a:rPr>
                <a:t>A proactive cybersecurity practice </a:t>
              </a:r>
              <a:endParaRPr lang="en-US" sz="3800" dirty="0">
                <a:solidFill>
                  <a:srgbClr val="2B1C09"/>
                </a:solidFill>
                <a:latin typeface="Almarai"/>
                <a:cs typeface="Almarai"/>
                <a:sym typeface="Almarai"/>
              </a:endParaRPr>
            </a:p>
            <a:p>
              <a:pPr marL="571500" indent="-571500" algn="just">
                <a:buFont typeface="Wingdings" pitchFamily="2" charset="2"/>
                <a:buChar char="v"/>
              </a:pPr>
              <a:r>
                <a:rPr lang="en-US" sz="3800" dirty="0">
                  <a:solidFill>
                    <a:srgbClr val="2B1C09"/>
                  </a:solidFill>
                  <a:latin typeface="Almarai"/>
                  <a:ea typeface="Almarai"/>
                  <a:cs typeface="Almarai"/>
                  <a:sym typeface="Almarai"/>
                </a:rPr>
                <a:t>A </a:t>
              </a:r>
              <a:r>
                <a:rPr lang="en-US" sz="3800" b="1" dirty="0">
                  <a:solidFill>
                    <a:srgbClr val="FF3131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simulated</a:t>
              </a:r>
              <a:r>
                <a:rPr lang="en-US" sz="3800" dirty="0">
                  <a:solidFill>
                    <a:srgbClr val="2B1C09"/>
                  </a:solidFill>
                  <a:latin typeface="Almarai"/>
                  <a:ea typeface="Almarai"/>
                  <a:cs typeface="Almarai"/>
                  <a:sym typeface="Almarai"/>
                </a:rPr>
                <a:t> cyberattack performed to </a:t>
              </a:r>
              <a:r>
                <a:rPr lang="en-US" sz="3800" b="1" dirty="0">
                  <a:solidFill>
                    <a:srgbClr val="2B1C09"/>
                  </a:solidFill>
                  <a:latin typeface="Almarai"/>
                  <a:ea typeface="Almarai"/>
                  <a:cs typeface="Almarai"/>
                  <a:sym typeface="Almarai"/>
                </a:rPr>
                <a:t>evaluate</a:t>
              </a:r>
              <a:r>
                <a:rPr lang="en-US" sz="3800" dirty="0">
                  <a:solidFill>
                    <a:srgbClr val="2B1C09"/>
                  </a:solidFill>
                  <a:latin typeface="Almarai"/>
                  <a:ea typeface="Almarai"/>
                  <a:cs typeface="Almarai"/>
                  <a:sym typeface="Almarai"/>
                </a:rPr>
                <a:t> the security of a system, network, or application by </a:t>
              </a:r>
              <a:r>
                <a:rPr lang="en-US" sz="3800" b="1" dirty="0">
                  <a:solidFill>
                    <a:srgbClr val="2B1C09"/>
                  </a:solidFill>
                  <a:latin typeface="Almarai"/>
                  <a:ea typeface="Almarai"/>
                  <a:cs typeface="Almarai"/>
                  <a:sym typeface="Almarai"/>
                </a:rPr>
                <a:t>identifying vulnerabilities</a:t>
              </a:r>
              <a:r>
                <a:rPr lang="en-US" sz="3800" dirty="0">
                  <a:solidFill>
                    <a:srgbClr val="2B1C09"/>
                  </a:solidFill>
                  <a:latin typeface="Almarai"/>
                  <a:ea typeface="Almarai"/>
                  <a:cs typeface="Almarai"/>
                  <a:sym typeface="Almarai"/>
                </a:rPr>
                <a:t> that could be exploited.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3901440" y="114300"/>
            <a:ext cx="9143769" cy="5372653"/>
          </a:xfrm>
          <a:custGeom>
            <a:avLst/>
            <a:gdLst/>
            <a:ahLst/>
            <a:cxnLst/>
            <a:rect l="l" t="t" r="r" b="b"/>
            <a:pathLst>
              <a:path w="9264200" h="6501524">
                <a:moveTo>
                  <a:pt x="0" y="0"/>
                </a:moveTo>
                <a:lnTo>
                  <a:pt x="9264200" y="0"/>
                </a:lnTo>
                <a:lnTo>
                  <a:pt x="9264200" y="6501524"/>
                </a:lnTo>
                <a:lnTo>
                  <a:pt x="0" y="6501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9" r="-1319"/>
            </a:stretch>
          </a:blipFill>
        </p:spPr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F71B07D1-8677-6C40-925E-321DDA1E7E99}"/>
              </a:ext>
            </a:extLst>
          </p:cNvPr>
          <p:cNvSpPr txBox="1"/>
          <p:nvPr/>
        </p:nvSpPr>
        <p:spPr>
          <a:xfrm>
            <a:off x="3581400" y="8940235"/>
            <a:ext cx="13944600" cy="1504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3919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 system security, identify weak points, prevent real attacks</a:t>
            </a:r>
          </a:p>
          <a:p>
            <a:pPr marL="571500" indent="-571500" algn="just">
              <a:lnSpc>
                <a:spcPts val="3919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strengthen security measures</a:t>
            </a:r>
          </a:p>
          <a:p>
            <a:pPr marL="571500" indent="-571500" algn="just">
              <a:lnSpc>
                <a:spcPts val="3919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Assessing Compliance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B37F393A-1500-FC4D-AC65-D00FF2C9E91C}"/>
              </a:ext>
            </a:extLst>
          </p:cNvPr>
          <p:cNvSpPr txBox="1"/>
          <p:nvPr/>
        </p:nvSpPr>
        <p:spPr>
          <a:xfrm>
            <a:off x="1219201" y="8648700"/>
            <a:ext cx="2667000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319"/>
              </a:lnSpc>
              <a:spcBef>
                <a:spcPct val="0"/>
              </a:spcBef>
            </a:pPr>
            <a:r>
              <a:rPr lang="en-US" sz="5000" b="1" dirty="0">
                <a:solidFill>
                  <a:schemeClr val="accent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EBC1E-71E4-F849-AD3C-846076A60716}"/>
              </a:ext>
            </a:extLst>
          </p:cNvPr>
          <p:cNvSpPr txBox="1"/>
          <p:nvPr/>
        </p:nvSpPr>
        <p:spPr>
          <a:xfrm>
            <a:off x="10744200" y="1658898"/>
            <a:ext cx="563880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7200" b="1" dirty="0"/>
          </a:p>
          <a:p>
            <a:endParaRPr lang="en-US" sz="7200" b="1" dirty="0"/>
          </a:p>
          <a:p>
            <a:r>
              <a:rPr lang="en-US" sz="7200" b="1" dirty="0"/>
              <a:t>THANK YOU!</a:t>
            </a:r>
          </a:p>
          <a:p>
            <a:endParaRPr lang="en-US" sz="7200" b="1" dirty="0"/>
          </a:p>
          <a:p>
            <a:endParaRPr lang="en-US" sz="7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6C775-8FB0-A442-967D-5E240C840F65}"/>
              </a:ext>
            </a:extLst>
          </p:cNvPr>
          <p:cNvSpPr txBox="1"/>
          <p:nvPr/>
        </p:nvSpPr>
        <p:spPr>
          <a:xfrm>
            <a:off x="1219200" y="2777430"/>
            <a:ext cx="85344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7200" b="1" dirty="0"/>
          </a:p>
          <a:p>
            <a:endParaRPr lang="en-US" sz="7200" b="1" dirty="0"/>
          </a:p>
          <a:p>
            <a:endParaRPr lang="en-US" sz="7200" b="1" dirty="0"/>
          </a:p>
          <a:p>
            <a:endParaRPr lang="en-US" sz="7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8F912-AE6F-8240-8361-995D00087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104900"/>
            <a:ext cx="8128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74;p18">
            <a:extLst>
              <a:ext uri="{FF2B5EF4-FFF2-40B4-BE49-F238E27FC236}">
                <a16:creationId xmlns:a16="http://schemas.microsoft.com/office/drawing/2014/main" id="{BAF3E39E-A6E6-DC43-A5E6-1F3DFA40B34B}"/>
              </a:ext>
            </a:extLst>
          </p:cNvPr>
          <p:cNvSpPr txBox="1">
            <a:spLocks/>
          </p:cNvSpPr>
          <p:nvPr/>
        </p:nvSpPr>
        <p:spPr>
          <a:xfrm>
            <a:off x="914400" y="2233050"/>
            <a:ext cx="16459200" cy="804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3211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3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lang="en-US"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weakness in a system that attackers can exploit to compromise security.</a:t>
            </a:r>
          </a:p>
          <a:p>
            <a:pPr marL="457200" indent="-293211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3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</a:t>
            </a:r>
            <a:r>
              <a:rPr lang="en-US"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method or code used to take advantage of a vulnerability in a system.</a:t>
            </a:r>
          </a:p>
          <a:p>
            <a:pPr marL="457200" indent="-293211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3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</a:t>
            </a:r>
            <a:r>
              <a:rPr lang="en-US"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part of an exploit that performs the malicious action once the system is compromised.</a:t>
            </a:r>
          </a:p>
          <a:p>
            <a:pPr marL="457200" indent="-293211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3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Privilege Escalation</a:t>
            </a:r>
            <a:r>
              <a:rPr lang="en-US"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Gaining unauthorized higher-level access to a system.</a:t>
            </a:r>
          </a:p>
          <a:p>
            <a:pPr marL="457200" indent="-293211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3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Vector</a:t>
            </a:r>
            <a:r>
              <a:rPr lang="en-US"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path or method used to exploit a vulnerability (e.g., phishing).</a:t>
            </a:r>
          </a:p>
          <a:p>
            <a:pPr marL="457200" indent="-293211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3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Zero-Day</a:t>
            </a:r>
            <a:r>
              <a:rPr lang="en-US"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newly discovered vulnerability without a vendor patch available.</a:t>
            </a:r>
          </a:p>
          <a:p>
            <a:pPr marL="457200" indent="-293211" algn="just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3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Post-Exploitation</a:t>
            </a:r>
            <a:r>
              <a:rPr lang="en-US"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Actions taken after exploiting a system, like data extraction or maintaining access.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Google Shape;173;p18">
            <a:extLst>
              <a:ext uri="{FF2B5EF4-FFF2-40B4-BE49-F238E27FC236}">
                <a16:creationId xmlns:a16="http://schemas.microsoft.com/office/drawing/2014/main" id="{3BC597E8-D7E2-574B-8EAE-61BC1036FDDE}"/>
              </a:ext>
            </a:extLst>
          </p:cNvPr>
          <p:cNvSpPr txBox="1">
            <a:spLocks/>
          </p:cNvSpPr>
          <p:nvPr/>
        </p:nvSpPr>
        <p:spPr>
          <a:xfrm>
            <a:off x="914400" y="1318650"/>
            <a:ext cx="885825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Terminologies</a:t>
            </a:r>
          </a:p>
        </p:txBody>
      </p:sp>
    </p:spTree>
    <p:extLst>
      <p:ext uri="{BB962C8B-B14F-4D97-AF65-F5344CB8AC3E}">
        <p14:creationId xmlns:p14="http://schemas.microsoft.com/office/powerpoint/2010/main" val="19037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19200" y="2187923"/>
            <a:ext cx="15697200" cy="7661217"/>
          </a:xfrm>
          <a:custGeom>
            <a:avLst/>
            <a:gdLst/>
            <a:ahLst/>
            <a:cxnLst/>
            <a:rect l="l" t="t" r="r" b="b"/>
            <a:pathLst>
              <a:path w="14359213" h="7323199">
                <a:moveTo>
                  <a:pt x="0" y="0"/>
                </a:moveTo>
                <a:lnTo>
                  <a:pt x="14359212" y="0"/>
                </a:lnTo>
                <a:lnTo>
                  <a:pt x="14359212" y="7323198"/>
                </a:lnTo>
                <a:lnTo>
                  <a:pt x="0" y="73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333362" y="1013371"/>
            <a:ext cx="6969601" cy="1174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accent1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How it Works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91;p21">
            <a:extLst>
              <a:ext uri="{FF2B5EF4-FFF2-40B4-BE49-F238E27FC236}">
                <a16:creationId xmlns:a16="http://schemas.microsoft.com/office/drawing/2014/main" id="{705B268C-2A77-A045-9E57-B48E74925953}"/>
              </a:ext>
            </a:extLst>
          </p:cNvPr>
          <p:cNvSpPr txBox="1">
            <a:spLocks/>
          </p:cNvSpPr>
          <p:nvPr/>
        </p:nvSpPr>
        <p:spPr>
          <a:xfrm>
            <a:off x="819150" y="1068499"/>
            <a:ext cx="8553450" cy="1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ts val="990"/>
            </a:pPr>
            <a:r>
              <a:rPr 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</a:p>
        </p:txBody>
      </p:sp>
      <p:sp>
        <p:nvSpPr>
          <p:cNvPr id="9" name="Google Shape;198;p22">
            <a:extLst>
              <a:ext uri="{FF2B5EF4-FFF2-40B4-BE49-F238E27FC236}">
                <a16:creationId xmlns:a16="http://schemas.microsoft.com/office/drawing/2014/main" id="{C9BFDD6E-D45B-F44D-BF66-23F987C79EAA}"/>
              </a:ext>
            </a:extLst>
          </p:cNvPr>
          <p:cNvSpPr txBox="1">
            <a:spLocks/>
          </p:cNvSpPr>
          <p:nvPr/>
        </p:nvSpPr>
        <p:spPr>
          <a:xfrm>
            <a:off x="819150" y="2242199"/>
            <a:ext cx="16783050" cy="794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Reconnaissance (Plan):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Gather information about the target system using open-source intelligence and other techniques </a:t>
            </a:r>
          </a:p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Scan: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Scanning phase involves actively probing the system for vulnerabilities using automated tools and manual techniques</a:t>
            </a:r>
          </a:p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Exploit: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 to exploit vulnerabilities in a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controlled manner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assess the impact of a potential attack. It mimics the tactics used by real attackers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gain unauthorized access, escalate privileges, exfiltrate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disrupt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298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Char char="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Report: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findings and compile a comprehensive report that outlines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identified security weaknesses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their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recommended remediation measures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used  to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 vulnerabilities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security policies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defense mechanisms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681868" y="4398000"/>
            <a:ext cx="3744600" cy="1491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50" tIns="243750" rIns="243750" bIns="243750" anchor="ctr" anchorCtr="0">
            <a:noAutofit/>
          </a:bodyPr>
          <a:lstStyle/>
          <a:p>
            <a:endParaRPr sz="3600"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4294967295"/>
          </p:nvPr>
        </p:nvSpPr>
        <p:spPr>
          <a:xfrm>
            <a:off x="681846" y="4673100"/>
            <a:ext cx="2911200" cy="940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Plan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1" name="Google Shape;191;p33"/>
          <p:cNvGrpSpPr/>
          <p:nvPr/>
        </p:nvGrpSpPr>
        <p:grpSpPr>
          <a:xfrm>
            <a:off x="1825640" y="3220430"/>
            <a:ext cx="397800" cy="1187312"/>
            <a:chOff x="777447" y="1610215"/>
            <a:chExt cx="198900" cy="593656"/>
          </a:xfrm>
        </p:grpSpPr>
        <p:cxnSp>
          <p:nvCxnSpPr>
            <p:cNvPr id="192" name="Google Shape;192;p3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3" name="Google Shape;193;p3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194" name="Google Shape;194;p33"/>
          <p:cNvSpPr txBox="1">
            <a:spLocks noGrp="1"/>
          </p:cNvSpPr>
          <p:nvPr>
            <p:ph type="body" idx="4294967295"/>
          </p:nvPr>
        </p:nvSpPr>
        <p:spPr>
          <a:xfrm>
            <a:off x="222550" y="519250"/>
            <a:ext cx="6721396" cy="2779092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Start by defining the aim and scope of a test. </a:t>
            </a:r>
            <a:endParaRPr sz="2800" dirty="0">
              <a:solidFill>
                <a:srgbClr val="080E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To better understand the target, one should understand how it functions and any possible weaknesses.</a:t>
            </a:r>
            <a:endParaRPr sz="2800" dirty="0"/>
          </a:p>
        </p:txBody>
      </p:sp>
      <p:sp>
        <p:nvSpPr>
          <p:cNvPr id="195" name="Google Shape;195;p33"/>
          <p:cNvSpPr/>
          <p:nvPr/>
        </p:nvSpPr>
        <p:spPr>
          <a:xfrm>
            <a:off x="3634108" y="4398000"/>
            <a:ext cx="4102200" cy="1491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50" tIns="243750" rIns="243750" bIns="243750" anchor="ctr" anchorCtr="0">
            <a:noAutofit/>
          </a:bodyPr>
          <a:lstStyle/>
          <a:p>
            <a:endParaRPr sz="3600"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4294967295"/>
          </p:nvPr>
        </p:nvSpPr>
        <p:spPr>
          <a:xfrm>
            <a:off x="4252634" y="4673100"/>
            <a:ext cx="2631000" cy="940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Scan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532564" y="5877916"/>
            <a:ext cx="397800" cy="1187312"/>
            <a:chOff x="2223534" y="2938958"/>
            <a:chExt cx="198900" cy="593656"/>
          </a:xfrm>
        </p:grpSpPr>
        <p:cxnSp>
          <p:nvCxnSpPr>
            <p:cNvPr id="198" name="Google Shape;198;p3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9" name="Google Shape;199;p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200" name="Google Shape;200;p33"/>
          <p:cNvSpPr txBox="1">
            <a:spLocks noGrp="1"/>
          </p:cNvSpPr>
          <p:nvPr>
            <p:ph type="body" idx="4294967295"/>
          </p:nvPr>
        </p:nvSpPr>
        <p:spPr>
          <a:xfrm>
            <a:off x="1167950" y="7515450"/>
            <a:ext cx="7899850" cy="227625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Use static or dynamic analysis to scan the network. </a:t>
            </a:r>
            <a:endParaRPr sz="2800" dirty="0">
              <a:solidFill>
                <a:srgbClr val="080E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Inform pen-testers regarding the application responds to various threats</a:t>
            </a:r>
            <a:r>
              <a:rPr lang="en" sz="2800" dirty="0">
                <a:solidFill>
                  <a:srgbClr val="080E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/>
          </a:p>
        </p:txBody>
      </p:sp>
      <p:sp>
        <p:nvSpPr>
          <p:cNvPr id="201" name="Google Shape;201;p33"/>
          <p:cNvSpPr/>
          <p:nvPr/>
        </p:nvSpPr>
        <p:spPr>
          <a:xfrm>
            <a:off x="6943946" y="4398000"/>
            <a:ext cx="4102200" cy="1491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50" tIns="243750" rIns="243750" bIns="243750" anchor="ctr" anchorCtr="0">
            <a:noAutofit/>
          </a:bodyPr>
          <a:lstStyle/>
          <a:p>
            <a:endParaRPr sz="3600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4294967295"/>
          </p:nvPr>
        </p:nvSpPr>
        <p:spPr>
          <a:xfrm>
            <a:off x="7842724" y="4673100"/>
            <a:ext cx="2964000" cy="940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Gain Access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3" name="Google Shape;203;p33"/>
          <p:cNvGrpSpPr/>
          <p:nvPr/>
        </p:nvGrpSpPr>
        <p:grpSpPr>
          <a:xfrm>
            <a:off x="8117464" y="3220430"/>
            <a:ext cx="397800" cy="1187312"/>
            <a:chOff x="3918084" y="1610215"/>
            <a:chExt cx="198900" cy="593656"/>
          </a:xfrm>
        </p:grpSpPr>
        <p:cxnSp>
          <p:nvCxnSpPr>
            <p:cNvPr id="204" name="Google Shape;204;p3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5" name="Google Shape;205;p3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206" name="Google Shape;206;p33"/>
          <p:cNvSpPr txBox="1">
            <a:spLocks noGrp="1"/>
          </p:cNvSpPr>
          <p:nvPr>
            <p:ph type="body" idx="4294967295"/>
          </p:nvPr>
        </p:nvSpPr>
        <p:spPr>
          <a:xfrm>
            <a:off x="6554402" y="519250"/>
            <a:ext cx="6170998" cy="2250958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Locate vulnerabilities in the target application using pen-testing strategies, i.e. cross-site scripting and SQL injection.</a:t>
            </a:r>
            <a:endParaRPr sz="2800" dirty="0"/>
          </a:p>
        </p:txBody>
      </p:sp>
      <p:sp>
        <p:nvSpPr>
          <p:cNvPr id="207" name="Google Shape;207;p33"/>
          <p:cNvSpPr/>
          <p:nvPr/>
        </p:nvSpPr>
        <p:spPr>
          <a:xfrm>
            <a:off x="10253786" y="4398000"/>
            <a:ext cx="4102200" cy="1491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50" tIns="243750" rIns="243750" bIns="243750" anchor="ctr" anchorCtr="0">
            <a:noAutofit/>
          </a:bodyPr>
          <a:lstStyle/>
          <a:p>
            <a:endParaRPr sz="360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4294967295"/>
          </p:nvPr>
        </p:nvSpPr>
        <p:spPr>
          <a:xfrm>
            <a:off x="10833400" y="4673100"/>
            <a:ext cx="3097800" cy="940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Maintain Access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33"/>
          <p:cNvGrpSpPr/>
          <p:nvPr/>
        </p:nvGrpSpPr>
        <p:grpSpPr>
          <a:xfrm>
            <a:off x="11946140" y="5877916"/>
            <a:ext cx="397800" cy="1187312"/>
            <a:chOff x="5958946" y="2938958"/>
            <a:chExt cx="198900" cy="593656"/>
          </a:xfrm>
        </p:grpSpPr>
        <p:cxnSp>
          <p:nvCxnSpPr>
            <p:cNvPr id="210" name="Google Shape;210;p3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1" name="Google Shape;211;p3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212" name="Google Shape;212;p33"/>
          <p:cNvSpPr txBox="1">
            <a:spLocks noGrp="1"/>
          </p:cNvSpPr>
          <p:nvPr>
            <p:ph type="body" idx="4294967295"/>
          </p:nvPr>
        </p:nvSpPr>
        <p:spPr>
          <a:xfrm>
            <a:off x="10253798" y="7515450"/>
            <a:ext cx="7412028" cy="1812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Check the ability of a cybercriminal to maintain a persistent presence through an exploited vulnerability</a:t>
            </a:r>
            <a:endParaRPr sz="2800" dirty="0"/>
          </a:p>
        </p:txBody>
      </p:sp>
      <p:sp>
        <p:nvSpPr>
          <p:cNvPr id="213" name="Google Shape;213;p33"/>
          <p:cNvSpPr/>
          <p:nvPr/>
        </p:nvSpPr>
        <p:spPr>
          <a:xfrm>
            <a:off x="13563626" y="4398000"/>
            <a:ext cx="4102200" cy="1491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750" tIns="243750" rIns="243750" bIns="243750" anchor="ctr" anchorCtr="0">
            <a:noAutofit/>
          </a:bodyPr>
          <a:lstStyle/>
          <a:p>
            <a:endParaRPr sz="3600"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4294967295"/>
          </p:nvPr>
        </p:nvSpPr>
        <p:spPr>
          <a:xfrm>
            <a:off x="14223024" y="4673100"/>
            <a:ext cx="2631000" cy="940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Analyse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5" name="Google Shape;215;p33"/>
          <p:cNvGrpSpPr/>
          <p:nvPr/>
        </p:nvGrpSpPr>
        <p:grpSpPr>
          <a:xfrm>
            <a:off x="15339614" y="3220430"/>
            <a:ext cx="397800" cy="1187312"/>
            <a:chOff x="3918084" y="1610215"/>
            <a:chExt cx="198900" cy="593656"/>
          </a:xfrm>
        </p:grpSpPr>
        <p:cxnSp>
          <p:nvCxnSpPr>
            <p:cNvPr id="216" name="Google Shape;216;p3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7" name="Google Shape;217;p3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218" name="Google Shape;218;p33"/>
          <p:cNvSpPr txBox="1">
            <a:spLocks noGrp="1"/>
          </p:cNvSpPr>
          <p:nvPr>
            <p:ph type="body" idx="4294967295"/>
          </p:nvPr>
        </p:nvSpPr>
        <p:spPr>
          <a:xfrm>
            <a:off x="12725400" y="628236"/>
            <a:ext cx="5562600" cy="2000664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Exploited vulnerabilities</a:t>
            </a:r>
            <a:endParaRPr sz="2800" dirty="0">
              <a:solidFill>
                <a:srgbClr val="080E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indent="-603250">
              <a:spcBef>
                <a:spcPts val="0"/>
              </a:spcBef>
              <a:buClr>
                <a:srgbClr val="080E30"/>
              </a:buClr>
              <a:buSzPts val="1150"/>
              <a:buFont typeface="Wingdings" pitchFamily="2" charset="2"/>
              <a:buChar char="q"/>
            </a:pPr>
            <a:r>
              <a:rPr lang="en" sz="2800" dirty="0">
                <a:solidFill>
                  <a:srgbClr val="080E30"/>
                </a:solidFill>
                <a:latin typeface="Arial"/>
                <a:ea typeface="Arial"/>
                <a:cs typeface="Arial"/>
                <a:sym typeface="Arial"/>
              </a:rPr>
              <a:t>Sensitive data accessed</a:t>
            </a:r>
            <a:endParaRPr sz="2800" dirty="0">
              <a:solidFill>
                <a:srgbClr val="080E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1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67600" y="1638300"/>
            <a:ext cx="10515601" cy="8276669"/>
          </a:xfrm>
          <a:custGeom>
            <a:avLst/>
            <a:gdLst/>
            <a:ahLst/>
            <a:cxnLst/>
            <a:rect l="l" t="t" r="r" b="b"/>
            <a:pathLst>
              <a:path w="9312213" h="7711034">
                <a:moveTo>
                  <a:pt x="0" y="0"/>
                </a:moveTo>
                <a:lnTo>
                  <a:pt x="9312213" y="0"/>
                </a:lnTo>
                <a:lnTo>
                  <a:pt x="9312213" y="7711034"/>
                </a:lnTo>
                <a:lnTo>
                  <a:pt x="0" y="7711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9" r="-619" b="-95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7000" y="1226101"/>
            <a:ext cx="21753400" cy="1174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accent1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Example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37A349A8-6158-2B4D-8BD3-1116DCFE5CC2}"/>
              </a:ext>
            </a:extLst>
          </p:cNvPr>
          <p:cNvSpPr/>
          <p:nvPr/>
        </p:nvSpPr>
        <p:spPr>
          <a:xfrm>
            <a:off x="705700" y="3147734"/>
            <a:ext cx="6761900" cy="626296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3400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A company has an e-commerce website and wants to ensure it’s secure from potential cyberattacks. They hire </a:t>
            </a:r>
            <a:r>
              <a:rPr lang="en-US" sz="3400" dirty="0">
                <a:solidFill>
                  <a:srgbClr val="FF0000"/>
                </a:solidFill>
                <a:latin typeface="Canva Sans"/>
                <a:ea typeface="Canva Sans"/>
                <a:cs typeface="Canva Sans"/>
                <a:sym typeface="Canva Sans"/>
              </a:rPr>
              <a:t>a penetration tester </a:t>
            </a:r>
            <a:r>
              <a:rPr lang="en-US" sz="3400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to assess its vulnerabilities.</a:t>
            </a:r>
          </a:p>
          <a:p>
            <a:pPr algn="just">
              <a:lnSpc>
                <a:spcPct val="150000"/>
              </a:lnSpc>
            </a:pPr>
            <a:endParaRPr lang="en-US" sz="3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7000" y="876300"/>
            <a:ext cx="21753400" cy="1174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accent1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Example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76918" y="-95250"/>
            <a:ext cx="51341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FF7212-6F4F-FB4B-8B4D-F8F4143F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8" y="2400300"/>
            <a:ext cx="17155962" cy="75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8607" y="-9425446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DFC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907266" y="19079"/>
            <a:ext cx="6986682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7B5325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PEN TESTING</a:t>
            </a:r>
          </a:p>
        </p:txBody>
      </p:sp>
      <p:sp>
        <p:nvSpPr>
          <p:cNvPr id="8" name="Google Shape;162;p16">
            <a:extLst>
              <a:ext uri="{FF2B5EF4-FFF2-40B4-BE49-F238E27FC236}">
                <a16:creationId xmlns:a16="http://schemas.microsoft.com/office/drawing/2014/main" id="{57A585BD-0E0C-2A4D-9FC8-53B93134CB71}"/>
              </a:ext>
            </a:extLst>
          </p:cNvPr>
          <p:cNvSpPr txBox="1">
            <a:spLocks/>
          </p:cNvSpPr>
          <p:nvPr/>
        </p:nvSpPr>
        <p:spPr>
          <a:xfrm>
            <a:off x="380999" y="2238712"/>
            <a:ext cx="17297399" cy="7651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indent="-457200">
              <a:lnSpc>
                <a:spcPct val="150000"/>
              </a:lnSpc>
              <a:spcBef>
                <a:spcPts val="120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Box Testing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Tester has no prior knowledge of the system.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Mimics an external attack.</a:t>
            </a:r>
          </a:p>
          <a:p>
            <a:pPr marL="615950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Box Testing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Tester has full knowledge of the system (e.g., source code, architecture).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Mimics an internal attack.</a:t>
            </a:r>
          </a:p>
          <a:p>
            <a:pPr marL="615950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Grey Box Testing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knowledge of the system.</a:t>
            </a:r>
          </a:p>
          <a:p>
            <a:pPr marL="1073150" lvl="1" indent="-4572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SzPct val="60000"/>
              <a:buFont typeface="Lucida Grande" panose="020B0600040502020204" pitchFamily="34" charset="0"/>
              <a:buChar char="⌘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Simulates an insider threat with limited access.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F29A8A0-BAFB-9C47-B198-F4F1EDCA15F2}"/>
              </a:ext>
            </a:extLst>
          </p:cNvPr>
          <p:cNvSpPr txBox="1"/>
          <p:nvPr/>
        </p:nvSpPr>
        <p:spPr>
          <a:xfrm>
            <a:off x="381000" y="1483318"/>
            <a:ext cx="17297399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</a:pPr>
            <a:r>
              <a:rPr lang="en-US" sz="5000" b="1" dirty="0">
                <a:solidFill>
                  <a:schemeClr val="accent1"/>
                </a:solidFill>
                <a:latin typeface="Almarai Ultra-Bold"/>
                <a:ea typeface="Almarai Ultra-Bold"/>
                <a:cs typeface="Almarai Ultra-Bold"/>
                <a:sym typeface="Almarai Ultra-Bold"/>
              </a:rPr>
              <a:t>Types of Pen Testing</a:t>
            </a:r>
          </a:p>
        </p:txBody>
      </p:sp>
    </p:spTree>
    <p:extLst>
      <p:ext uri="{BB962C8B-B14F-4D97-AF65-F5344CB8AC3E}">
        <p14:creationId xmlns:p14="http://schemas.microsoft.com/office/powerpoint/2010/main" val="3492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1100</Words>
  <Application>Microsoft Macintosh PowerPoint</Application>
  <PresentationFormat>Custom</PresentationFormat>
  <Paragraphs>152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Quicksand Bold</vt:lpstr>
      <vt:lpstr>Almarai</vt:lpstr>
      <vt:lpstr>Lucida Grande</vt:lpstr>
      <vt:lpstr>Almarai Bold</vt:lpstr>
      <vt:lpstr>Canva Sans</vt:lpstr>
      <vt:lpstr>Quicksand</vt:lpstr>
      <vt:lpstr>Calibri</vt:lpstr>
      <vt:lpstr>Almarai Ultra-Bold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Stocks Trading Business Plan</dc:title>
  <cp:lastModifiedBy>Mohammad Shafiul Alam Khan</cp:lastModifiedBy>
  <cp:revision>38</cp:revision>
  <dcterms:created xsi:type="dcterms:W3CDTF">2006-08-16T00:00:00Z</dcterms:created>
  <dcterms:modified xsi:type="dcterms:W3CDTF">2025-05-04T08:24:19Z</dcterms:modified>
  <dc:identifier>DAGWwpn9fhQ</dc:identifier>
</cp:coreProperties>
</file>