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16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50" b="0" i="0">
                <a:solidFill>
                  <a:srgbClr val="99F1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50" b="0" i="0">
                <a:solidFill>
                  <a:srgbClr val="99F1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50" b="0" i="0">
                <a:solidFill>
                  <a:srgbClr val="99F1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77741" y="2502808"/>
            <a:ext cx="149680" cy="14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77741" y="5346736"/>
            <a:ext cx="149680" cy="1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3130" y="3770983"/>
            <a:ext cx="12521738" cy="220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50" b="0" i="0">
                <a:solidFill>
                  <a:srgbClr val="99F1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8543" y="3559761"/>
            <a:ext cx="15290912" cy="497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58931" y="296"/>
            <a:ext cx="7929067" cy="10267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3042" y="1688835"/>
            <a:ext cx="9867265" cy="3233420"/>
          </a:xfrm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2700" marR="5080">
              <a:lnSpc>
                <a:spcPts val="12150"/>
              </a:lnSpc>
              <a:spcBef>
                <a:spcPts val="1300"/>
              </a:spcBef>
            </a:pPr>
            <a:r>
              <a:rPr dirty="0" sz="10900" spc="165">
                <a:latin typeface="Arial"/>
                <a:cs typeface="Arial"/>
              </a:rPr>
              <a:t>INDUSTRIAL  </a:t>
            </a:r>
            <a:r>
              <a:rPr dirty="0" sz="10900" spc="1045">
                <a:latin typeface="Arial"/>
                <a:cs typeface="Arial"/>
              </a:rPr>
              <a:t>O</a:t>
            </a:r>
            <a:r>
              <a:rPr dirty="0" sz="10900" spc="240">
                <a:latin typeface="Arial"/>
                <a:cs typeface="Arial"/>
              </a:rPr>
              <a:t>R</a:t>
            </a:r>
            <a:r>
              <a:rPr dirty="0" sz="10900" spc="-150">
                <a:latin typeface="Arial"/>
                <a:cs typeface="Arial"/>
              </a:rPr>
              <a:t>I</a:t>
            </a:r>
            <a:r>
              <a:rPr dirty="0" sz="10900" spc="-600">
                <a:latin typeface="Arial"/>
                <a:cs typeface="Arial"/>
              </a:rPr>
              <a:t>E</a:t>
            </a:r>
            <a:r>
              <a:rPr dirty="0" sz="10900" spc="320">
                <a:latin typeface="Arial"/>
                <a:cs typeface="Arial"/>
              </a:rPr>
              <a:t>N</a:t>
            </a:r>
            <a:r>
              <a:rPr dirty="0" sz="10900" spc="215">
                <a:latin typeface="Arial"/>
                <a:cs typeface="Arial"/>
              </a:rPr>
              <a:t>T</a:t>
            </a:r>
            <a:r>
              <a:rPr dirty="0" sz="10900" spc="690">
                <a:latin typeface="Arial"/>
                <a:cs typeface="Arial"/>
              </a:rPr>
              <a:t>A</a:t>
            </a:r>
            <a:r>
              <a:rPr dirty="0" sz="10900" spc="215">
                <a:latin typeface="Arial"/>
                <a:cs typeface="Arial"/>
              </a:rPr>
              <a:t>T</a:t>
            </a:r>
            <a:r>
              <a:rPr dirty="0" sz="10900" spc="-150">
                <a:latin typeface="Arial"/>
                <a:cs typeface="Arial"/>
              </a:rPr>
              <a:t>I</a:t>
            </a:r>
            <a:r>
              <a:rPr dirty="0" sz="10900" spc="1045">
                <a:latin typeface="Arial"/>
                <a:cs typeface="Arial"/>
              </a:rPr>
              <a:t>O</a:t>
            </a:r>
            <a:r>
              <a:rPr dirty="0" sz="10900" spc="100">
                <a:latin typeface="Arial"/>
                <a:cs typeface="Arial"/>
              </a:rPr>
              <a:t>N</a:t>
            </a:r>
            <a:endParaRPr sz="10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3042" y="5928906"/>
            <a:ext cx="6222365" cy="2762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455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2200" spc="455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150" spc="455">
                <a:solidFill>
                  <a:srgbClr val="FFFFFF"/>
                </a:solidFill>
                <a:latin typeface="Verdana"/>
                <a:cs typeface="Verdana"/>
              </a:rPr>
              <a:t>083</a:t>
            </a:r>
            <a:r>
              <a:rPr dirty="0" sz="2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2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90">
                <a:solidFill>
                  <a:srgbClr val="FFFFFF"/>
                </a:solidFill>
                <a:latin typeface="Arial"/>
                <a:cs typeface="Arial"/>
              </a:rPr>
              <a:t>NAMRA</a:t>
            </a:r>
            <a:r>
              <a:rPr dirty="0" sz="2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60">
                <a:solidFill>
                  <a:srgbClr val="FFFFFF"/>
                </a:solidFill>
                <a:latin typeface="Arial"/>
                <a:cs typeface="Arial"/>
              </a:rPr>
              <a:t>SHAH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50" spc="459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2200" spc="459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150" spc="459">
                <a:solidFill>
                  <a:srgbClr val="FFFFFF"/>
                </a:solidFill>
                <a:latin typeface="Verdana"/>
                <a:cs typeface="Verdana"/>
              </a:rPr>
              <a:t>084</a:t>
            </a:r>
            <a:r>
              <a:rPr dirty="0" sz="2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2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30">
                <a:solidFill>
                  <a:srgbClr val="FFFFFF"/>
                </a:solidFill>
                <a:latin typeface="Arial"/>
                <a:cs typeface="Arial"/>
              </a:rPr>
              <a:t>NANDAN</a:t>
            </a:r>
            <a:r>
              <a:rPr dirty="0" sz="2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30">
                <a:solidFill>
                  <a:srgbClr val="FFFFFF"/>
                </a:solidFill>
                <a:latin typeface="Arial"/>
                <a:cs typeface="Arial"/>
              </a:rPr>
              <a:t>KAKADIYA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50" spc="475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2200" spc="475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150" spc="475">
                <a:solidFill>
                  <a:srgbClr val="FFFFFF"/>
                </a:solidFill>
                <a:latin typeface="Verdana"/>
                <a:cs typeface="Verdana"/>
              </a:rPr>
              <a:t>095</a:t>
            </a:r>
            <a:r>
              <a:rPr dirty="0" sz="21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2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455">
                <a:solidFill>
                  <a:srgbClr val="FFFFFF"/>
                </a:solidFill>
                <a:latin typeface="Arial"/>
                <a:cs typeface="Arial"/>
              </a:rPr>
              <a:t>PARIKSHIT</a:t>
            </a:r>
            <a:r>
              <a:rPr dirty="0" sz="2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75">
                <a:solidFill>
                  <a:srgbClr val="FFFFFF"/>
                </a:solidFill>
                <a:latin typeface="Arial"/>
                <a:cs typeface="Arial"/>
              </a:rPr>
              <a:t>AGARWAL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50" spc="475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2200" spc="475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150" spc="475">
                <a:solidFill>
                  <a:srgbClr val="FFFFFF"/>
                </a:solidFill>
                <a:latin typeface="Verdana"/>
                <a:cs typeface="Verdana"/>
              </a:rPr>
              <a:t>096</a:t>
            </a:r>
            <a:r>
              <a:rPr dirty="0" sz="2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2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85">
                <a:solidFill>
                  <a:srgbClr val="FFFFFF"/>
                </a:solidFill>
                <a:latin typeface="Arial"/>
                <a:cs typeface="Arial"/>
              </a:rPr>
              <a:t>PARV</a:t>
            </a:r>
            <a:r>
              <a:rPr dirty="0" sz="2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440">
                <a:solidFill>
                  <a:srgbClr val="FFFFFF"/>
                </a:solidFill>
                <a:latin typeface="Arial"/>
                <a:cs typeface="Arial"/>
              </a:rPr>
              <a:t>PATEL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50" spc="434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2200" spc="434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dirty="0" sz="2150" spc="434">
                <a:solidFill>
                  <a:srgbClr val="FFFFFF"/>
                </a:solidFill>
                <a:latin typeface="Verdana"/>
                <a:cs typeface="Verdana"/>
              </a:rPr>
              <a:t>097</a:t>
            </a:r>
            <a:r>
              <a:rPr dirty="0" sz="2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50" spc="2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1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45">
                <a:solidFill>
                  <a:srgbClr val="FFFFFF"/>
                </a:solidFill>
                <a:latin typeface="Arial"/>
                <a:cs typeface="Arial"/>
              </a:rPr>
              <a:t>POOJAN</a:t>
            </a:r>
            <a:r>
              <a:rPr dirty="0" sz="2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75">
                <a:solidFill>
                  <a:srgbClr val="FFFFFF"/>
                </a:solidFill>
                <a:latin typeface="Arial"/>
                <a:cs typeface="Arial"/>
              </a:rPr>
              <a:t>AGRAWAL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369368" y="3937010"/>
            <a:ext cx="14143990" cy="175260"/>
            <a:chOff x="2369368" y="3937010"/>
            <a:chExt cx="14143990" cy="175260"/>
          </a:xfrm>
        </p:grpSpPr>
        <p:sp>
          <p:nvSpPr>
            <p:cNvPr id="4" name="object 4"/>
            <p:cNvSpPr/>
            <p:nvPr/>
          </p:nvSpPr>
          <p:spPr>
            <a:xfrm>
              <a:off x="2520936" y="4014465"/>
              <a:ext cx="13925550" cy="19050"/>
            </a:xfrm>
            <a:custGeom>
              <a:avLst/>
              <a:gdLst/>
              <a:ahLst/>
              <a:cxnLst/>
              <a:rect l="l" t="t" r="r" b="b"/>
              <a:pathLst>
                <a:path w="13925550" h="19050">
                  <a:moveTo>
                    <a:pt x="13925550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13925550" y="0"/>
                  </a:lnTo>
                  <a:lnTo>
                    <a:pt x="13925550" y="19050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9368" y="3937010"/>
              <a:ext cx="174921" cy="1749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1548" y="3937010"/>
              <a:ext cx="174921" cy="1749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3702" y="3937010"/>
              <a:ext cx="174921" cy="1749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45857" y="3937010"/>
              <a:ext cx="174921" cy="1749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338041" y="3937010"/>
              <a:ext cx="174921" cy="1749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217" y="6735882"/>
            <a:ext cx="3562350" cy="3552825"/>
            <a:chOff x="9217" y="6735882"/>
            <a:chExt cx="3562350" cy="3552825"/>
          </a:xfrm>
        </p:grpSpPr>
        <p:sp>
          <p:nvSpPr>
            <p:cNvPr id="11" name="object 11"/>
            <p:cNvSpPr/>
            <p:nvPr/>
          </p:nvSpPr>
          <p:spPr>
            <a:xfrm>
              <a:off x="528009" y="8342038"/>
              <a:ext cx="1530985" cy="1532255"/>
            </a:xfrm>
            <a:custGeom>
              <a:avLst/>
              <a:gdLst/>
              <a:ahLst/>
              <a:cxnLst/>
              <a:rect l="l" t="t" r="r" b="b"/>
              <a:pathLst>
                <a:path w="1530985" h="1532254">
                  <a:moveTo>
                    <a:pt x="979894" y="167150"/>
                  </a:moveTo>
                  <a:lnTo>
                    <a:pt x="549579" y="167150"/>
                  </a:lnTo>
                  <a:lnTo>
                    <a:pt x="593658" y="152976"/>
                  </a:lnTo>
                  <a:lnTo>
                    <a:pt x="638149" y="142165"/>
                  </a:lnTo>
                  <a:lnTo>
                    <a:pt x="682889" y="134666"/>
                  </a:lnTo>
                  <a:lnTo>
                    <a:pt x="727718" y="130427"/>
                  </a:lnTo>
                  <a:lnTo>
                    <a:pt x="741154" y="0"/>
                  </a:lnTo>
                  <a:lnTo>
                    <a:pt x="879662" y="8195"/>
                  </a:lnTo>
                  <a:lnTo>
                    <a:pt x="877637" y="139418"/>
                  </a:lnTo>
                  <a:lnTo>
                    <a:pt x="922225" y="149117"/>
                  </a:lnTo>
                  <a:lnTo>
                    <a:pt x="965963" y="161957"/>
                  </a:lnTo>
                  <a:lnTo>
                    <a:pt x="979894" y="167150"/>
                  </a:lnTo>
                  <a:close/>
                </a:path>
                <a:path w="1530985" h="1532254">
                  <a:moveTo>
                    <a:pt x="1250925" y="355279"/>
                  </a:moveTo>
                  <a:lnTo>
                    <a:pt x="279240" y="355279"/>
                  </a:lnTo>
                  <a:lnTo>
                    <a:pt x="309480" y="321883"/>
                  </a:lnTo>
                  <a:lnTo>
                    <a:pt x="342273" y="290508"/>
                  </a:lnTo>
                  <a:lnTo>
                    <a:pt x="377563" y="261315"/>
                  </a:lnTo>
                  <a:lnTo>
                    <a:pt x="415298" y="234470"/>
                  </a:lnTo>
                  <a:lnTo>
                    <a:pt x="361734" y="114697"/>
                  </a:lnTo>
                  <a:lnTo>
                    <a:pt x="485782" y="52511"/>
                  </a:lnTo>
                  <a:lnTo>
                    <a:pt x="549579" y="167150"/>
                  </a:lnTo>
                  <a:lnTo>
                    <a:pt x="979894" y="167150"/>
                  </a:lnTo>
                  <a:lnTo>
                    <a:pt x="1008676" y="177880"/>
                  </a:lnTo>
                  <a:lnTo>
                    <a:pt x="1050188" y="196825"/>
                  </a:lnTo>
                  <a:lnTo>
                    <a:pt x="1225052" y="196825"/>
                  </a:lnTo>
                  <a:lnTo>
                    <a:pt x="1175670" y="279451"/>
                  </a:lnTo>
                  <a:lnTo>
                    <a:pt x="1209034" y="309704"/>
                  </a:lnTo>
                  <a:lnTo>
                    <a:pt x="1240383" y="342515"/>
                  </a:lnTo>
                  <a:lnTo>
                    <a:pt x="1250925" y="355279"/>
                  </a:lnTo>
                  <a:close/>
                </a:path>
                <a:path w="1530985" h="1532254">
                  <a:moveTo>
                    <a:pt x="1225052" y="196825"/>
                  </a:moveTo>
                  <a:lnTo>
                    <a:pt x="1050188" y="196825"/>
                  </a:lnTo>
                  <a:lnTo>
                    <a:pt x="1127084" y="90509"/>
                  </a:lnTo>
                  <a:lnTo>
                    <a:pt x="1242924" y="166922"/>
                  </a:lnTo>
                  <a:lnTo>
                    <a:pt x="1225052" y="196825"/>
                  </a:lnTo>
                  <a:close/>
                </a:path>
                <a:path w="1530985" h="1532254">
                  <a:moveTo>
                    <a:pt x="409578" y="653526"/>
                  </a:moveTo>
                  <a:lnTo>
                    <a:pt x="139317" y="653526"/>
                  </a:lnTo>
                  <a:lnTo>
                    <a:pt x="149008" y="608909"/>
                  </a:lnTo>
                  <a:lnTo>
                    <a:pt x="161840" y="565137"/>
                  </a:lnTo>
                  <a:lnTo>
                    <a:pt x="177754" y="522388"/>
                  </a:lnTo>
                  <a:lnTo>
                    <a:pt x="196691" y="480844"/>
                  </a:lnTo>
                  <a:lnTo>
                    <a:pt x="90444" y="403905"/>
                  </a:lnTo>
                  <a:lnTo>
                    <a:pt x="166799" y="287959"/>
                  </a:lnTo>
                  <a:lnTo>
                    <a:pt x="279240" y="355279"/>
                  </a:lnTo>
                  <a:lnTo>
                    <a:pt x="1250925" y="355279"/>
                  </a:lnTo>
                  <a:lnTo>
                    <a:pt x="1269552" y="377830"/>
                  </a:lnTo>
                  <a:lnTo>
                    <a:pt x="1279616" y="392000"/>
                  </a:lnTo>
                  <a:lnTo>
                    <a:pt x="774626" y="392000"/>
                  </a:lnTo>
                  <a:lnTo>
                    <a:pt x="729973" y="393535"/>
                  </a:lnTo>
                  <a:lnTo>
                    <a:pt x="685330" y="400536"/>
                  </a:lnTo>
                  <a:lnTo>
                    <a:pt x="641167" y="413161"/>
                  </a:lnTo>
                  <a:lnTo>
                    <a:pt x="597955" y="431565"/>
                  </a:lnTo>
                  <a:lnTo>
                    <a:pt x="557354" y="455182"/>
                  </a:lnTo>
                  <a:lnTo>
                    <a:pt x="520810" y="483021"/>
                  </a:lnTo>
                  <a:lnTo>
                    <a:pt x="488479" y="514612"/>
                  </a:lnTo>
                  <a:lnTo>
                    <a:pt x="460516" y="549485"/>
                  </a:lnTo>
                  <a:lnTo>
                    <a:pt x="437080" y="587169"/>
                  </a:lnTo>
                  <a:lnTo>
                    <a:pt x="418325" y="627194"/>
                  </a:lnTo>
                  <a:lnTo>
                    <a:pt x="409578" y="653526"/>
                  </a:lnTo>
                  <a:close/>
                </a:path>
                <a:path w="1530985" h="1532254">
                  <a:moveTo>
                    <a:pt x="1442896" y="415594"/>
                  </a:moveTo>
                  <a:lnTo>
                    <a:pt x="1296376" y="415594"/>
                  </a:lnTo>
                  <a:lnTo>
                    <a:pt x="1416059" y="361989"/>
                  </a:lnTo>
                  <a:lnTo>
                    <a:pt x="1442896" y="415594"/>
                  </a:lnTo>
                  <a:close/>
                </a:path>
                <a:path w="1530985" h="1532254">
                  <a:moveTo>
                    <a:pt x="1432400" y="1139820"/>
                  </a:moveTo>
                  <a:lnTo>
                    <a:pt x="756055" y="1139820"/>
                  </a:lnTo>
                  <a:lnTo>
                    <a:pt x="800706" y="1138286"/>
                  </a:lnTo>
                  <a:lnTo>
                    <a:pt x="845346" y="1131286"/>
                  </a:lnTo>
                  <a:lnTo>
                    <a:pt x="889506" y="1118662"/>
                  </a:lnTo>
                  <a:lnTo>
                    <a:pt x="932715" y="1100258"/>
                  </a:lnTo>
                  <a:lnTo>
                    <a:pt x="973319" y="1076638"/>
                  </a:lnTo>
                  <a:lnTo>
                    <a:pt x="1009865" y="1048796"/>
                  </a:lnTo>
                  <a:lnTo>
                    <a:pt x="1042198" y="1017203"/>
                  </a:lnTo>
                  <a:lnTo>
                    <a:pt x="1070161" y="982329"/>
                  </a:lnTo>
                  <a:lnTo>
                    <a:pt x="1093598" y="944643"/>
                  </a:lnTo>
                  <a:lnTo>
                    <a:pt x="1112353" y="904618"/>
                  </a:lnTo>
                  <a:lnTo>
                    <a:pt x="1126270" y="862722"/>
                  </a:lnTo>
                  <a:lnTo>
                    <a:pt x="1135193" y="819426"/>
                  </a:lnTo>
                  <a:lnTo>
                    <a:pt x="1138966" y="775200"/>
                  </a:lnTo>
                  <a:lnTo>
                    <a:pt x="1137432" y="730515"/>
                  </a:lnTo>
                  <a:lnTo>
                    <a:pt x="1130435" y="685841"/>
                  </a:lnTo>
                  <a:lnTo>
                    <a:pt x="1117820" y="641648"/>
                  </a:lnTo>
                  <a:lnTo>
                    <a:pt x="1099431" y="598407"/>
                  </a:lnTo>
                  <a:lnTo>
                    <a:pt x="1075831" y="557772"/>
                  </a:lnTo>
                  <a:lnTo>
                    <a:pt x="1048013" y="521198"/>
                  </a:lnTo>
                  <a:lnTo>
                    <a:pt x="1016446" y="488840"/>
                  </a:lnTo>
                  <a:lnTo>
                    <a:pt x="981599" y="460856"/>
                  </a:lnTo>
                  <a:lnTo>
                    <a:pt x="943943" y="437401"/>
                  </a:lnTo>
                  <a:lnTo>
                    <a:pt x="903948" y="418632"/>
                  </a:lnTo>
                  <a:lnTo>
                    <a:pt x="862084" y="404705"/>
                  </a:lnTo>
                  <a:lnTo>
                    <a:pt x="818820" y="395775"/>
                  </a:lnTo>
                  <a:lnTo>
                    <a:pt x="774626" y="392000"/>
                  </a:lnTo>
                  <a:lnTo>
                    <a:pt x="1279616" y="392000"/>
                  </a:lnTo>
                  <a:lnTo>
                    <a:pt x="1296376" y="415594"/>
                  </a:lnTo>
                  <a:lnTo>
                    <a:pt x="1442896" y="415594"/>
                  </a:lnTo>
                  <a:lnTo>
                    <a:pt x="1478212" y="486135"/>
                  </a:lnTo>
                  <a:lnTo>
                    <a:pt x="1363660" y="549980"/>
                  </a:lnTo>
                  <a:lnTo>
                    <a:pt x="1377820" y="594093"/>
                  </a:lnTo>
                  <a:lnTo>
                    <a:pt x="1388619" y="638622"/>
                  </a:lnTo>
                  <a:lnTo>
                    <a:pt x="1396112" y="683401"/>
                  </a:lnTo>
                  <a:lnTo>
                    <a:pt x="1400355" y="728264"/>
                  </a:lnTo>
                  <a:lnTo>
                    <a:pt x="1530684" y="741711"/>
                  </a:lnTo>
                  <a:lnTo>
                    <a:pt x="1522597" y="878297"/>
                  </a:lnTo>
                  <a:lnTo>
                    <a:pt x="1391371" y="878297"/>
                  </a:lnTo>
                  <a:lnTo>
                    <a:pt x="1381673" y="922913"/>
                  </a:lnTo>
                  <a:lnTo>
                    <a:pt x="1368842" y="966686"/>
                  </a:lnTo>
                  <a:lnTo>
                    <a:pt x="1352930" y="1009434"/>
                  </a:lnTo>
                  <a:lnTo>
                    <a:pt x="1333993" y="1050978"/>
                  </a:lnTo>
                  <a:lnTo>
                    <a:pt x="1440240" y="1127918"/>
                  </a:lnTo>
                  <a:lnTo>
                    <a:pt x="1432400" y="1139820"/>
                  </a:lnTo>
                  <a:close/>
                </a:path>
                <a:path w="1530985" h="1532254">
                  <a:moveTo>
                    <a:pt x="114625" y="1169833"/>
                  </a:moveTo>
                  <a:lnTo>
                    <a:pt x="52472" y="1045673"/>
                  </a:lnTo>
                  <a:lnTo>
                    <a:pt x="167028" y="981828"/>
                  </a:lnTo>
                  <a:lnTo>
                    <a:pt x="152864" y="937726"/>
                  </a:lnTo>
                  <a:lnTo>
                    <a:pt x="142059" y="893206"/>
                  </a:lnTo>
                  <a:lnTo>
                    <a:pt x="134560" y="848434"/>
                  </a:lnTo>
                  <a:lnTo>
                    <a:pt x="130314" y="803573"/>
                  </a:lnTo>
                  <a:lnTo>
                    <a:pt x="0" y="790112"/>
                  </a:lnTo>
                  <a:lnTo>
                    <a:pt x="8207" y="651499"/>
                  </a:lnTo>
                  <a:lnTo>
                    <a:pt x="139317" y="653526"/>
                  </a:lnTo>
                  <a:lnTo>
                    <a:pt x="409578" y="653526"/>
                  </a:lnTo>
                  <a:lnTo>
                    <a:pt x="404408" y="669090"/>
                  </a:lnTo>
                  <a:lnTo>
                    <a:pt x="395485" y="712387"/>
                  </a:lnTo>
                  <a:lnTo>
                    <a:pt x="391713" y="756613"/>
                  </a:lnTo>
                  <a:lnTo>
                    <a:pt x="393248" y="801300"/>
                  </a:lnTo>
                  <a:lnTo>
                    <a:pt x="400246" y="845976"/>
                  </a:lnTo>
                  <a:lnTo>
                    <a:pt x="412863" y="890172"/>
                  </a:lnTo>
                  <a:lnTo>
                    <a:pt x="431257" y="933416"/>
                  </a:lnTo>
                  <a:lnTo>
                    <a:pt x="454856" y="974048"/>
                  </a:lnTo>
                  <a:lnTo>
                    <a:pt x="482674" y="1010621"/>
                  </a:lnTo>
                  <a:lnTo>
                    <a:pt x="514241" y="1042977"/>
                  </a:lnTo>
                  <a:lnTo>
                    <a:pt x="549088" y="1070960"/>
                  </a:lnTo>
                  <a:lnTo>
                    <a:pt x="586743" y="1094415"/>
                  </a:lnTo>
                  <a:lnTo>
                    <a:pt x="626737" y="1113185"/>
                  </a:lnTo>
                  <a:lnTo>
                    <a:pt x="635885" y="1116229"/>
                  </a:lnTo>
                  <a:lnTo>
                    <a:pt x="234311" y="1116229"/>
                  </a:lnTo>
                  <a:lnTo>
                    <a:pt x="114625" y="1169833"/>
                  </a:lnTo>
                  <a:close/>
                </a:path>
                <a:path w="1530985" h="1532254">
                  <a:moveTo>
                    <a:pt x="1522477" y="880324"/>
                  </a:moveTo>
                  <a:lnTo>
                    <a:pt x="1391371" y="878297"/>
                  </a:lnTo>
                  <a:lnTo>
                    <a:pt x="1522597" y="878297"/>
                  </a:lnTo>
                  <a:lnTo>
                    <a:pt x="1522477" y="880324"/>
                  </a:lnTo>
                  <a:close/>
                </a:path>
                <a:path w="1530985" h="1532254">
                  <a:moveTo>
                    <a:pt x="403604" y="1441314"/>
                  </a:moveTo>
                  <a:lnTo>
                    <a:pt x="287759" y="1364901"/>
                  </a:lnTo>
                  <a:lnTo>
                    <a:pt x="355014" y="1252372"/>
                  </a:lnTo>
                  <a:lnTo>
                    <a:pt x="321652" y="1222113"/>
                  </a:lnTo>
                  <a:lnTo>
                    <a:pt x="290304" y="1189302"/>
                  </a:lnTo>
                  <a:lnTo>
                    <a:pt x="261136" y="1153990"/>
                  </a:lnTo>
                  <a:lnTo>
                    <a:pt x="234311" y="1116229"/>
                  </a:lnTo>
                  <a:lnTo>
                    <a:pt x="635885" y="1116229"/>
                  </a:lnTo>
                  <a:lnTo>
                    <a:pt x="668601" y="1127113"/>
                  </a:lnTo>
                  <a:lnTo>
                    <a:pt x="711863" y="1136044"/>
                  </a:lnTo>
                  <a:lnTo>
                    <a:pt x="756055" y="1139820"/>
                  </a:lnTo>
                  <a:lnTo>
                    <a:pt x="1432400" y="1139820"/>
                  </a:lnTo>
                  <a:lnTo>
                    <a:pt x="1408214" y="1176540"/>
                  </a:lnTo>
                  <a:lnTo>
                    <a:pt x="1251430" y="1176540"/>
                  </a:lnTo>
                  <a:lnTo>
                    <a:pt x="1221198" y="1209938"/>
                  </a:lnTo>
                  <a:lnTo>
                    <a:pt x="1188411" y="1241315"/>
                  </a:lnTo>
                  <a:lnTo>
                    <a:pt x="1153124" y="1270508"/>
                  </a:lnTo>
                  <a:lnTo>
                    <a:pt x="1115389" y="1297353"/>
                  </a:lnTo>
                  <a:lnTo>
                    <a:pt x="1132227" y="1334998"/>
                  </a:lnTo>
                  <a:lnTo>
                    <a:pt x="480481" y="1334998"/>
                  </a:lnTo>
                  <a:lnTo>
                    <a:pt x="403604" y="1441314"/>
                  </a:lnTo>
                  <a:close/>
                </a:path>
                <a:path w="1530985" h="1532254">
                  <a:moveTo>
                    <a:pt x="1363870" y="1243864"/>
                  </a:moveTo>
                  <a:lnTo>
                    <a:pt x="1251430" y="1176540"/>
                  </a:lnTo>
                  <a:lnTo>
                    <a:pt x="1408214" y="1176540"/>
                  </a:lnTo>
                  <a:lnTo>
                    <a:pt x="1363870" y="1243864"/>
                  </a:lnTo>
                  <a:close/>
                </a:path>
                <a:path w="1530985" h="1532254">
                  <a:moveTo>
                    <a:pt x="789515" y="1531838"/>
                  </a:moveTo>
                  <a:lnTo>
                    <a:pt x="651007" y="1523628"/>
                  </a:lnTo>
                  <a:lnTo>
                    <a:pt x="653035" y="1392405"/>
                  </a:lnTo>
                  <a:lnTo>
                    <a:pt x="608452" y="1382706"/>
                  </a:lnTo>
                  <a:lnTo>
                    <a:pt x="564712" y="1369866"/>
                  </a:lnTo>
                  <a:lnTo>
                    <a:pt x="521995" y="1353943"/>
                  </a:lnTo>
                  <a:lnTo>
                    <a:pt x="480481" y="1334998"/>
                  </a:lnTo>
                  <a:lnTo>
                    <a:pt x="1132227" y="1334998"/>
                  </a:lnTo>
                  <a:lnTo>
                    <a:pt x="1145499" y="1364673"/>
                  </a:lnTo>
                  <a:lnTo>
                    <a:pt x="981105" y="1364673"/>
                  </a:lnTo>
                  <a:lnTo>
                    <a:pt x="937027" y="1378846"/>
                  </a:lnTo>
                  <a:lnTo>
                    <a:pt x="892536" y="1389658"/>
                  </a:lnTo>
                  <a:lnTo>
                    <a:pt x="847795" y="1397157"/>
                  </a:lnTo>
                  <a:lnTo>
                    <a:pt x="802966" y="1401396"/>
                  </a:lnTo>
                  <a:lnTo>
                    <a:pt x="789515" y="1531838"/>
                  </a:lnTo>
                  <a:close/>
                </a:path>
                <a:path w="1530985" h="1532254">
                  <a:moveTo>
                    <a:pt x="1044887" y="1479312"/>
                  </a:moveTo>
                  <a:lnTo>
                    <a:pt x="981105" y="1364673"/>
                  </a:lnTo>
                  <a:lnTo>
                    <a:pt x="1145499" y="1364673"/>
                  </a:lnTo>
                  <a:lnTo>
                    <a:pt x="1168953" y="1417112"/>
                  </a:lnTo>
                  <a:lnTo>
                    <a:pt x="1044887" y="147931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1373" y="6735889"/>
              <a:ext cx="3377565" cy="3552825"/>
            </a:xfrm>
            <a:custGeom>
              <a:avLst/>
              <a:gdLst/>
              <a:ahLst/>
              <a:cxnLst/>
              <a:rect l="l" t="t" r="r" b="b"/>
              <a:pathLst>
                <a:path w="3377565" h="3552825">
                  <a:moveTo>
                    <a:pt x="1727428" y="791375"/>
                  </a:moveTo>
                  <a:lnTo>
                    <a:pt x="1696847" y="632371"/>
                  </a:lnTo>
                  <a:lnTo>
                    <a:pt x="1692770" y="611212"/>
                  </a:lnTo>
                  <a:lnTo>
                    <a:pt x="1464005" y="632371"/>
                  </a:lnTo>
                  <a:lnTo>
                    <a:pt x="1458874" y="619506"/>
                  </a:lnTo>
                  <a:lnTo>
                    <a:pt x="1441729" y="581304"/>
                  </a:lnTo>
                  <a:lnTo>
                    <a:pt x="1414830" y="531825"/>
                  </a:lnTo>
                  <a:lnTo>
                    <a:pt x="1384287" y="485660"/>
                  </a:lnTo>
                  <a:lnTo>
                    <a:pt x="1350378" y="442849"/>
                  </a:lnTo>
                  <a:lnTo>
                    <a:pt x="1344701" y="436816"/>
                  </a:lnTo>
                  <a:lnTo>
                    <a:pt x="1323581" y="414362"/>
                  </a:lnTo>
                  <a:lnTo>
                    <a:pt x="1313383" y="403504"/>
                  </a:lnTo>
                  <a:lnTo>
                    <a:pt x="1382750" y="275551"/>
                  </a:lnTo>
                  <a:lnTo>
                    <a:pt x="1422869" y="201549"/>
                  </a:lnTo>
                  <a:lnTo>
                    <a:pt x="1290942" y="112153"/>
                  </a:lnTo>
                  <a:lnTo>
                    <a:pt x="1290942" y="851776"/>
                  </a:lnTo>
                  <a:lnTo>
                    <a:pt x="1289926" y="895934"/>
                  </a:lnTo>
                  <a:lnTo>
                    <a:pt x="1284401" y="939520"/>
                  </a:lnTo>
                  <a:lnTo>
                    <a:pt x="1274495" y="982179"/>
                  </a:lnTo>
                  <a:lnTo>
                    <a:pt x="1260309" y="1023581"/>
                  </a:lnTo>
                  <a:lnTo>
                    <a:pt x="1241983" y="1063358"/>
                  </a:lnTo>
                  <a:lnTo>
                    <a:pt x="1219619" y="1101166"/>
                  </a:lnTo>
                  <a:lnTo>
                    <a:pt x="1193342" y="1136662"/>
                  </a:lnTo>
                  <a:lnTo>
                    <a:pt x="1163281" y="1169479"/>
                  </a:lnTo>
                  <a:lnTo>
                    <a:pt x="1129550" y="1199299"/>
                  </a:lnTo>
                  <a:lnTo>
                    <a:pt x="1092263" y="1225740"/>
                  </a:lnTo>
                  <a:lnTo>
                    <a:pt x="1051547" y="1248473"/>
                  </a:lnTo>
                  <a:lnTo>
                    <a:pt x="1008621" y="1266698"/>
                  </a:lnTo>
                  <a:lnTo>
                    <a:pt x="964882" y="1279944"/>
                  </a:lnTo>
                  <a:lnTo>
                    <a:pt x="920661" y="1288313"/>
                  </a:lnTo>
                  <a:lnTo>
                    <a:pt x="876312" y="1291920"/>
                  </a:lnTo>
                  <a:lnTo>
                    <a:pt x="832180" y="1290904"/>
                  </a:lnTo>
                  <a:lnTo>
                    <a:pt x="788631" y="1285379"/>
                  </a:lnTo>
                  <a:lnTo>
                    <a:pt x="745998" y="1275461"/>
                  </a:lnTo>
                  <a:lnTo>
                    <a:pt x="704634" y="1261262"/>
                  </a:lnTo>
                  <a:lnTo>
                    <a:pt x="664883" y="1242923"/>
                  </a:lnTo>
                  <a:lnTo>
                    <a:pt x="627100" y="1220546"/>
                  </a:lnTo>
                  <a:lnTo>
                    <a:pt x="591642" y="1194257"/>
                  </a:lnTo>
                  <a:lnTo>
                    <a:pt x="558838" y="1164170"/>
                  </a:lnTo>
                  <a:lnTo>
                    <a:pt x="529043" y="1130401"/>
                  </a:lnTo>
                  <a:lnTo>
                    <a:pt x="504952" y="1096391"/>
                  </a:lnTo>
                  <a:lnTo>
                    <a:pt x="479894" y="1052347"/>
                  </a:lnTo>
                  <a:lnTo>
                    <a:pt x="461683" y="1009383"/>
                  </a:lnTo>
                  <a:lnTo>
                    <a:pt x="448449" y="965606"/>
                  </a:lnTo>
                  <a:lnTo>
                    <a:pt x="440093" y="921359"/>
                  </a:lnTo>
                  <a:lnTo>
                    <a:pt x="436486" y="876973"/>
                  </a:lnTo>
                  <a:lnTo>
                    <a:pt x="437502" y="832815"/>
                  </a:lnTo>
                  <a:lnTo>
                    <a:pt x="443014" y="789228"/>
                  </a:lnTo>
                  <a:lnTo>
                    <a:pt x="452932" y="746569"/>
                  </a:lnTo>
                  <a:lnTo>
                    <a:pt x="467118" y="705167"/>
                  </a:lnTo>
                  <a:lnTo>
                    <a:pt x="485444" y="665391"/>
                  </a:lnTo>
                  <a:lnTo>
                    <a:pt x="507809" y="627583"/>
                  </a:lnTo>
                  <a:lnTo>
                    <a:pt x="534073" y="592086"/>
                  </a:lnTo>
                  <a:lnTo>
                    <a:pt x="564146" y="559257"/>
                  </a:lnTo>
                  <a:lnTo>
                    <a:pt x="597877" y="529450"/>
                  </a:lnTo>
                  <a:lnTo>
                    <a:pt x="635165" y="502996"/>
                  </a:lnTo>
                  <a:lnTo>
                    <a:pt x="675881" y="480263"/>
                  </a:lnTo>
                  <a:lnTo>
                    <a:pt x="718807" y="462038"/>
                  </a:lnTo>
                  <a:lnTo>
                    <a:pt x="762558" y="448792"/>
                  </a:lnTo>
                  <a:lnTo>
                    <a:pt x="806780" y="440436"/>
                  </a:lnTo>
                  <a:lnTo>
                    <a:pt x="851128" y="436816"/>
                  </a:lnTo>
                  <a:lnTo>
                    <a:pt x="895248" y="437832"/>
                  </a:lnTo>
                  <a:lnTo>
                    <a:pt x="938809" y="443357"/>
                  </a:lnTo>
                  <a:lnTo>
                    <a:pt x="981443" y="453275"/>
                  </a:lnTo>
                  <a:lnTo>
                    <a:pt x="1022807" y="467474"/>
                  </a:lnTo>
                  <a:lnTo>
                    <a:pt x="1062545" y="485825"/>
                  </a:lnTo>
                  <a:lnTo>
                    <a:pt x="1100328" y="508203"/>
                  </a:lnTo>
                  <a:lnTo>
                    <a:pt x="1135799" y="534492"/>
                  </a:lnTo>
                  <a:lnTo>
                    <a:pt x="1168603" y="564578"/>
                  </a:lnTo>
                  <a:lnTo>
                    <a:pt x="1198384" y="598347"/>
                  </a:lnTo>
                  <a:lnTo>
                    <a:pt x="1224813" y="635660"/>
                  </a:lnTo>
                  <a:lnTo>
                    <a:pt x="1247533" y="676414"/>
                  </a:lnTo>
                  <a:lnTo>
                    <a:pt x="1265745" y="719366"/>
                  </a:lnTo>
                  <a:lnTo>
                    <a:pt x="1278966" y="763143"/>
                  </a:lnTo>
                  <a:lnTo>
                    <a:pt x="1287335" y="807402"/>
                  </a:lnTo>
                  <a:lnTo>
                    <a:pt x="1290942" y="851776"/>
                  </a:lnTo>
                  <a:lnTo>
                    <a:pt x="1290942" y="112153"/>
                  </a:lnTo>
                  <a:lnTo>
                    <a:pt x="1271079" y="98691"/>
                  </a:lnTo>
                  <a:lnTo>
                    <a:pt x="1124229" y="275551"/>
                  </a:lnTo>
                  <a:lnTo>
                    <a:pt x="1073023" y="255447"/>
                  </a:lnTo>
                  <a:lnTo>
                    <a:pt x="1020292" y="239763"/>
                  </a:lnTo>
                  <a:lnTo>
                    <a:pt x="966355" y="228612"/>
                  </a:lnTo>
                  <a:lnTo>
                    <a:pt x="911504" y="222084"/>
                  </a:lnTo>
                  <a:lnTo>
                    <a:pt x="856056" y="220306"/>
                  </a:lnTo>
                  <a:lnTo>
                    <a:pt x="790778" y="0"/>
                  </a:lnTo>
                  <a:lnTo>
                    <a:pt x="610743" y="34683"/>
                  </a:lnTo>
                  <a:lnTo>
                    <a:pt x="631888" y="263639"/>
                  </a:lnTo>
                  <a:lnTo>
                    <a:pt x="619036" y="268770"/>
                  </a:lnTo>
                  <a:lnTo>
                    <a:pt x="580859" y="285927"/>
                  </a:lnTo>
                  <a:lnTo>
                    <a:pt x="531431" y="312839"/>
                  </a:lnTo>
                  <a:lnTo>
                    <a:pt x="485279" y="343395"/>
                  </a:lnTo>
                  <a:lnTo>
                    <a:pt x="442518" y="377329"/>
                  </a:lnTo>
                  <a:lnTo>
                    <a:pt x="403199" y="414362"/>
                  </a:lnTo>
                  <a:lnTo>
                    <a:pt x="201396" y="304787"/>
                  </a:lnTo>
                  <a:lnTo>
                    <a:pt x="98602" y="456704"/>
                  </a:lnTo>
                  <a:lnTo>
                    <a:pt x="275336" y="603656"/>
                  </a:lnTo>
                  <a:lnTo>
                    <a:pt x="255244" y="654900"/>
                  </a:lnTo>
                  <a:lnTo>
                    <a:pt x="239572" y="707682"/>
                  </a:lnTo>
                  <a:lnTo>
                    <a:pt x="228422" y="761657"/>
                  </a:lnTo>
                  <a:lnTo>
                    <a:pt x="221907" y="816546"/>
                  </a:lnTo>
                  <a:lnTo>
                    <a:pt x="220129" y="872045"/>
                  </a:lnTo>
                  <a:lnTo>
                    <a:pt x="0" y="937374"/>
                  </a:lnTo>
                  <a:lnTo>
                    <a:pt x="34645" y="1117523"/>
                  </a:lnTo>
                  <a:lnTo>
                    <a:pt x="263436" y="1096391"/>
                  </a:lnTo>
                  <a:lnTo>
                    <a:pt x="268554" y="1109230"/>
                  </a:lnTo>
                  <a:lnTo>
                    <a:pt x="285711" y="1147432"/>
                  </a:lnTo>
                  <a:lnTo>
                    <a:pt x="312597" y="1196911"/>
                  </a:lnTo>
                  <a:lnTo>
                    <a:pt x="343128" y="1243088"/>
                  </a:lnTo>
                  <a:lnTo>
                    <a:pt x="377037" y="1285887"/>
                  </a:lnTo>
                  <a:lnTo>
                    <a:pt x="414045" y="1325232"/>
                  </a:lnTo>
                  <a:lnTo>
                    <a:pt x="304546" y="1527187"/>
                  </a:lnTo>
                  <a:lnTo>
                    <a:pt x="456349" y="1630057"/>
                  </a:lnTo>
                  <a:lnTo>
                    <a:pt x="603199" y="1453197"/>
                  </a:lnTo>
                  <a:lnTo>
                    <a:pt x="654405" y="1473301"/>
                  </a:lnTo>
                  <a:lnTo>
                    <a:pt x="707123" y="1488986"/>
                  </a:lnTo>
                  <a:lnTo>
                    <a:pt x="761060" y="1500136"/>
                  </a:lnTo>
                  <a:lnTo>
                    <a:pt x="815911" y="1506664"/>
                  </a:lnTo>
                  <a:lnTo>
                    <a:pt x="871372" y="1508429"/>
                  </a:lnTo>
                  <a:lnTo>
                    <a:pt x="936663" y="1728736"/>
                  </a:lnTo>
                  <a:lnTo>
                    <a:pt x="1116672" y="1694053"/>
                  </a:lnTo>
                  <a:lnTo>
                    <a:pt x="1095540" y="1465122"/>
                  </a:lnTo>
                  <a:lnTo>
                    <a:pt x="1108392" y="1459979"/>
                  </a:lnTo>
                  <a:lnTo>
                    <a:pt x="1121181" y="1454569"/>
                  </a:lnTo>
                  <a:lnTo>
                    <a:pt x="1124216" y="1453197"/>
                  </a:lnTo>
                  <a:lnTo>
                    <a:pt x="1133906" y="1448841"/>
                  </a:lnTo>
                  <a:lnTo>
                    <a:pt x="1195997" y="1415910"/>
                  </a:lnTo>
                  <a:lnTo>
                    <a:pt x="1242136" y="1385354"/>
                  </a:lnTo>
                  <a:lnTo>
                    <a:pt x="1284909" y="1351419"/>
                  </a:lnTo>
                  <a:lnTo>
                    <a:pt x="1324216" y="1314386"/>
                  </a:lnTo>
                  <a:lnTo>
                    <a:pt x="1526032" y="1423949"/>
                  </a:lnTo>
                  <a:lnTo>
                    <a:pt x="1600174" y="1314386"/>
                  </a:lnTo>
                  <a:lnTo>
                    <a:pt x="1615376" y="1291920"/>
                  </a:lnTo>
                  <a:lnTo>
                    <a:pt x="1628825" y="1272044"/>
                  </a:lnTo>
                  <a:lnTo>
                    <a:pt x="1452092" y="1125093"/>
                  </a:lnTo>
                  <a:lnTo>
                    <a:pt x="1472184" y="1073848"/>
                  </a:lnTo>
                  <a:lnTo>
                    <a:pt x="1487843" y="1021080"/>
                  </a:lnTo>
                  <a:lnTo>
                    <a:pt x="1498993" y="967092"/>
                  </a:lnTo>
                  <a:lnTo>
                    <a:pt x="1505508" y="912202"/>
                  </a:lnTo>
                  <a:lnTo>
                    <a:pt x="1507286" y="856703"/>
                  </a:lnTo>
                  <a:lnTo>
                    <a:pt x="1727428" y="791375"/>
                  </a:lnTo>
                  <a:close/>
                </a:path>
                <a:path w="3377565" h="3552825">
                  <a:moveTo>
                    <a:pt x="3377171" y="2869107"/>
                  </a:moveTo>
                  <a:lnTo>
                    <a:pt x="3245548" y="2832824"/>
                  </a:lnTo>
                  <a:lnTo>
                    <a:pt x="3248812" y="2786507"/>
                  </a:lnTo>
                  <a:lnTo>
                    <a:pt x="3248837" y="2737916"/>
                  </a:lnTo>
                  <a:lnTo>
                    <a:pt x="3245408" y="2690558"/>
                  </a:lnTo>
                  <a:lnTo>
                    <a:pt x="3238627" y="2643517"/>
                  </a:lnTo>
                  <a:lnTo>
                    <a:pt x="3367201" y="2597670"/>
                  </a:lnTo>
                  <a:lnTo>
                    <a:pt x="3335324" y="2493924"/>
                  </a:lnTo>
                  <a:lnTo>
                    <a:pt x="3324745" y="2459507"/>
                  </a:lnTo>
                  <a:lnTo>
                    <a:pt x="3192742" y="2493924"/>
                  </a:lnTo>
                  <a:lnTo>
                    <a:pt x="3172269" y="2451722"/>
                  </a:lnTo>
                  <a:lnTo>
                    <a:pt x="3148660" y="2410790"/>
                  </a:lnTo>
                  <a:lnTo>
                    <a:pt x="3123069" y="2373007"/>
                  </a:lnTo>
                  <a:lnTo>
                    <a:pt x="3121926" y="2371306"/>
                  </a:lnTo>
                  <a:lnTo>
                    <a:pt x="3092043" y="2333460"/>
                  </a:lnTo>
                  <a:lnTo>
                    <a:pt x="3157055" y="2257006"/>
                  </a:lnTo>
                  <a:lnTo>
                    <a:pt x="3180511" y="2229421"/>
                  </a:lnTo>
                  <a:lnTo>
                    <a:pt x="3177819" y="2226932"/>
                  </a:lnTo>
                  <a:lnTo>
                    <a:pt x="3074695" y="2131034"/>
                  </a:lnTo>
                  <a:lnTo>
                    <a:pt x="2977489" y="2226932"/>
                  </a:lnTo>
                  <a:lnTo>
                    <a:pt x="2976118" y="2226005"/>
                  </a:lnTo>
                  <a:lnTo>
                    <a:pt x="2976118" y="2770924"/>
                  </a:lnTo>
                  <a:lnTo>
                    <a:pt x="2972397" y="2816796"/>
                  </a:lnTo>
                  <a:lnTo>
                    <a:pt x="2963265" y="2862097"/>
                  </a:lnTo>
                  <a:lnTo>
                    <a:pt x="2948698" y="2906293"/>
                  </a:lnTo>
                  <a:lnTo>
                    <a:pt x="2928670" y="2948902"/>
                  </a:lnTo>
                  <a:lnTo>
                    <a:pt x="2903169" y="2989376"/>
                  </a:lnTo>
                  <a:lnTo>
                    <a:pt x="2872168" y="3027210"/>
                  </a:lnTo>
                  <a:lnTo>
                    <a:pt x="2836735" y="3060916"/>
                  </a:lnTo>
                  <a:lnTo>
                    <a:pt x="2798267" y="3089338"/>
                  </a:lnTo>
                  <a:lnTo>
                    <a:pt x="2757284" y="3112452"/>
                  </a:lnTo>
                  <a:lnTo>
                    <a:pt x="2714307" y="3130232"/>
                  </a:lnTo>
                  <a:lnTo>
                    <a:pt x="2669832" y="3142665"/>
                  </a:lnTo>
                  <a:lnTo>
                    <a:pt x="2624391" y="3149727"/>
                  </a:lnTo>
                  <a:lnTo>
                    <a:pt x="2578493" y="3151416"/>
                  </a:lnTo>
                  <a:lnTo>
                    <a:pt x="2532659" y="3147695"/>
                  </a:lnTo>
                  <a:lnTo>
                    <a:pt x="2487396" y="3138551"/>
                  </a:lnTo>
                  <a:lnTo>
                    <a:pt x="2443226" y="3123971"/>
                  </a:lnTo>
                  <a:lnTo>
                    <a:pt x="2400655" y="3103930"/>
                  </a:lnTo>
                  <a:lnTo>
                    <a:pt x="2360218" y="3078416"/>
                  </a:lnTo>
                  <a:lnTo>
                    <a:pt x="2322411" y="3047403"/>
                  </a:lnTo>
                  <a:lnTo>
                    <a:pt x="2288730" y="3011932"/>
                  </a:lnTo>
                  <a:lnTo>
                    <a:pt x="2260333" y="2973438"/>
                  </a:lnTo>
                  <a:lnTo>
                    <a:pt x="2237244" y="2932417"/>
                  </a:lnTo>
                  <a:lnTo>
                    <a:pt x="2219477" y="2889402"/>
                  </a:lnTo>
                  <a:lnTo>
                    <a:pt x="2207044" y="2844901"/>
                  </a:lnTo>
                  <a:lnTo>
                    <a:pt x="2199983" y="2799423"/>
                  </a:lnTo>
                  <a:lnTo>
                    <a:pt x="2198306" y="2753487"/>
                  </a:lnTo>
                  <a:lnTo>
                    <a:pt x="2202015" y="2707614"/>
                  </a:lnTo>
                  <a:lnTo>
                    <a:pt x="2211146" y="2662326"/>
                  </a:lnTo>
                  <a:lnTo>
                    <a:pt x="2225713" y="2618117"/>
                  </a:lnTo>
                  <a:lnTo>
                    <a:pt x="2245741" y="2575522"/>
                  </a:lnTo>
                  <a:lnTo>
                    <a:pt x="2268715" y="2539047"/>
                  </a:lnTo>
                  <a:lnTo>
                    <a:pt x="2302230" y="2497201"/>
                  </a:lnTo>
                  <a:lnTo>
                    <a:pt x="2337676" y="2463495"/>
                  </a:lnTo>
                  <a:lnTo>
                    <a:pt x="2376144" y="2435085"/>
                  </a:lnTo>
                  <a:lnTo>
                    <a:pt x="2417127" y="2411971"/>
                  </a:lnTo>
                  <a:lnTo>
                    <a:pt x="2460104" y="2394191"/>
                  </a:lnTo>
                  <a:lnTo>
                    <a:pt x="2504579" y="2381758"/>
                  </a:lnTo>
                  <a:lnTo>
                    <a:pt x="2550020" y="2374696"/>
                  </a:lnTo>
                  <a:lnTo>
                    <a:pt x="2595918" y="2373007"/>
                  </a:lnTo>
                  <a:lnTo>
                    <a:pt x="2641752" y="2376728"/>
                  </a:lnTo>
                  <a:lnTo>
                    <a:pt x="2687015" y="2385872"/>
                  </a:lnTo>
                  <a:lnTo>
                    <a:pt x="2731185" y="2400452"/>
                  </a:lnTo>
                  <a:lnTo>
                    <a:pt x="2773756" y="2420493"/>
                  </a:lnTo>
                  <a:lnTo>
                    <a:pt x="2814205" y="2446020"/>
                  </a:lnTo>
                  <a:lnTo>
                    <a:pt x="2852013" y="2477033"/>
                  </a:lnTo>
                  <a:lnTo>
                    <a:pt x="2885694" y="2512491"/>
                  </a:lnTo>
                  <a:lnTo>
                    <a:pt x="2914091" y="2550985"/>
                  </a:lnTo>
                  <a:lnTo>
                    <a:pt x="2937179" y="2592006"/>
                  </a:lnTo>
                  <a:lnTo>
                    <a:pt x="2954947" y="2635021"/>
                  </a:lnTo>
                  <a:lnTo>
                    <a:pt x="2967367" y="2679522"/>
                  </a:lnTo>
                  <a:lnTo>
                    <a:pt x="2974429" y="2725001"/>
                  </a:lnTo>
                  <a:lnTo>
                    <a:pt x="2976118" y="2770924"/>
                  </a:lnTo>
                  <a:lnTo>
                    <a:pt x="2976118" y="2226005"/>
                  </a:lnTo>
                  <a:lnTo>
                    <a:pt x="2937586" y="2199894"/>
                  </a:lnTo>
                  <a:lnTo>
                    <a:pt x="2896285" y="2176094"/>
                  </a:lnTo>
                  <a:lnTo>
                    <a:pt x="2853766" y="2155533"/>
                  </a:lnTo>
                  <a:lnTo>
                    <a:pt x="2810218" y="2138184"/>
                  </a:lnTo>
                  <a:lnTo>
                    <a:pt x="2815323" y="2110321"/>
                  </a:lnTo>
                  <a:lnTo>
                    <a:pt x="2816593" y="2103361"/>
                  </a:lnTo>
                  <a:lnTo>
                    <a:pt x="2834830" y="2003920"/>
                  </a:lnTo>
                  <a:lnTo>
                    <a:pt x="2694025" y="1971662"/>
                  </a:lnTo>
                  <a:lnTo>
                    <a:pt x="2657779" y="2103361"/>
                  </a:lnTo>
                  <a:lnTo>
                    <a:pt x="2610396" y="2100033"/>
                  </a:lnTo>
                  <a:lnTo>
                    <a:pt x="2562936" y="2100084"/>
                  </a:lnTo>
                  <a:lnTo>
                    <a:pt x="2515603" y="2103513"/>
                  </a:lnTo>
                  <a:lnTo>
                    <a:pt x="2468600" y="2110321"/>
                  </a:lnTo>
                  <a:lnTo>
                    <a:pt x="2422779" y="1981619"/>
                  </a:lnTo>
                  <a:lnTo>
                    <a:pt x="2284742" y="2024113"/>
                  </a:lnTo>
                  <a:lnTo>
                    <a:pt x="2319121" y="2156206"/>
                  </a:lnTo>
                  <a:lnTo>
                    <a:pt x="2276945" y="2176703"/>
                  </a:lnTo>
                  <a:lnTo>
                    <a:pt x="2236051" y="2200325"/>
                  </a:lnTo>
                  <a:lnTo>
                    <a:pt x="2196592" y="2227097"/>
                  </a:lnTo>
                  <a:lnTo>
                    <a:pt x="2158771" y="2257006"/>
                  </a:lnTo>
                  <a:lnTo>
                    <a:pt x="2054821" y="2168461"/>
                  </a:lnTo>
                  <a:lnTo>
                    <a:pt x="1956485" y="2274354"/>
                  </a:lnTo>
                  <a:lnTo>
                    <a:pt x="2052332" y="2371623"/>
                  </a:lnTo>
                  <a:lnTo>
                    <a:pt x="2025319" y="2411565"/>
                  </a:lnTo>
                  <a:lnTo>
                    <a:pt x="2001532" y="2452890"/>
                  </a:lnTo>
                  <a:lnTo>
                    <a:pt x="1980984" y="2495448"/>
                  </a:lnTo>
                  <a:lnTo>
                    <a:pt x="1963648" y="2539047"/>
                  </a:lnTo>
                  <a:lnTo>
                    <a:pt x="1829498" y="2514409"/>
                  </a:lnTo>
                  <a:lnTo>
                    <a:pt x="1797253" y="2655303"/>
                  </a:lnTo>
                  <a:lnTo>
                    <a:pt x="1928863" y="2691587"/>
                  </a:lnTo>
                  <a:lnTo>
                    <a:pt x="1925599" y="2737916"/>
                  </a:lnTo>
                  <a:lnTo>
                    <a:pt x="1925574" y="2786507"/>
                  </a:lnTo>
                  <a:lnTo>
                    <a:pt x="1929003" y="2833865"/>
                  </a:lnTo>
                  <a:lnTo>
                    <a:pt x="1935797" y="2880906"/>
                  </a:lnTo>
                  <a:lnTo>
                    <a:pt x="1807197" y="2926753"/>
                  </a:lnTo>
                  <a:lnTo>
                    <a:pt x="1849678" y="3064916"/>
                  </a:lnTo>
                  <a:lnTo>
                    <a:pt x="1981669" y="3030524"/>
                  </a:lnTo>
                  <a:lnTo>
                    <a:pt x="2002142" y="3072714"/>
                  </a:lnTo>
                  <a:lnTo>
                    <a:pt x="2025751" y="3113646"/>
                  </a:lnTo>
                  <a:lnTo>
                    <a:pt x="2052497" y="3153118"/>
                  </a:lnTo>
                  <a:lnTo>
                    <a:pt x="2082368" y="3190976"/>
                  </a:lnTo>
                  <a:lnTo>
                    <a:pt x="1993912" y="3295002"/>
                  </a:lnTo>
                  <a:lnTo>
                    <a:pt x="2099716" y="3393402"/>
                  </a:lnTo>
                  <a:lnTo>
                    <a:pt x="2196909" y="3297491"/>
                  </a:lnTo>
                  <a:lnTo>
                    <a:pt x="2236825" y="3324529"/>
                  </a:lnTo>
                  <a:lnTo>
                    <a:pt x="2278126" y="3348329"/>
                  </a:lnTo>
                  <a:lnTo>
                    <a:pt x="2320645" y="3368903"/>
                  </a:lnTo>
                  <a:lnTo>
                    <a:pt x="2364206" y="3386239"/>
                  </a:lnTo>
                  <a:lnTo>
                    <a:pt x="2339594" y="3520490"/>
                  </a:lnTo>
                  <a:lnTo>
                    <a:pt x="2480386" y="3552761"/>
                  </a:lnTo>
                  <a:lnTo>
                    <a:pt x="2516644" y="3421062"/>
                  </a:lnTo>
                  <a:lnTo>
                    <a:pt x="2564028" y="3424402"/>
                  </a:lnTo>
                  <a:lnTo>
                    <a:pt x="2611488" y="3424351"/>
                  </a:lnTo>
                  <a:lnTo>
                    <a:pt x="2656725" y="3421062"/>
                  </a:lnTo>
                  <a:lnTo>
                    <a:pt x="2658808" y="3420910"/>
                  </a:lnTo>
                  <a:lnTo>
                    <a:pt x="2705824" y="3414103"/>
                  </a:lnTo>
                  <a:lnTo>
                    <a:pt x="2751620" y="3542804"/>
                  </a:lnTo>
                  <a:lnTo>
                    <a:pt x="2889694" y="3500297"/>
                  </a:lnTo>
                  <a:lnTo>
                    <a:pt x="2867241" y="3414103"/>
                  </a:lnTo>
                  <a:lnTo>
                    <a:pt x="2855290" y="3368217"/>
                  </a:lnTo>
                  <a:lnTo>
                    <a:pt x="2897467" y="3347720"/>
                  </a:lnTo>
                  <a:lnTo>
                    <a:pt x="2938373" y="3324098"/>
                  </a:lnTo>
                  <a:lnTo>
                    <a:pt x="2977591" y="3297491"/>
                  </a:lnTo>
                  <a:lnTo>
                    <a:pt x="3015640" y="3267430"/>
                  </a:lnTo>
                  <a:lnTo>
                    <a:pt x="3119602" y="3355962"/>
                  </a:lnTo>
                  <a:lnTo>
                    <a:pt x="3201809" y="3267430"/>
                  </a:lnTo>
                  <a:lnTo>
                    <a:pt x="3217926" y="3250069"/>
                  </a:lnTo>
                  <a:lnTo>
                    <a:pt x="3122079" y="3152800"/>
                  </a:lnTo>
                  <a:lnTo>
                    <a:pt x="3123019" y="3151416"/>
                  </a:lnTo>
                  <a:lnTo>
                    <a:pt x="3149104" y="3112859"/>
                  </a:lnTo>
                  <a:lnTo>
                    <a:pt x="3172879" y="3071533"/>
                  </a:lnTo>
                  <a:lnTo>
                    <a:pt x="3193427" y="3028975"/>
                  </a:lnTo>
                  <a:lnTo>
                    <a:pt x="3210750" y="2985376"/>
                  </a:lnTo>
                  <a:lnTo>
                    <a:pt x="3344926" y="3010014"/>
                  </a:lnTo>
                  <a:lnTo>
                    <a:pt x="3350564" y="2985376"/>
                  </a:lnTo>
                  <a:lnTo>
                    <a:pt x="3377171" y="2869107"/>
                  </a:lnTo>
                  <a:close/>
                </a:path>
              </a:pathLst>
            </a:custGeom>
            <a:solidFill>
              <a:srgbClr val="99F1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07" y="6930376"/>
              <a:ext cx="3562350" cy="3145790"/>
            </a:xfrm>
            <a:custGeom>
              <a:avLst/>
              <a:gdLst/>
              <a:ahLst/>
              <a:cxnLst/>
              <a:rect l="l" t="t" r="r" b="b"/>
              <a:pathLst>
                <a:path w="3562350" h="3145790">
                  <a:moveTo>
                    <a:pt x="421640" y="1376705"/>
                  </a:moveTo>
                  <a:lnTo>
                    <a:pt x="419404" y="1370177"/>
                  </a:lnTo>
                  <a:lnTo>
                    <a:pt x="414020" y="1367523"/>
                  </a:lnTo>
                  <a:lnTo>
                    <a:pt x="374065" y="1346276"/>
                  </a:lnTo>
                  <a:lnTo>
                    <a:pt x="336143" y="1322819"/>
                  </a:lnTo>
                  <a:lnTo>
                    <a:pt x="300278" y="1297178"/>
                  </a:lnTo>
                  <a:lnTo>
                    <a:pt x="266484" y="1269403"/>
                  </a:lnTo>
                  <a:lnTo>
                    <a:pt x="234784" y="1239532"/>
                  </a:lnTo>
                  <a:lnTo>
                    <a:pt x="205206" y="1207604"/>
                  </a:lnTo>
                  <a:lnTo>
                    <a:pt x="177761" y="1173645"/>
                  </a:lnTo>
                  <a:lnTo>
                    <a:pt x="152463" y="1137716"/>
                  </a:lnTo>
                  <a:lnTo>
                    <a:pt x="129336" y="1099832"/>
                  </a:lnTo>
                  <a:lnTo>
                    <a:pt x="108407" y="1060056"/>
                  </a:lnTo>
                  <a:lnTo>
                    <a:pt x="89687" y="1018413"/>
                  </a:lnTo>
                  <a:lnTo>
                    <a:pt x="73190" y="974953"/>
                  </a:lnTo>
                  <a:lnTo>
                    <a:pt x="58940" y="929703"/>
                  </a:lnTo>
                  <a:lnTo>
                    <a:pt x="46951" y="882713"/>
                  </a:lnTo>
                  <a:lnTo>
                    <a:pt x="37261" y="834009"/>
                  </a:lnTo>
                  <a:lnTo>
                    <a:pt x="29870" y="783640"/>
                  </a:lnTo>
                  <a:lnTo>
                    <a:pt x="24803" y="731659"/>
                  </a:lnTo>
                  <a:lnTo>
                    <a:pt x="22085" y="678078"/>
                  </a:lnTo>
                  <a:lnTo>
                    <a:pt x="21729" y="622947"/>
                  </a:lnTo>
                  <a:lnTo>
                    <a:pt x="23749" y="566305"/>
                  </a:lnTo>
                  <a:lnTo>
                    <a:pt x="28016" y="514883"/>
                  </a:lnTo>
                  <a:lnTo>
                    <a:pt x="35001" y="464261"/>
                  </a:lnTo>
                  <a:lnTo>
                    <a:pt x="44665" y="414578"/>
                  </a:lnTo>
                  <a:lnTo>
                    <a:pt x="56946" y="365950"/>
                  </a:lnTo>
                  <a:lnTo>
                    <a:pt x="71818" y="318528"/>
                  </a:lnTo>
                  <a:lnTo>
                    <a:pt x="89242" y="272427"/>
                  </a:lnTo>
                  <a:lnTo>
                    <a:pt x="109169" y="227787"/>
                  </a:lnTo>
                  <a:lnTo>
                    <a:pt x="131445" y="184937"/>
                  </a:lnTo>
                  <a:lnTo>
                    <a:pt x="158686" y="256857"/>
                  </a:lnTo>
                  <a:lnTo>
                    <a:pt x="161391" y="255562"/>
                  </a:lnTo>
                  <a:lnTo>
                    <a:pt x="200291" y="123456"/>
                  </a:lnTo>
                  <a:lnTo>
                    <a:pt x="259613" y="0"/>
                  </a:lnTo>
                  <a:lnTo>
                    <a:pt x="154000" y="87147"/>
                  </a:lnTo>
                  <a:lnTo>
                    <a:pt x="35115" y="156527"/>
                  </a:lnTo>
                  <a:lnTo>
                    <a:pt x="34861" y="159727"/>
                  </a:lnTo>
                  <a:lnTo>
                    <a:pt x="115404" y="169329"/>
                  </a:lnTo>
                  <a:lnTo>
                    <a:pt x="112598" y="174015"/>
                  </a:lnTo>
                  <a:lnTo>
                    <a:pt x="89623" y="218173"/>
                  </a:lnTo>
                  <a:lnTo>
                    <a:pt x="69176" y="263956"/>
                  </a:lnTo>
                  <a:lnTo>
                    <a:pt x="51308" y="311213"/>
                  </a:lnTo>
                  <a:lnTo>
                    <a:pt x="36055" y="359829"/>
                  </a:lnTo>
                  <a:lnTo>
                    <a:pt x="23456" y="409651"/>
                  </a:lnTo>
                  <a:lnTo>
                    <a:pt x="13550" y="460565"/>
                  </a:lnTo>
                  <a:lnTo>
                    <a:pt x="6388" y="512419"/>
                  </a:lnTo>
                  <a:lnTo>
                    <a:pt x="2006" y="565086"/>
                  </a:lnTo>
                  <a:lnTo>
                    <a:pt x="0" y="620039"/>
                  </a:lnTo>
                  <a:lnTo>
                    <a:pt x="241" y="673696"/>
                  </a:lnTo>
                  <a:lnTo>
                    <a:pt x="2705" y="726046"/>
                  </a:lnTo>
                  <a:lnTo>
                    <a:pt x="7391" y="777049"/>
                  </a:lnTo>
                  <a:lnTo>
                    <a:pt x="14300" y="826693"/>
                  </a:lnTo>
                  <a:lnTo>
                    <a:pt x="23431" y="874928"/>
                  </a:lnTo>
                  <a:lnTo>
                    <a:pt x="34759" y="921740"/>
                  </a:lnTo>
                  <a:lnTo>
                    <a:pt x="48310" y="967092"/>
                  </a:lnTo>
                  <a:lnTo>
                    <a:pt x="64058" y="1010970"/>
                  </a:lnTo>
                  <a:lnTo>
                    <a:pt x="82003" y="1053350"/>
                  </a:lnTo>
                  <a:lnTo>
                    <a:pt x="103797" y="1097241"/>
                  </a:lnTo>
                  <a:lnTo>
                    <a:pt x="127965" y="1138847"/>
                  </a:lnTo>
                  <a:lnTo>
                    <a:pt x="154482" y="1178153"/>
                  </a:lnTo>
                  <a:lnTo>
                    <a:pt x="183324" y="1215123"/>
                  </a:lnTo>
                  <a:lnTo>
                    <a:pt x="214490" y="1249756"/>
                  </a:lnTo>
                  <a:lnTo>
                    <a:pt x="247954" y="1282026"/>
                  </a:lnTo>
                  <a:lnTo>
                    <a:pt x="283705" y="1311910"/>
                  </a:lnTo>
                  <a:lnTo>
                    <a:pt x="321703" y="1339392"/>
                  </a:lnTo>
                  <a:lnTo>
                    <a:pt x="361950" y="1364449"/>
                  </a:lnTo>
                  <a:lnTo>
                    <a:pt x="404431" y="1387081"/>
                  </a:lnTo>
                  <a:lnTo>
                    <a:pt x="407606" y="1388211"/>
                  </a:lnTo>
                  <a:lnTo>
                    <a:pt x="413232" y="1388211"/>
                  </a:lnTo>
                  <a:lnTo>
                    <a:pt x="417093" y="1385963"/>
                  </a:lnTo>
                  <a:lnTo>
                    <a:pt x="421640" y="1376705"/>
                  </a:lnTo>
                  <a:close/>
                </a:path>
                <a:path w="3562350" h="3145790">
                  <a:moveTo>
                    <a:pt x="1230655" y="3026232"/>
                  </a:moveTo>
                  <a:lnTo>
                    <a:pt x="1113193" y="2955887"/>
                  </a:lnTo>
                  <a:lnTo>
                    <a:pt x="1007999" y="2867075"/>
                  </a:lnTo>
                  <a:lnTo>
                    <a:pt x="1005027" y="2867507"/>
                  </a:lnTo>
                  <a:lnTo>
                    <a:pt x="1022248" y="2944114"/>
                  </a:lnTo>
                  <a:lnTo>
                    <a:pt x="1010043" y="2939288"/>
                  </a:lnTo>
                  <a:lnTo>
                    <a:pt x="957211" y="2916009"/>
                  </a:lnTo>
                  <a:lnTo>
                    <a:pt x="907122" y="2891409"/>
                  </a:lnTo>
                  <a:lnTo>
                    <a:pt x="859739" y="2865475"/>
                  </a:lnTo>
                  <a:lnTo>
                    <a:pt x="815047" y="2838196"/>
                  </a:lnTo>
                  <a:lnTo>
                    <a:pt x="773049" y="2809557"/>
                  </a:lnTo>
                  <a:lnTo>
                    <a:pt x="733704" y="2779534"/>
                  </a:lnTo>
                  <a:lnTo>
                    <a:pt x="697026" y="2748115"/>
                  </a:lnTo>
                  <a:lnTo>
                    <a:pt x="662978" y="2715298"/>
                  </a:lnTo>
                  <a:lnTo>
                    <a:pt x="631558" y="2681059"/>
                  </a:lnTo>
                  <a:lnTo>
                    <a:pt x="602729" y="2645372"/>
                  </a:lnTo>
                  <a:lnTo>
                    <a:pt x="576503" y="2608249"/>
                  </a:lnTo>
                  <a:lnTo>
                    <a:pt x="552843" y="2569667"/>
                  </a:lnTo>
                  <a:lnTo>
                    <a:pt x="531736" y="2529598"/>
                  </a:lnTo>
                  <a:lnTo>
                    <a:pt x="513181" y="2488044"/>
                  </a:lnTo>
                  <a:lnTo>
                    <a:pt x="497154" y="2444991"/>
                  </a:lnTo>
                  <a:lnTo>
                    <a:pt x="482917" y="2398382"/>
                  </a:lnTo>
                  <a:lnTo>
                    <a:pt x="471436" y="2351303"/>
                  </a:lnTo>
                  <a:lnTo>
                    <a:pt x="462699" y="2303856"/>
                  </a:lnTo>
                  <a:lnTo>
                    <a:pt x="456717" y="2256167"/>
                  </a:lnTo>
                  <a:lnTo>
                    <a:pt x="453478" y="2208339"/>
                  </a:lnTo>
                  <a:lnTo>
                    <a:pt x="452983" y="2160473"/>
                  </a:lnTo>
                  <a:lnTo>
                    <a:pt x="455218" y="2112683"/>
                  </a:lnTo>
                  <a:lnTo>
                    <a:pt x="460184" y="2065070"/>
                  </a:lnTo>
                  <a:lnTo>
                    <a:pt x="467868" y="2017763"/>
                  </a:lnTo>
                  <a:lnTo>
                    <a:pt x="478269" y="1970862"/>
                  </a:lnTo>
                  <a:lnTo>
                    <a:pt x="491388" y="1924469"/>
                  </a:lnTo>
                  <a:lnTo>
                    <a:pt x="507212" y="1878698"/>
                  </a:lnTo>
                  <a:lnTo>
                    <a:pt x="525741" y="1833664"/>
                  </a:lnTo>
                  <a:lnTo>
                    <a:pt x="528180" y="1828165"/>
                  </a:lnTo>
                  <a:lnTo>
                    <a:pt x="525716" y="1821726"/>
                  </a:lnTo>
                  <a:lnTo>
                    <a:pt x="514731" y="1816823"/>
                  </a:lnTo>
                  <a:lnTo>
                    <a:pt x="508292" y="1819287"/>
                  </a:lnTo>
                  <a:lnTo>
                    <a:pt x="505841" y="1824786"/>
                  </a:lnTo>
                  <a:lnTo>
                    <a:pt x="486841" y="1871002"/>
                  </a:lnTo>
                  <a:lnTo>
                    <a:pt x="470611" y="1917954"/>
                  </a:lnTo>
                  <a:lnTo>
                    <a:pt x="457149" y="1965553"/>
                  </a:lnTo>
                  <a:lnTo>
                    <a:pt x="446481" y="2013673"/>
                  </a:lnTo>
                  <a:lnTo>
                    <a:pt x="438594" y="2062213"/>
                  </a:lnTo>
                  <a:lnTo>
                    <a:pt x="433501" y="2111044"/>
                  </a:lnTo>
                  <a:lnTo>
                    <a:pt x="431215" y="2160079"/>
                  </a:lnTo>
                  <a:lnTo>
                    <a:pt x="431723" y="2209177"/>
                  </a:lnTo>
                  <a:lnTo>
                    <a:pt x="435038" y="2258250"/>
                  </a:lnTo>
                  <a:lnTo>
                    <a:pt x="441172" y="2307171"/>
                  </a:lnTo>
                  <a:lnTo>
                    <a:pt x="450126" y="2355837"/>
                  </a:lnTo>
                  <a:lnTo>
                    <a:pt x="461911" y="2404135"/>
                  </a:lnTo>
                  <a:lnTo>
                    <a:pt x="476516" y="2451951"/>
                  </a:lnTo>
                  <a:lnTo>
                    <a:pt x="491947" y="2493670"/>
                  </a:lnTo>
                  <a:lnTo>
                    <a:pt x="509663" y="2533993"/>
                  </a:lnTo>
                  <a:lnTo>
                    <a:pt x="529666" y="2572956"/>
                  </a:lnTo>
                  <a:lnTo>
                    <a:pt x="551980" y="2610574"/>
                  </a:lnTo>
                  <a:lnTo>
                    <a:pt x="576618" y="2646845"/>
                  </a:lnTo>
                  <a:lnTo>
                    <a:pt x="603580" y="2681770"/>
                  </a:lnTo>
                  <a:lnTo>
                    <a:pt x="632891" y="2715387"/>
                  </a:lnTo>
                  <a:lnTo>
                    <a:pt x="664565" y="2747695"/>
                  </a:lnTo>
                  <a:lnTo>
                    <a:pt x="698614" y="2778709"/>
                  </a:lnTo>
                  <a:lnTo>
                    <a:pt x="735037" y="2808440"/>
                  </a:lnTo>
                  <a:lnTo>
                    <a:pt x="773874" y="2836900"/>
                  </a:lnTo>
                  <a:lnTo>
                    <a:pt x="815111" y="2864104"/>
                  </a:lnTo>
                  <a:lnTo>
                    <a:pt x="858786" y="2890062"/>
                  </a:lnTo>
                  <a:lnTo>
                    <a:pt x="904887" y="2914789"/>
                  </a:lnTo>
                  <a:lnTo>
                    <a:pt x="953452" y="2938284"/>
                  </a:lnTo>
                  <a:lnTo>
                    <a:pt x="1004481" y="2960573"/>
                  </a:lnTo>
                  <a:lnTo>
                    <a:pt x="1016190" y="2965196"/>
                  </a:lnTo>
                  <a:lnTo>
                    <a:pt x="955141" y="3016808"/>
                  </a:lnTo>
                  <a:lnTo>
                    <a:pt x="957122" y="3019348"/>
                  </a:lnTo>
                  <a:lnTo>
                    <a:pt x="1094536" y="3011716"/>
                  </a:lnTo>
                  <a:lnTo>
                    <a:pt x="1230655" y="3026232"/>
                  </a:lnTo>
                  <a:close/>
                </a:path>
                <a:path w="3562350" h="3145790">
                  <a:moveTo>
                    <a:pt x="3562007" y="2567724"/>
                  </a:moveTo>
                  <a:lnTo>
                    <a:pt x="3560610" y="2518308"/>
                  </a:lnTo>
                  <a:lnTo>
                    <a:pt x="3556457" y="2469464"/>
                  </a:lnTo>
                  <a:lnTo>
                    <a:pt x="3549624" y="2421280"/>
                  </a:lnTo>
                  <a:lnTo>
                    <a:pt x="3540150" y="2373858"/>
                  </a:lnTo>
                  <a:lnTo>
                    <a:pt x="3528098" y="2327287"/>
                  </a:lnTo>
                  <a:lnTo>
                    <a:pt x="3513544" y="2281656"/>
                  </a:lnTo>
                  <a:lnTo>
                    <a:pt x="3496538" y="2237054"/>
                  </a:lnTo>
                  <a:lnTo>
                    <a:pt x="3477145" y="2193569"/>
                  </a:lnTo>
                  <a:lnTo>
                    <a:pt x="3455416" y="2151316"/>
                  </a:lnTo>
                  <a:lnTo>
                    <a:pt x="3431425" y="2110359"/>
                  </a:lnTo>
                  <a:lnTo>
                    <a:pt x="3405225" y="2070811"/>
                  </a:lnTo>
                  <a:lnTo>
                    <a:pt x="3376879" y="2032736"/>
                  </a:lnTo>
                  <a:lnTo>
                    <a:pt x="3346450" y="1996249"/>
                  </a:lnTo>
                  <a:lnTo>
                    <a:pt x="3313988" y="1961438"/>
                  </a:lnTo>
                  <a:lnTo>
                    <a:pt x="3279571" y="1928393"/>
                  </a:lnTo>
                  <a:lnTo>
                    <a:pt x="3243237" y="1897202"/>
                  </a:lnTo>
                  <a:lnTo>
                    <a:pt x="3205073" y="1867954"/>
                  </a:lnTo>
                  <a:lnTo>
                    <a:pt x="3165106" y="1840750"/>
                  </a:lnTo>
                  <a:lnTo>
                    <a:pt x="3123438" y="1815680"/>
                  </a:lnTo>
                  <a:lnTo>
                    <a:pt x="3080093" y="1792820"/>
                  </a:lnTo>
                  <a:lnTo>
                    <a:pt x="3035147" y="1772285"/>
                  </a:lnTo>
                  <a:lnTo>
                    <a:pt x="3029610" y="1769948"/>
                  </a:lnTo>
                  <a:lnTo>
                    <a:pt x="3023222" y="1772526"/>
                  </a:lnTo>
                  <a:lnTo>
                    <a:pt x="3018536" y="1783613"/>
                  </a:lnTo>
                  <a:lnTo>
                    <a:pt x="3021126" y="1790001"/>
                  </a:lnTo>
                  <a:lnTo>
                    <a:pt x="3026676" y="1792351"/>
                  </a:lnTo>
                  <a:lnTo>
                    <a:pt x="3070479" y="1812378"/>
                  </a:lnTo>
                  <a:lnTo>
                    <a:pt x="3112732" y="1834654"/>
                  </a:lnTo>
                  <a:lnTo>
                    <a:pt x="3153359" y="1859089"/>
                  </a:lnTo>
                  <a:lnTo>
                    <a:pt x="3192297" y="1885607"/>
                  </a:lnTo>
                  <a:lnTo>
                    <a:pt x="3229508" y="1914118"/>
                  </a:lnTo>
                  <a:lnTo>
                    <a:pt x="3264928" y="1944522"/>
                  </a:lnTo>
                  <a:lnTo>
                    <a:pt x="3298482" y="1976742"/>
                  </a:lnTo>
                  <a:lnTo>
                    <a:pt x="3330117" y="2010664"/>
                  </a:lnTo>
                  <a:lnTo>
                    <a:pt x="3359785" y="2046236"/>
                  </a:lnTo>
                  <a:lnTo>
                    <a:pt x="3387407" y="2083346"/>
                  </a:lnTo>
                  <a:lnTo>
                    <a:pt x="3412947" y="2121903"/>
                  </a:lnTo>
                  <a:lnTo>
                    <a:pt x="3436340" y="2161819"/>
                  </a:lnTo>
                  <a:lnTo>
                    <a:pt x="3457511" y="2203018"/>
                  </a:lnTo>
                  <a:lnTo>
                    <a:pt x="3476421" y="2245398"/>
                  </a:lnTo>
                  <a:lnTo>
                    <a:pt x="3492995" y="2288870"/>
                  </a:lnTo>
                  <a:lnTo>
                    <a:pt x="3507181" y="2333345"/>
                  </a:lnTo>
                  <a:lnTo>
                    <a:pt x="3518928" y="2378748"/>
                  </a:lnTo>
                  <a:lnTo>
                    <a:pt x="3528161" y="2424976"/>
                  </a:lnTo>
                  <a:lnTo>
                    <a:pt x="3534829" y="2471940"/>
                  </a:lnTo>
                  <a:lnTo>
                    <a:pt x="3538880" y="2519553"/>
                  </a:lnTo>
                  <a:lnTo>
                    <a:pt x="3540239" y="2567724"/>
                  </a:lnTo>
                  <a:lnTo>
                    <a:pt x="3538740" y="2618092"/>
                  </a:lnTo>
                  <a:lnTo>
                    <a:pt x="3534257" y="2668105"/>
                  </a:lnTo>
                  <a:lnTo>
                    <a:pt x="3526840" y="2717635"/>
                  </a:lnTo>
                  <a:lnTo>
                    <a:pt x="3516528" y="2766542"/>
                  </a:lnTo>
                  <a:lnTo>
                    <a:pt x="3503333" y="2814701"/>
                  </a:lnTo>
                  <a:lnTo>
                    <a:pt x="3487318" y="2861983"/>
                  </a:lnTo>
                  <a:lnTo>
                    <a:pt x="3468497" y="2908249"/>
                  </a:lnTo>
                  <a:lnTo>
                    <a:pt x="3446919" y="2953372"/>
                  </a:lnTo>
                  <a:lnTo>
                    <a:pt x="3445980" y="2955061"/>
                  </a:lnTo>
                  <a:lnTo>
                    <a:pt x="3415601" y="2884233"/>
                  </a:lnTo>
                  <a:lnTo>
                    <a:pt x="3412960" y="2885630"/>
                  </a:lnTo>
                  <a:lnTo>
                    <a:pt x="3379787" y="3019298"/>
                  </a:lnTo>
                  <a:lnTo>
                    <a:pt x="3325888" y="3145205"/>
                  </a:lnTo>
                  <a:lnTo>
                    <a:pt x="3427628" y="3053562"/>
                  </a:lnTo>
                  <a:lnTo>
                    <a:pt x="3543401" y="2979089"/>
                  </a:lnTo>
                  <a:lnTo>
                    <a:pt x="3543516" y="2975889"/>
                  </a:lnTo>
                  <a:lnTo>
                    <a:pt x="3462693" y="2969806"/>
                  </a:lnTo>
                  <a:lnTo>
                    <a:pt x="3466261" y="2963380"/>
                  </a:lnTo>
                  <a:lnTo>
                    <a:pt x="3488398" y="2917075"/>
                  </a:lnTo>
                  <a:lnTo>
                    <a:pt x="3507702" y="2869615"/>
                  </a:lnTo>
                  <a:lnTo>
                    <a:pt x="3524148" y="2821101"/>
                  </a:lnTo>
                  <a:lnTo>
                    <a:pt x="3537674" y="2771686"/>
                  </a:lnTo>
                  <a:lnTo>
                    <a:pt x="3548265" y="2721508"/>
                  </a:lnTo>
                  <a:lnTo>
                    <a:pt x="3555873" y="2670708"/>
                  </a:lnTo>
                  <a:lnTo>
                    <a:pt x="3560470" y="2619400"/>
                  </a:lnTo>
                  <a:lnTo>
                    <a:pt x="3562007" y="2567724"/>
                  </a:lnTo>
                  <a:close/>
                </a:path>
              </a:pathLst>
            </a:custGeom>
            <a:solidFill>
              <a:srgbClr val="F6A6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87225" y="559645"/>
            <a:ext cx="11995785" cy="104902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700" spc="50" b="1">
                <a:latin typeface="Arial"/>
                <a:cs typeface="Arial"/>
              </a:rPr>
              <a:t>Logistics </a:t>
            </a:r>
            <a:r>
              <a:rPr dirty="0" sz="6700" spc="135" b="1">
                <a:latin typeface="Arial"/>
                <a:cs typeface="Arial"/>
              </a:rPr>
              <a:t>and </a:t>
            </a:r>
            <a:r>
              <a:rPr dirty="0" sz="6700" spc="130" b="1">
                <a:latin typeface="Arial"/>
                <a:cs typeface="Arial"/>
              </a:rPr>
              <a:t>layout</a:t>
            </a:r>
            <a:r>
              <a:rPr dirty="0" sz="6700" spc="-1120" b="1">
                <a:latin typeface="Arial"/>
                <a:cs typeface="Arial"/>
              </a:rPr>
              <a:t> </a:t>
            </a:r>
            <a:r>
              <a:rPr dirty="0" sz="6700" spc="145" b="1">
                <a:latin typeface="Arial"/>
                <a:cs typeface="Arial"/>
              </a:rPr>
              <a:t>process</a:t>
            </a:r>
            <a:endParaRPr sz="6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5223" y="3193382"/>
            <a:ext cx="27482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25">
                <a:solidFill>
                  <a:srgbClr val="F1F1F1"/>
                </a:solidFill>
                <a:latin typeface="Arial Black"/>
                <a:cs typeface="Arial Black"/>
              </a:rPr>
              <a:t>Authentication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8033" y="3193382"/>
            <a:ext cx="26854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05">
                <a:solidFill>
                  <a:srgbClr val="F1F1F1"/>
                </a:solidFill>
                <a:latin typeface="Arial Black"/>
                <a:cs typeface="Arial Black"/>
              </a:rPr>
              <a:t>User</a:t>
            </a:r>
            <a:r>
              <a:rPr dirty="0" sz="2850" spc="-229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dirty="0" sz="2850" spc="-114">
                <a:solidFill>
                  <a:srgbClr val="F1F1F1"/>
                </a:solidFill>
                <a:latin typeface="Arial Black"/>
                <a:cs typeface="Arial Black"/>
              </a:rPr>
              <a:t>Interface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95074" y="3193382"/>
            <a:ext cx="3467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55">
                <a:solidFill>
                  <a:srgbClr val="F1F1F1"/>
                </a:solidFill>
                <a:latin typeface="Arial Black"/>
                <a:cs typeface="Arial Black"/>
              </a:rPr>
              <a:t>Order</a:t>
            </a:r>
            <a:r>
              <a:rPr dirty="0" sz="2850" spc="-22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dirty="0" sz="2850" spc="-90">
                <a:solidFill>
                  <a:srgbClr val="F1F1F1"/>
                </a:solidFill>
                <a:latin typeface="Arial Black"/>
                <a:cs typeface="Arial Black"/>
              </a:rPr>
              <a:t>Acceptance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90301" y="3193382"/>
            <a:ext cx="28962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135">
                <a:solidFill>
                  <a:srgbClr val="F1F1F1"/>
                </a:solidFill>
                <a:latin typeface="Arial Black"/>
                <a:cs typeface="Arial Black"/>
              </a:rPr>
              <a:t>Estimated</a:t>
            </a:r>
            <a:r>
              <a:rPr dirty="0" sz="2850" spc="-22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dirty="0" sz="2850" spc="-160">
                <a:solidFill>
                  <a:srgbClr val="F1F1F1"/>
                </a:solidFill>
                <a:latin typeface="Arial Black"/>
                <a:cs typeface="Arial Black"/>
              </a:rPr>
              <a:t>Time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15609" y="3193382"/>
            <a:ext cx="25952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35">
                <a:solidFill>
                  <a:srgbClr val="F1F1F1"/>
                </a:solidFill>
                <a:latin typeface="Arial Black"/>
                <a:cs typeface="Arial Black"/>
              </a:rPr>
              <a:t>Food</a:t>
            </a:r>
            <a:r>
              <a:rPr dirty="0" sz="2850" spc="-225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dirty="0" sz="2850" spc="-95">
                <a:solidFill>
                  <a:srgbClr val="F1F1F1"/>
                </a:solidFill>
                <a:latin typeface="Arial Black"/>
                <a:cs typeface="Arial Black"/>
              </a:rPr>
              <a:t>Delivery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7402" y="4424774"/>
            <a:ext cx="1579245" cy="397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-25">
                <a:solidFill>
                  <a:srgbClr val="F6A6AB"/>
                </a:solidFill>
                <a:latin typeface="Verdana"/>
                <a:cs typeface="Verdana"/>
              </a:rPr>
              <a:t>User</a:t>
            </a:r>
            <a:r>
              <a:rPr dirty="0" sz="2400" spc="-229">
                <a:solidFill>
                  <a:srgbClr val="F6A6AB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6A6AB"/>
                </a:solidFill>
                <a:latin typeface="Verdana"/>
                <a:cs typeface="Verdana"/>
              </a:rPr>
              <a:t>Login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6841" y="4401618"/>
            <a:ext cx="297942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0375" marR="5080" indent="-448309">
              <a:lnSpc>
                <a:spcPct val="116500"/>
              </a:lnSpc>
              <a:spcBef>
                <a:spcPts val="100"/>
              </a:spcBef>
            </a:pPr>
            <a:r>
              <a:rPr dirty="0" sz="2200" spc="-60">
                <a:solidFill>
                  <a:srgbClr val="F6A6AB"/>
                </a:solidFill>
                <a:latin typeface="Verdana"/>
                <a:cs typeface="Verdana"/>
              </a:rPr>
              <a:t>Customer </a:t>
            </a:r>
            <a:r>
              <a:rPr dirty="0" sz="2200" spc="-35">
                <a:solidFill>
                  <a:srgbClr val="F6A6AB"/>
                </a:solidFill>
                <a:latin typeface="Verdana"/>
                <a:cs typeface="Verdana"/>
              </a:rPr>
              <a:t>can</a:t>
            </a:r>
            <a:r>
              <a:rPr dirty="0" sz="2200" spc="-310">
                <a:solidFill>
                  <a:srgbClr val="F6A6AB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F6A6AB"/>
                </a:solidFill>
                <a:latin typeface="Verdana"/>
                <a:cs typeface="Verdana"/>
              </a:rPr>
              <a:t>explore  </a:t>
            </a:r>
            <a:r>
              <a:rPr dirty="0" sz="2200" spc="-90">
                <a:solidFill>
                  <a:srgbClr val="F6A6AB"/>
                </a:solidFill>
                <a:latin typeface="Verdana"/>
                <a:cs typeface="Verdana"/>
              </a:rPr>
              <a:t>and </a:t>
            </a:r>
            <a:r>
              <a:rPr dirty="0" sz="2200" spc="-60">
                <a:solidFill>
                  <a:srgbClr val="F6A6AB"/>
                </a:solidFill>
                <a:latin typeface="Verdana"/>
                <a:cs typeface="Verdana"/>
              </a:rPr>
              <a:t>order</a:t>
            </a:r>
            <a:r>
              <a:rPr dirty="0" sz="2200" spc="-245">
                <a:solidFill>
                  <a:srgbClr val="F6A6AB"/>
                </a:solidFill>
                <a:latin typeface="Verdana"/>
                <a:cs typeface="Verdana"/>
              </a:rPr>
              <a:t> </a:t>
            </a:r>
            <a:r>
              <a:rPr dirty="0" sz="2200" spc="10">
                <a:solidFill>
                  <a:srgbClr val="F6A6AB"/>
                </a:solidFill>
                <a:latin typeface="Verdana"/>
                <a:cs typeface="Verdana"/>
              </a:rPr>
              <a:t>food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4784" y="4401618"/>
            <a:ext cx="2433320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500"/>
              </a:lnSpc>
              <a:spcBef>
                <a:spcPts val="100"/>
              </a:spcBef>
            </a:pPr>
            <a:r>
              <a:rPr dirty="0" sz="2200" spc="-95">
                <a:solidFill>
                  <a:srgbClr val="F6A6AB"/>
                </a:solidFill>
                <a:latin typeface="Verdana"/>
                <a:cs typeface="Verdana"/>
              </a:rPr>
              <a:t>Restaurant </a:t>
            </a:r>
            <a:r>
              <a:rPr dirty="0" sz="2200" spc="-90">
                <a:solidFill>
                  <a:srgbClr val="F6A6AB"/>
                </a:solidFill>
                <a:latin typeface="Verdana"/>
                <a:cs typeface="Verdana"/>
              </a:rPr>
              <a:t>and  </a:t>
            </a:r>
            <a:r>
              <a:rPr dirty="0" sz="2200" spc="-75">
                <a:solidFill>
                  <a:srgbClr val="F6A6AB"/>
                </a:solidFill>
                <a:latin typeface="Verdana"/>
                <a:cs typeface="Verdana"/>
              </a:rPr>
              <a:t>delivery</a:t>
            </a:r>
            <a:r>
              <a:rPr dirty="0" sz="2200" spc="-225">
                <a:solidFill>
                  <a:srgbClr val="F6A6AB"/>
                </a:solidFill>
                <a:latin typeface="Verdana"/>
                <a:cs typeface="Verdana"/>
              </a:rPr>
              <a:t> </a:t>
            </a:r>
            <a:r>
              <a:rPr dirty="0" sz="2200" spc="-50">
                <a:solidFill>
                  <a:srgbClr val="F6A6AB"/>
                </a:solidFill>
                <a:latin typeface="Verdana"/>
                <a:cs typeface="Verdana"/>
              </a:rPr>
              <a:t>executive  </a:t>
            </a:r>
            <a:r>
              <a:rPr dirty="0" sz="2200" spc="-35">
                <a:solidFill>
                  <a:srgbClr val="F6A6AB"/>
                </a:solidFill>
                <a:latin typeface="Verdana"/>
                <a:cs typeface="Verdana"/>
              </a:rPr>
              <a:t>receive </a:t>
            </a:r>
            <a:r>
              <a:rPr dirty="0" sz="2200" spc="-80">
                <a:solidFill>
                  <a:srgbClr val="F6A6AB"/>
                </a:solidFill>
                <a:latin typeface="Verdana"/>
                <a:cs typeface="Verdana"/>
              </a:rPr>
              <a:t>the  </a:t>
            </a:r>
            <a:r>
              <a:rPr dirty="0" sz="2200" spc="-75">
                <a:solidFill>
                  <a:srgbClr val="F6A6AB"/>
                </a:solidFill>
                <a:latin typeface="Verdana"/>
                <a:cs typeface="Verdana"/>
              </a:rPr>
              <a:t>notificaiton </a:t>
            </a:r>
            <a:r>
              <a:rPr dirty="0" sz="2200" spc="5">
                <a:solidFill>
                  <a:srgbClr val="F6A6AB"/>
                </a:solidFill>
                <a:latin typeface="Verdana"/>
                <a:cs typeface="Verdana"/>
              </a:rPr>
              <a:t>of </a:t>
            </a:r>
            <a:r>
              <a:rPr dirty="0" sz="2200" spc="-80">
                <a:solidFill>
                  <a:srgbClr val="F6A6AB"/>
                </a:solidFill>
                <a:latin typeface="Verdana"/>
                <a:cs typeface="Verdana"/>
              </a:rPr>
              <a:t>the  </a:t>
            </a:r>
            <a:r>
              <a:rPr dirty="0" sz="2200" spc="-60">
                <a:solidFill>
                  <a:srgbClr val="F6A6AB"/>
                </a:solidFill>
                <a:latin typeface="Verdana"/>
                <a:cs typeface="Verdana"/>
              </a:rPr>
              <a:t>order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44623" y="4401618"/>
            <a:ext cx="2308860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25">
                <a:solidFill>
                  <a:srgbClr val="F6A6AB"/>
                </a:solidFill>
                <a:latin typeface="Verdana"/>
                <a:cs typeface="Verdana"/>
              </a:rPr>
              <a:t>Food</a:t>
            </a:r>
            <a:r>
              <a:rPr dirty="0" sz="2200" spc="-200">
                <a:solidFill>
                  <a:srgbClr val="F6A6AB"/>
                </a:solidFill>
                <a:latin typeface="Verdana"/>
                <a:cs typeface="Verdana"/>
              </a:rPr>
              <a:t> </a:t>
            </a:r>
            <a:r>
              <a:rPr dirty="0" sz="2200" spc="-85">
                <a:solidFill>
                  <a:srgbClr val="F6A6AB"/>
                </a:solidFill>
                <a:latin typeface="Verdana"/>
                <a:cs typeface="Verdana"/>
              </a:rPr>
              <a:t>preparation  </a:t>
            </a:r>
            <a:r>
              <a:rPr dirty="0" sz="2200" spc="-100">
                <a:solidFill>
                  <a:srgbClr val="F6A6AB"/>
                </a:solidFill>
                <a:latin typeface="Verdana"/>
                <a:cs typeface="Verdana"/>
              </a:rPr>
              <a:t>time </a:t>
            </a:r>
            <a:r>
              <a:rPr dirty="0" sz="2200" spc="20">
                <a:solidFill>
                  <a:srgbClr val="F6A6AB"/>
                </a:solidFill>
                <a:latin typeface="Verdana"/>
                <a:cs typeface="Verdana"/>
              </a:rPr>
              <a:t>pops </a:t>
            </a:r>
            <a:r>
              <a:rPr dirty="0" sz="2200" spc="-85">
                <a:solidFill>
                  <a:srgbClr val="F6A6AB"/>
                </a:solidFill>
                <a:latin typeface="Verdana"/>
                <a:cs typeface="Verdana"/>
              </a:rPr>
              <a:t>up </a:t>
            </a:r>
            <a:r>
              <a:rPr dirty="0" sz="2200" spc="-65">
                <a:solidFill>
                  <a:srgbClr val="F6A6AB"/>
                </a:solidFill>
                <a:latin typeface="Verdana"/>
                <a:cs typeface="Verdana"/>
              </a:rPr>
              <a:t>on  </a:t>
            </a:r>
            <a:r>
              <a:rPr dirty="0" sz="2200" spc="-45">
                <a:solidFill>
                  <a:srgbClr val="F6A6AB"/>
                </a:solidFill>
                <a:latin typeface="Verdana"/>
                <a:cs typeface="Verdana"/>
              </a:rPr>
              <a:t>users </a:t>
            </a:r>
            <a:r>
              <a:rPr dirty="0" sz="2200" spc="-15">
                <a:solidFill>
                  <a:srgbClr val="F6A6AB"/>
                </a:solidFill>
                <a:latin typeface="Verdana"/>
                <a:cs typeface="Verdana"/>
              </a:rPr>
              <a:t>screen  </a:t>
            </a:r>
            <a:r>
              <a:rPr dirty="0" sz="2200" spc="-110">
                <a:solidFill>
                  <a:srgbClr val="F6A6AB"/>
                </a:solidFill>
                <a:latin typeface="Verdana"/>
                <a:cs typeface="Verdana"/>
              </a:rPr>
              <a:t>through </a:t>
            </a:r>
            <a:r>
              <a:rPr dirty="0" sz="2200" spc="-65">
                <a:solidFill>
                  <a:srgbClr val="F6A6AB"/>
                </a:solidFill>
                <a:latin typeface="Verdana"/>
                <a:cs typeface="Verdana"/>
              </a:rPr>
              <a:t>different  </a:t>
            </a:r>
            <a:r>
              <a:rPr dirty="0" sz="2200" spc="-85">
                <a:solidFill>
                  <a:srgbClr val="F6A6AB"/>
                </a:solidFill>
                <a:latin typeface="Verdana"/>
                <a:cs typeface="Verdana"/>
              </a:rPr>
              <a:t>estimation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12716" y="4401618"/>
            <a:ext cx="2451100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6500"/>
              </a:lnSpc>
              <a:spcBef>
                <a:spcPts val="100"/>
              </a:spcBef>
            </a:pPr>
            <a:r>
              <a:rPr dirty="0" sz="2200" spc="25">
                <a:solidFill>
                  <a:srgbClr val="F6A6AB"/>
                </a:solidFill>
                <a:latin typeface="Verdana"/>
                <a:cs typeface="Verdana"/>
              </a:rPr>
              <a:t>Food </a:t>
            </a:r>
            <a:r>
              <a:rPr dirty="0" sz="2200" spc="-50">
                <a:solidFill>
                  <a:srgbClr val="F6A6AB"/>
                </a:solidFill>
                <a:latin typeface="Verdana"/>
                <a:cs typeface="Verdana"/>
              </a:rPr>
              <a:t>is delivered  </a:t>
            </a:r>
            <a:r>
              <a:rPr dirty="0" sz="2200" spc="-60">
                <a:solidFill>
                  <a:srgbClr val="F6A6AB"/>
                </a:solidFill>
                <a:latin typeface="Verdana"/>
                <a:cs typeface="Verdana"/>
              </a:rPr>
              <a:t>by </a:t>
            </a:r>
            <a:r>
              <a:rPr dirty="0" sz="2200" spc="-80">
                <a:solidFill>
                  <a:srgbClr val="F6A6AB"/>
                </a:solidFill>
                <a:latin typeface="Verdana"/>
                <a:cs typeface="Verdana"/>
              </a:rPr>
              <a:t>the </a:t>
            </a:r>
            <a:r>
              <a:rPr dirty="0" sz="2200" spc="-50">
                <a:solidFill>
                  <a:srgbClr val="F6A6AB"/>
                </a:solidFill>
                <a:latin typeface="Verdana"/>
                <a:cs typeface="Verdana"/>
              </a:rPr>
              <a:t>executive  </a:t>
            </a:r>
            <a:r>
              <a:rPr dirty="0" sz="2200" spc="-90">
                <a:solidFill>
                  <a:srgbClr val="F6A6AB"/>
                </a:solidFill>
                <a:latin typeface="Verdana"/>
                <a:cs typeface="Verdana"/>
              </a:rPr>
              <a:t>and </a:t>
            </a:r>
            <a:r>
              <a:rPr dirty="0" sz="2200" spc="-60">
                <a:solidFill>
                  <a:srgbClr val="F6A6AB"/>
                </a:solidFill>
                <a:latin typeface="Verdana"/>
                <a:cs typeface="Verdana"/>
              </a:rPr>
              <a:t>he </a:t>
            </a:r>
            <a:r>
              <a:rPr dirty="0" sz="2200" spc="-25">
                <a:solidFill>
                  <a:srgbClr val="F6A6AB"/>
                </a:solidFill>
                <a:latin typeface="Verdana"/>
                <a:cs typeface="Verdana"/>
              </a:rPr>
              <a:t>got </a:t>
            </a:r>
            <a:r>
              <a:rPr dirty="0" sz="2200" spc="-90">
                <a:solidFill>
                  <a:srgbClr val="F6A6AB"/>
                </a:solidFill>
                <a:latin typeface="Verdana"/>
                <a:cs typeface="Verdana"/>
              </a:rPr>
              <a:t>his</a:t>
            </a:r>
            <a:r>
              <a:rPr dirty="0" sz="2200" spc="-530">
                <a:solidFill>
                  <a:srgbClr val="F6A6AB"/>
                </a:solidFill>
                <a:latin typeface="Verdana"/>
                <a:cs typeface="Verdana"/>
              </a:rPr>
              <a:t> </a:t>
            </a:r>
            <a:r>
              <a:rPr dirty="0" sz="2200" spc="-70">
                <a:solidFill>
                  <a:srgbClr val="F6A6AB"/>
                </a:solidFill>
                <a:latin typeface="Verdana"/>
                <a:cs typeface="Verdana"/>
              </a:rPr>
              <a:t>pay  </a:t>
            </a:r>
            <a:r>
              <a:rPr dirty="0" sz="2200" spc="-45">
                <a:solidFill>
                  <a:srgbClr val="F6A6AB"/>
                </a:solidFill>
                <a:latin typeface="Verdana"/>
                <a:cs typeface="Verdana"/>
              </a:rPr>
              <a:t>cut </a:t>
            </a:r>
            <a:r>
              <a:rPr dirty="0" sz="2200" spc="-20">
                <a:solidFill>
                  <a:srgbClr val="F6A6AB"/>
                </a:solidFill>
                <a:latin typeface="Verdana"/>
                <a:cs typeface="Verdana"/>
              </a:rPr>
              <a:t>as </a:t>
            </a:r>
            <a:r>
              <a:rPr dirty="0" sz="2200" spc="-50">
                <a:solidFill>
                  <a:srgbClr val="F6A6AB"/>
                </a:solidFill>
                <a:latin typeface="Verdana"/>
                <a:cs typeface="Verdana"/>
              </a:rPr>
              <a:t>per </a:t>
            </a:r>
            <a:r>
              <a:rPr dirty="0" sz="2200" spc="-80">
                <a:solidFill>
                  <a:srgbClr val="F6A6AB"/>
                </a:solidFill>
                <a:latin typeface="Verdana"/>
                <a:cs typeface="Verdana"/>
              </a:rPr>
              <a:t>the  </a:t>
            </a:r>
            <a:r>
              <a:rPr dirty="0" sz="2200" spc="-85">
                <a:solidFill>
                  <a:srgbClr val="F6A6AB"/>
                </a:solidFill>
                <a:latin typeface="Verdana"/>
                <a:cs typeface="Verdana"/>
              </a:rPr>
              <a:t>criteria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91985" y="2482138"/>
            <a:ext cx="7219949" cy="6943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2577" y="3987256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2577" y="4492081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2577" y="4996906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5184" y="766559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05184" y="8208522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5184" y="8751447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7012" y="2604678"/>
            <a:ext cx="7077709" cy="640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 b="1">
                <a:solidFill>
                  <a:srgbClr val="FFFFFF"/>
                </a:solidFill>
                <a:latin typeface="Noto Sans"/>
                <a:cs typeface="Noto Sans"/>
              </a:rPr>
              <a:t>TECHNOLOGICAL</a:t>
            </a:r>
            <a:r>
              <a:rPr dirty="0" sz="3600" spc="-40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600" spc="40" b="1">
                <a:solidFill>
                  <a:srgbClr val="FFFFFF"/>
                </a:solidFill>
                <a:latin typeface="Noto Sans"/>
                <a:cs typeface="Noto Sans"/>
              </a:rPr>
              <a:t>CHALLENGES</a:t>
            </a:r>
            <a:endParaRPr sz="3600">
              <a:latin typeface="Noto Sans"/>
              <a:cs typeface="Noto Sans"/>
            </a:endParaRPr>
          </a:p>
          <a:p>
            <a:pPr marL="236220" marR="1413510">
              <a:lnSpc>
                <a:spcPct val="116199"/>
              </a:lnSpc>
              <a:spcBef>
                <a:spcPts val="4260"/>
              </a:spcBef>
            </a:pPr>
            <a:r>
              <a:rPr dirty="0" sz="2850" spc="15">
                <a:solidFill>
                  <a:srgbClr val="99F1F4"/>
                </a:solidFill>
                <a:latin typeface="Arial Black"/>
                <a:cs typeface="Arial Black"/>
              </a:rPr>
              <a:t>Building the Dish </a:t>
            </a:r>
            <a:r>
              <a:rPr dirty="0" sz="2850" spc="20">
                <a:solidFill>
                  <a:srgbClr val="99F1F4"/>
                </a:solidFill>
                <a:latin typeface="Arial Black"/>
                <a:cs typeface="Arial Black"/>
              </a:rPr>
              <a:t>Database  Span</a:t>
            </a:r>
            <a:r>
              <a:rPr dirty="0" sz="2850" spc="5">
                <a:solidFill>
                  <a:srgbClr val="99F1F4"/>
                </a:solidFill>
                <a:latin typeface="Arial Black"/>
                <a:cs typeface="Arial Black"/>
              </a:rPr>
              <a:t> </a:t>
            </a:r>
            <a:r>
              <a:rPr dirty="0" sz="2850" spc="15">
                <a:solidFill>
                  <a:srgbClr val="99F1F4"/>
                </a:solidFill>
                <a:latin typeface="Arial Black"/>
                <a:cs typeface="Arial Black"/>
              </a:rPr>
              <a:t>Control</a:t>
            </a:r>
            <a:endParaRPr sz="2850">
              <a:latin typeface="Arial Black"/>
              <a:cs typeface="Arial Black"/>
            </a:endParaRPr>
          </a:p>
          <a:p>
            <a:pPr marL="236220" marR="27940">
              <a:lnSpc>
                <a:spcPct val="116199"/>
              </a:lnSpc>
            </a:pPr>
            <a:r>
              <a:rPr dirty="0" sz="2850" spc="20">
                <a:solidFill>
                  <a:srgbClr val="99F1F4"/>
                </a:solidFill>
                <a:latin typeface="Arial Black"/>
                <a:cs typeface="Arial Black"/>
              </a:rPr>
              <a:t>Lower </a:t>
            </a:r>
            <a:r>
              <a:rPr dirty="0" sz="2850" spc="15">
                <a:solidFill>
                  <a:srgbClr val="99F1F4"/>
                </a:solidFill>
                <a:latin typeface="Arial Black"/>
                <a:cs typeface="Arial Black"/>
              </a:rPr>
              <a:t>server Latency for our  Geographically widespread</a:t>
            </a:r>
            <a:r>
              <a:rPr dirty="0" sz="2850" spc="20">
                <a:solidFill>
                  <a:srgbClr val="99F1F4"/>
                </a:solidFill>
                <a:latin typeface="Arial Black"/>
                <a:cs typeface="Arial Black"/>
              </a:rPr>
              <a:t> </a:t>
            </a:r>
            <a:r>
              <a:rPr dirty="0" sz="2850" spc="10">
                <a:solidFill>
                  <a:srgbClr val="99F1F4"/>
                </a:solidFill>
                <a:latin typeface="Arial Black"/>
                <a:cs typeface="Arial Black"/>
              </a:rPr>
              <a:t>traffic</a:t>
            </a:r>
            <a:endParaRPr sz="2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3600" spc="25" b="1">
                <a:solidFill>
                  <a:srgbClr val="FFFFFF"/>
                </a:solidFill>
                <a:latin typeface="Noto Sans"/>
                <a:cs typeface="Noto Sans"/>
              </a:rPr>
              <a:t>BUSINNESS</a:t>
            </a:r>
            <a:r>
              <a:rPr dirty="0" sz="3600" spc="-5" b="1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3600" spc="40" b="1">
                <a:solidFill>
                  <a:srgbClr val="FFFFFF"/>
                </a:solidFill>
                <a:latin typeface="Noto Sans"/>
                <a:cs typeface="Noto Sans"/>
              </a:rPr>
              <a:t>CHALLENGES</a:t>
            </a:r>
            <a:endParaRPr sz="3600">
              <a:latin typeface="Noto Sans"/>
              <a:cs typeface="Noto Sans"/>
            </a:endParaRPr>
          </a:p>
          <a:p>
            <a:pPr marL="403860">
              <a:lnSpc>
                <a:spcPct val="100000"/>
              </a:lnSpc>
              <a:spcBef>
                <a:spcPts val="3979"/>
              </a:spcBef>
            </a:pPr>
            <a:r>
              <a:rPr dirty="0" sz="3100" spc="-15">
                <a:solidFill>
                  <a:srgbClr val="99F1F4"/>
                </a:solidFill>
                <a:latin typeface="Arial Black"/>
                <a:cs typeface="Arial Black"/>
              </a:rPr>
              <a:t>The AOV</a:t>
            </a:r>
            <a:r>
              <a:rPr dirty="0" sz="3100" spc="-10">
                <a:solidFill>
                  <a:srgbClr val="99F1F4"/>
                </a:solidFill>
                <a:latin typeface="Arial Black"/>
                <a:cs typeface="Arial Black"/>
              </a:rPr>
              <a:t> </a:t>
            </a:r>
            <a:r>
              <a:rPr dirty="0" sz="3100" spc="-15">
                <a:solidFill>
                  <a:srgbClr val="99F1F4"/>
                </a:solidFill>
                <a:latin typeface="Arial Black"/>
                <a:cs typeface="Arial Black"/>
              </a:rPr>
              <a:t>Hurdle</a:t>
            </a:r>
            <a:endParaRPr sz="3100">
              <a:latin typeface="Arial Black"/>
              <a:cs typeface="Arial Black"/>
            </a:endParaRPr>
          </a:p>
          <a:p>
            <a:pPr marL="403860" marR="1021080">
              <a:lnSpc>
                <a:spcPct val="114900"/>
              </a:lnSpc>
            </a:pPr>
            <a:r>
              <a:rPr dirty="0" sz="3100" spc="-15">
                <a:solidFill>
                  <a:srgbClr val="99F1F4"/>
                </a:solidFill>
                <a:latin typeface="Arial Black"/>
                <a:cs typeface="Arial Black"/>
              </a:rPr>
              <a:t>Small Towns </a:t>
            </a:r>
            <a:r>
              <a:rPr dirty="0" sz="3100" spc="-10">
                <a:solidFill>
                  <a:srgbClr val="99F1F4"/>
                </a:solidFill>
                <a:latin typeface="Arial Black"/>
                <a:cs typeface="Arial Black"/>
              </a:rPr>
              <a:t>for Big </a:t>
            </a:r>
            <a:r>
              <a:rPr dirty="0" sz="3100" spc="-15">
                <a:solidFill>
                  <a:srgbClr val="99F1F4"/>
                </a:solidFill>
                <a:latin typeface="Arial Black"/>
                <a:cs typeface="Arial Black"/>
              </a:rPr>
              <a:t>Gains  COVID-19 </a:t>
            </a:r>
            <a:r>
              <a:rPr dirty="0" sz="3100" spc="-10">
                <a:solidFill>
                  <a:srgbClr val="99F1F4"/>
                </a:solidFill>
                <a:latin typeface="Arial Black"/>
                <a:cs typeface="Arial Black"/>
              </a:rPr>
              <a:t>Safety</a:t>
            </a:r>
            <a:endParaRPr sz="31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97896" y="1002388"/>
            <a:ext cx="15530830" cy="830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250" spc="50" b="1">
                <a:latin typeface="Noto Sans"/>
                <a:cs typeface="Noto Sans"/>
              </a:rPr>
              <a:t>TECHNOLOGICAL </a:t>
            </a:r>
            <a:r>
              <a:rPr dirty="0" sz="5250" spc="105" b="1">
                <a:latin typeface="Noto Sans"/>
                <a:cs typeface="Noto Sans"/>
              </a:rPr>
              <a:t>AND </a:t>
            </a:r>
            <a:r>
              <a:rPr dirty="0" sz="5250" spc="45" b="1">
                <a:latin typeface="Noto Sans"/>
                <a:cs typeface="Noto Sans"/>
              </a:rPr>
              <a:t>BUSINESS</a:t>
            </a:r>
            <a:r>
              <a:rPr dirty="0" sz="5250" spc="-140" b="1">
                <a:latin typeface="Noto Sans"/>
                <a:cs typeface="Noto Sans"/>
              </a:rPr>
              <a:t> </a:t>
            </a:r>
            <a:r>
              <a:rPr dirty="0" sz="5250" spc="75" b="1">
                <a:latin typeface="Noto Sans"/>
                <a:cs typeface="Noto Sans"/>
              </a:rPr>
              <a:t>CHALLENGES</a:t>
            </a:r>
            <a:endParaRPr sz="52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2969" y="1789754"/>
            <a:ext cx="7429499" cy="3876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97473" y="6014770"/>
            <a:ext cx="5962649" cy="3876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087" y="527081"/>
            <a:ext cx="177463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5" b="1">
                <a:latin typeface="Noto Sans"/>
                <a:cs typeface="Noto Sans"/>
              </a:rPr>
              <a:t>PRESENT </a:t>
            </a:r>
            <a:r>
              <a:rPr dirty="0" sz="4000" spc="55" b="1">
                <a:latin typeface="Noto Sans"/>
                <a:cs typeface="Noto Sans"/>
              </a:rPr>
              <a:t>STATE </a:t>
            </a:r>
            <a:r>
              <a:rPr dirty="0" sz="4000" spc="-40" b="1">
                <a:latin typeface="Noto Sans"/>
                <a:cs typeface="Noto Sans"/>
              </a:rPr>
              <a:t>IN </a:t>
            </a:r>
            <a:r>
              <a:rPr dirty="0" sz="4000" spc="45" b="1">
                <a:latin typeface="Noto Sans"/>
                <a:cs typeface="Noto Sans"/>
              </a:rPr>
              <a:t>TERMS </a:t>
            </a:r>
            <a:r>
              <a:rPr dirty="0" sz="4000" spc="-25" b="1">
                <a:latin typeface="Noto Sans"/>
                <a:cs typeface="Noto Sans"/>
              </a:rPr>
              <a:t>OF </a:t>
            </a:r>
            <a:r>
              <a:rPr dirty="0" sz="4000" spc="60" b="1">
                <a:latin typeface="Noto Sans"/>
                <a:cs typeface="Noto Sans"/>
              </a:rPr>
              <a:t>MARKET </a:t>
            </a:r>
            <a:r>
              <a:rPr dirty="0" sz="4000" spc="40" b="1">
                <a:latin typeface="Noto Sans"/>
                <a:cs typeface="Noto Sans"/>
              </a:rPr>
              <a:t>DEMANDS </a:t>
            </a:r>
            <a:r>
              <a:rPr dirty="0" sz="4000" spc="60" b="1">
                <a:latin typeface="Noto Sans"/>
                <a:cs typeface="Noto Sans"/>
              </a:rPr>
              <a:t>AND </a:t>
            </a:r>
            <a:r>
              <a:rPr dirty="0" sz="4000" spc="190" b="1">
                <a:latin typeface="Noto Sans"/>
                <a:cs typeface="Noto Sans"/>
              </a:rPr>
              <a:t>WAY</a:t>
            </a:r>
            <a:r>
              <a:rPr dirty="0" sz="4000" spc="-220" b="1">
                <a:latin typeface="Noto Sans"/>
                <a:cs typeface="Noto Sans"/>
              </a:rPr>
              <a:t> </a:t>
            </a:r>
            <a:r>
              <a:rPr dirty="0" sz="4000" spc="65" b="1">
                <a:latin typeface="Noto Sans"/>
                <a:cs typeface="Noto Sans"/>
              </a:rPr>
              <a:t>FORWARD</a:t>
            </a:r>
            <a:endParaRPr sz="4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081" y="2442438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6081" y="2937738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6081" y="3433038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6081" y="3928338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1404" y="2186527"/>
            <a:ext cx="8563610" cy="67246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640"/>
              </a:spcBef>
            </a:pPr>
            <a:r>
              <a:rPr dirty="0" sz="2800" spc="-90">
                <a:solidFill>
                  <a:srgbClr val="FFFFFF"/>
                </a:solidFill>
                <a:latin typeface="Noto Sans"/>
                <a:cs typeface="Noto Sans"/>
              </a:rPr>
              <a:t>Delivery </a:t>
            </a:r>
            <a:r>
              <a:rPr dirty="0" sz="2800" spc="-70">
                <a:solidFill>
                  <a:srgbClr val="FFFFFF"/>
                </a:solidFill>
                <a:latin typeface="Noto Sans"/>
                <a:cs typeface="Noto Sans"/>
              </a:rPr>
              <a:t>partners:</a:t>
            </a:r>
            <a:r>
              <a:rPr dirty="0" sz="2800" spc="75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Noto Sans"/>
                <a:cs typeface="Noto Sans"/>
              </a:rPr>
              <a:t>1,69,802.</a:t>
            </a:r>
            <a:endParaRPr sz="2800">
              <a:latin typeface="Noto Sans"/>
              <a:cs typeface="Noto Sans"/>
            </a:endParaRPr>
          </a:p>
          <a:p>
            <a:pPr marL="363220">
              <a:lnSpc>
                <a:spcPct val="100000"/>
              </a:lnSpc>
              <a:spcBef>
                <a:spcPts val="540"/>
              </a:spcBef>
            </a:pPr>
            <a:r>
              <a:rPr dirty="0" sz="2800" spc="-80">
                <a:solidFill>
                  <a:srgbClr val="FFFFFF"/>
                </a:solidFill>
                <a:latin typeface="Noto Sans"/>
                <a:cs typeface="Noto Sans"/>
              </a:rPr>
              <a:t>Active </a:t>
            </a:r>
            <a:r>
              <a:rPr dirty="0" sz="2800" spc="-75">
                <a:solidFill>
                  <a:srgbClr val="FFFFFF"/>
                </a:solidFill>
                <a:latin typeface="Noto Sans"/>
                <a:cs typeface="Noto Sans"/>
              </a:rPr>
              <a:t>restaurant </a:t>
            </a:r>
            <a:r>
              <a:rPr dirty="0" sz="2800" spc="-95">
                <a:solidFill>
                  <a:srgbClr val="FFFFFF"/>
                </a:solidFill>
                <a:latin typeface="Noto Sans"/>
                <a:cs typeface="Noto Sans"/>
              </a:rPr>
              <a:t>listings:</a:t>
            </a:r>
            <a:r>
              <a:rPr dirty="0" sz="2800" spc="8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Noto Sans"/>
                <a:cs typeface="Noto Sans"/>
              </a:rPr>
              <a:t>3,89,932.</a:t>
            </a:r>
            <a:endParaRPr sz="2800">
              <a:latin typeface="Noto Sans"/>
              <a:cs typeface="Noto Sans"/>
            </a:endParaRPr>
          </a:p>
          <a:p>
            <a:pPr marL="363220" marR="494030">
              <a:lnSpc>
                <a:spcPct val="116100"/>
              </a:lnSpc>
            </a:pPr>
            <a:r>
              <a:rPr dirty="0" sz="2800" spc="-80">
                <a:solidFill>
                  <a:srgbClr val="FFFFFF"/>
                </a:solidFill>
                <a:latin typeface="Noto Sans"/>
                <a:cs typeface="Noto Sans"/>
              </a:rPr>
              <a:t>Active </a:t>
            </a:r>
            <a:r>
              <a:rPr dirty="0" sz="2800" spc="-75">
                <a:solidFill>
                  <a:srgbClr val="FFFFFF"/>
                </a:solidFill>
                <a:latin typeface="Noto Sans"/>
                <a:cs typeface="Noto Sans"/>
              </a:rPr>
              <a:t>food </a:t>
            </a:r>
            <a:r>
              <a:rPr dirty="0" sz="2800" spc="-90">
                <a:solidFill>
                  <a:srgbClr val="FFFFFF"/>
                </a:solidFill>
                <a:latin typeface="Noto Sans"/>
                <a:cs typeface="Noto Sans"/>
              </a:rPr>
              <a:t>delivery </a:t>
            </a:r>
            <a:r>
              <a:rPr dirty="0" sz="2800" spc="-75">
                <a:solidFill>
                  <a:srgbClr val="FFFFFF"/>
                </a:solidFill>
                <a:latin typeface="Noto Sans"/>
                <a:cs typeface="Noto Sans"/>
              </a:rPr>
              <a:t>restaurants: </a:t>
            </a:r>
            <a:r>
              <a:rPr dirty="0" sz="2800" spc="-50">
                <a:solidFill>
                  <a:srgbClr val="FFFFFF"/>
                </a:solidFill>
                <a:latin typeface="Noto Sans"/>
                <a:cs typeface="Noto Sans"/>
              </a:rPr>
              <a:t>1,48,384.  </a:t>
            </a:r>
            <a:r>
              <a:rPr dirty="0" sz="2800" spc="-65">
                <a:solidFill>
                  <a:srgbClr val="FFFFFF"/>
                </a:solidFill>
                <a:latin typeface="Noto Sans"/>
                <a:cs typeface="Noto Sans"/>
              </a:rPr>
              <a:t>Present </a:t>
            </a:r>
            <a:r>
              <a:rPr dirty="0" sz="2800" spc="-85">
                <a:solidFill>
                  <a:srgbClr val="FFFFFF"/>
                </a:solidFill>
                <a:latin typeface="Noto Sans"/>
                <a:cs typeface="Noto Sans"/>
              </a:rPr>
              <a:t>in </a:t>
            </a:r>
            <a:r>
              <a:rPr dirty="0" sz="2800" spc="-10">
                <a:solidFill>
                  <a:srgbClr val="FFFFFF"/>
                </a:solidFill>
                <a:latin typeface="Noto Sans"/>
                <a:cs typeface="Noto Sans"/>
              </a:rPr>
              <a:t>525 </a:t>
            </a:r>
            <a:r>
              <a:rPr dirty="0" sz="2800" spc="-60">
                <a:solidFill>
                  <a:srgbClr val="FFFFFF"/>
                </a:solidFill>
                <a:latin typeface="Noto Sans"/>
                <a:cs typeface="Noto Sans"/>
              </a:rPr>
              <a:t>cities </a:t>
            </a:r>
            <a:r>
              <a:rPr dirty="0" sz="2800" spc="-85">
                <a:solidFill>
                  <a:srgbClr val="FFFFFF"/>
                </a:solidFill>
                <a:latin typeface="Noto Sans"/>
                <a:cs typeface="Noto Sans"/>
              </a:rPr>
              <a:t>in </a:t>
            </a:r>
            <a:r>
              <a:rPr dirty="0" sz="2800" spc="-114">
                <a:solidFill>
                  <a:srgbClr val="FFFFFF"/>
                </a:solidFill>
                <a:latin typeface="Noto Sans"/>
                <a:cs typeface="Noto Sans"/>
              </a:rPr>
              <a:t>India </a:t>
            </a:r>
            <a:r>
              <a:rPr dirty="0" sz="2800" spc="-80">
                <a:solidFill>
                  <a:srgbClr val="FFFFFF"/>
                </a:solidFill>
                <a:latin typeface="Noto Sans"/>
                <a:cs typeface="Noto Sans"/>
              </a:rPr>
              <a:t>and </a:t>
            </a:r>
            <a:r>
              <a:rPr dirty="0" sz="2800" spc="-10">
                <a:solidFill>
                  <a:srgbClr val="FFFFFF"/>
                </a:solidFill>
                <a:latin typeface="Noto Sans"/>
                <a:cs typeface="Noto Sans"/>
              </a:rPr>
              <a:t>23 </a:t>
            </a:r>
            <a:r>
              <a:rPr dirty="0" sz="2800" spc="-65">
                <a:solidFill>
                  <a:srgbClr val="FFFFFF"/>
                </a:solidFill>
                <a:latin typeface="Noto Sans"/>
                <a:cs typeface="Noto Sans"/>
              </a:rPr>
              <a:t>countries  outside </a:t>
            </a:r>
            <a:r>
              <a:rPr dirty="0" sz="2800" spc="-110">
                <a:solidFill>
                  <a:srgbClr val="FFFFFF"/>
                </a:solidFill>
                <a:latin typeface="Noto Sans"/>
                <a:cs typeface="Noto Sans"/>
              </a:rPr>
              <a:t>India. </a:t>
            </a:r>
            <a:r>
              <a:rPr dirty="0" sz="2800" spc="-10">
                <a:solidFill>
                  <a:srgbClr val="FFFFFF"/>
                </a:solidFill>
                <a:latin typeface="Noto Sans"/>
                <a:cs typeface="Noto Sans"/>
              </a:rPr>
              <a:t>15 </a:t>
            </a:r>
            <a:r>
              <a:rPr dirty="0" sz="2800" spc="-105">
                <a:solidFill>
                  <a:srgbClr val="FFFFFF"/>
                </a:solidFill>
                <a:latin typeface="Noto Sans"/>
                <a:cs typeface="Noto Sans"/>
              </a:rPr>
              <a:t>lakh </a:t>
            </a:r>
            <a:r>
              <a:rPr dirty="0" sz="2800" spc="-75">
                <a:solidFill>
                  <a:srgbClr val="FFFFFF"/>
                </a:solidFill>
                <a:latin typeface="Noto Sans"/>
                <a:cs typeface="Noto Sans"/>
              </a:rPr>
              <a:t>Zomato </a:t>
            </a:r>
            <a:r>
              <a:rPr dirty="0" sz="2800" spc="-65">
                <a:solidFill>
                  <a:srgbClr val="FFFFFF"/>
                </a:solidFill>
                <a:latin typeface="Noto Sans"/>
                <a:cs typeface="Noto Sans"/>
              </a:rPr>
              <a:t>Pro </a:t>
            </a:r>
            <a:r>
              <a:rPr dirty="0" sz="2800" spc="-85">
                <a:solidFill>
                  <a:srgbClr val="FFFFFF"/>
                </a:solidFill>
                <a:latin typeface="Noto Sans"/>
                <a:cs typeface="Noto Sans"/>
              </a:rPr>
              <a:t>members </a:t>
            </a:r>
            <a:r>
              <a:rPr dirty="0" sz="2800" spc="-80">
                <a:solidFill>
                  <a:srgbClr val="FFFFFF"/>
                </a:solidFill>
                <a:latin typeface="Noto Sans"/>
                <a:cs typeface="Noto Sans"/>
              </a:rPr>
              <a:t>and  </a:t>
            </a:r>
            <a:r>
              <a:rPr dirty="0" sz="2800" spc="-35">
                <a:solidFill>
                  <a:srgbClr val="FFFFFF"/>
                </a:solidFill>
                <a:latin typeface="Noto Sans"/>
                <a:cs typeface="Noto Sans"/>
              </a:rPr>
              <a:t>25,443 </a:t>
            </a:r>
            <a:r>
              <a:rPr dirty="0" sz="2800" spc="-65">
                <a:solidFill>
                  <a:srgbClr val="FFFFFF"/>
                </a:solidFill>
                <a:latin typeface="Noto Sans"/>
                <a:cs typeface="Noto Sans"/>
              </a:rPr>
              <a:t>Pro </a:t>
            </a:r>
            <a:r>
              <a:rPr dirty="0" sz="2800" spc="-75">
                <a:solidFill>
                  <a:srgbClr val="FFFFFF"/>
                </a:solidFill>
                <a:latin typeface="Noto Sans"/>
                <a:cs typeface="Noto Sans"/>
              </a:rPr>
              <a:t>restaurant</a:t>
            </a:r>
            <a:r>
              <a:rPr dirty="0" sz="2800" spc="8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Noto Sans"/>
                <a:cs typeface="Noto Sans"/>
              </a:rPr>
              <a:t>subscribers.</a:t>
            </a:r>
            <a:endParaRPr sz="2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Noto Sans"/>
              <a:cs typeface="Noto Sans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Zomato recorded 32.1 million average monthly active  users (MAUs), of which 6.8 million MTUs (monthly  transacting users) placed transactions.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525 cities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India, with almost 150,000 active food  delivery restaurant listings and 170,000 active delivery  partners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3085977"/>
            <a:ext cx="8286749" cy="5772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4291" y="899189"/>
            <a:ext cx="9378315" cy="1076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900" spc="-155"/>
              <a:t>Environmental</a:t>
            </a:r>
            <a:r>
              <a:rPr dirty="0" sz="6900" spc="-750"/>
              <a:t> </a:t>
            </a:r>
            <a:r>
              <a:rPr dirty="0" sz="6900" spc="50"/>
              <a:t>impact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10160000" y="2558919"/>
            <a:ext cx="7270750" cy="605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200"/>
              </a:lnSpc>
              <a:spcBef>
                <a:spcPts val="100"/>
              </a:spcBef>
            </a:pPr>
            <a:r>
              <a:rPr dirty="0" sz="2850" spc="175">
                <a:solidFill>
                  <a:srgbClr val="FFFFFF"/>
                </a:solidFill>
                <a:latin typeface="Trebuchet MS"/>
                <a:cs typeface="Trebuchet MS"/>
              </a:rPr>
              <a:t>Zomato </a:t>
            </a:r>
            <a:r>
              <a:rPr dirty="0" sz="2850" spc="9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dirty="0" sz="2850" spc="45">
                <a:solidFill>
                  <a:srgbClr val="FFFFFF"/>
                </a:solidFill>
                <a:latin typeface="Trebuchet MS"/>
                <a:cs typeface="Trebuchet MS"/>
              </a:rPr>
              <a:t>looks </a:t>
            </a:r>
            <a:r>
              <a:rPr dirty="0" sz="2850" spc="200">
                <a:solidFill>
                  <a:srgbClr val="FFFFFF"/>
                </a:solidFill>
                <a:latin typeface="Trebuchet MS"/>
                <a:cs typeface="Trebuchet MS"/>
              </a:rPr>
              <a:t>forward </a:t>
            </a:r>
            <a:r>
              <a:rPr dirty="0" sz="2850" spc="19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50" spc="10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850" spc="60">
                <a:solidFill>
                  <a:srgbClr val="FFFFFF"/>
                </a:solidFill>
                <a:latin typeface="Trebuchet MS"/>
                <a:cs typeface="Trebuchet MS"/>
              </a:rPr>
              <a:t>key  </a:t>
            </a:r>
            <a:r>
              <a:rPr dirty="0" sz="2850" spc="165">
                <a:solidFill>
                  <a:srgbClr val="FFFFFF"/>
                </a:solidFill>
                <a:latin typeface="Trebuchet MS"/>
                <a:cs typeface="Trebuchet MS"/>
              </a:rPr>
              <a:t>concerns </a:t>
            </a:r>
            <a:r>
              <a:rPr dirty="0" sz="2850" spc="22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850" spc="6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2850" spc="105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2850" spc="204">
                <a:solidFill>
                  <a:srgbClr val="FFFFFF"/>
                </a:solidFill>
                <a:latin typeface="Trebuchet MS"/>
                <a:cs typeface="Trebuchet MS"/>
              </a:rPr>
              <a:t>towards  </a:t>
            </a:r>
            <a:r>
              <a:rPr dirty="0" sz="2850" spc="60">
                <a:solidFill>
                  <a:srgbClr val="FFFFFF"/>
                </a:solidFill>
                <a:latin typeface="Trebuchet MS"/>
                <a:cs typeface="Trebuchet MS"/>
              </a:rPr>
              <a:t>environmental</a:t>
            </a:r>
            <a:r>
              <a:rPr dirty="0" sz="28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40">
                <a:solidFill>
                  <a:srgbClr val="FFFFFF"/>
                </a:solidFill>
                <a:latin typeface="Trebuchet MS"/>
                <a:cs typeface="Trebuchet MS"/>
              </a:rPr>
              <a:t>impacts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3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Trebuchet MS"/>
                <a:cs typeface="Trebuchet MS"/>
              </a:rPr>
              <a:t>valuable  </a:t>
            </a:r>
            <a:r>
              <a:rPr dirty="0" sz="2850" spc="195">
                <a:solidFill>
                  <a:srgbClr val="FFFFFF"/>
                </a:solidFill>
                <a:latin typeface="Trebuchet MS"/>
                <a:cs typeface="Trebuchet MS"/>
              </a:rPr>
              <a:t>steps </a:t>
            </a:r>
            <a:r>
              <a:rPr dirty="0" sz="2850" spc="204">
                <a:solidFill>
                  <a:srgbClr val="FFFFFF"/>
                </a:solidFill>
                <a:latin typeface="Trebuchet MS"/>
                <a:cs typeface="Trebuchet MS"/>
              </a:rPr>
              <a:t>towards </a:t>
            </a:r>
            <a:r>
              <a:rPr dirty="0" sz="2850" spc="-4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2850" spc="15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2850" spc="-5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7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900" spc="17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900" spc="73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106805" indent="-469265">
              <a:lnSpc>
                <a:spcPct val="100000"/>
              </a:lnSpc>
              <a:spcBef>
                <a:spcPts val="1985"/>
              </a:spcBef>
              <a:buSzPct val="26315"/>
              <a:buFont typeface="Arial"/>
              <a:buChar char="▪"/>
              <a:tabLst>
                <a:tab pos="1107440" algn="l"/>
              </a:tabLst>
            </a:pPr>
            <a:r>
              <a:rPr dirty="0" sz="2850" spc="165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dirty="0" sz="2850" spc="70">
                <a:solidFill>
                  <a:srgbClr val="FFFFFF"/>
                </a:solidFill>
                <a:latin typeface="Trebuchet MS"/>
                <a:cs typeface="Trebuchet MS"/>
              </a:rPr>
              <a:t>plastic</a:t>
            </a:r>
            <a:r>
              <a:rPr dirty="0" sz="2850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85">
                <a:solidFill>
                  <a:srgbClr val="FFFFFF"/>
                </a:solidFill>
                <a:latin typeface="Trebuchet MS"/>
                <a:cs typeface="Trebuchet MS"/>
              </a:rPr>
              <a:t>waste</a:t>
            </a:r>
            <a:r>
              <a:rPr dirty="0" sz="1900" spc="185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  <a:p>
            <a:pPr marL="1106805" indent="-469265">
              <a:lnSpc>
                <a:spcPct val="100000"/>
              </a:lnSpc>
              <a:spcBef>
                <a:spcPts val="855"/>
              </a:spcBef>
              <a:buSzPct val="26315"/>
              <a:buFont typeface="Arial"/>
              <a:buChar char="▪"/>
              <a:tabLst>
                <a:tab pos="1107440" algn="l"/>
              </a:tabLst>
            </a:pPr>
            <a:r>
              <a:rPr dirty="0" sz="2850" spc="60">
                <a:solidFill>
                  <a:srgbClr val="FFFFFF"/>
                </a:solidFill>
                <a:latin typeface="Trebuchet MS"/>
                <a:cs typeface="Trebuchet MS"/>
              </a:rPr>
              <a:t>Electric </a:t>
            </a:r>
            <a:r>
              <a:rPr dirty="0" sz="2850" spc="35">
                <a:solidFill>
                  <a:srgbClr val="FFFFFF"/>
                </a:solidFill>
                <a:latin typeface="Trebuchet MS"/>
                <a:cs typeface="Trebuchet MS"/>
              </a:rPr>
              <a:t>vehicles</a:t>
            </a:r>
            <a:r>
              <a:rPr dirty="0" sz="28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850">
              <a:latin typeface="Trebuchet MS"/>
              <a:cs typeface="Trebuchet MS"/>
            </a:endParaRPr>
          </a:p>
          <a:p>
            <a:pPr marL="1106805" indent="-469265">
              <a:lnSpc>
                <a:spcPct val="100000"/>
              </a:lnSpc>
              <a:spcBef>
                <a:spcPts val="855"/>
              </a:spcBef>
              <a:buSzPct val="26315"/>
              <a:buFont typeface="Arial"/>
              <a:buChar char="▪"/>
              <a:tabLst>
                <a:tab pos="1107440" algn="l"/>
              </a:tabLst>
            </a:pPr>
            <a:r>
              <a:rPr dirty="0" sz="2850" spc="120">
                <a:solidFill>
                  <a:srgbClr val="FFFFFF"/>
                </a:solidFill>
                <a:latin typeface="Trebuchet MS"/>
                <a:cs typeface="Trebuchet MS"/>
              </a:rPr>
              <a:t>Reducing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Trebuchet MS"/>
                <a:cs typeface="Trebuchet MS"/>
              </a:rPr>
              <a:t>packages</a:t>
            </a:r>
            <a:r>
              <a:rPr dirty="0" sz="1900" spc="16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 marR="35560">
              <a:lnSpc>
                <a:spcPct val="127200"/>
              </a:lnSpc>
              <a:spcBef>
                <a:spcPts val="5"/>
              </a:spcBef>
            </a:pPr>
            <a:r>
              <a:rPr dirty="0" sz="2850" spc="90">
                <a:solidFill>
                  <a:srgbClr val="FFFFFF"/>
                </a:solidFill>
                <a:latin typeface="Trebuchet MS"/>
                <a:cs typeface="Trebuchet MS"/>
              </a:rPr>
              <a:t>Thus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75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Trebuchet MS"/>
                <a:cs typeface="Trebuchet MS"/>
              </a:rPr>
              <a:t>taking</a:t>
            </a:r>
            <a:r>
              <a:rPr dirty="0" sz="2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90">
                <a:solidFill>
                  <a:srgbClr val="FFFFFF"/>
                </a:solidFill>
                <a:latin typeface="Trebuchet MS"/>
                <a:cs typeface="Trebuchet MS"/>
              </a:rPr>
              <a:t>baby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95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dirty="0" sz="2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9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dirty="0" sz="2850" spc="14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r>
              <a:rPr dirty="0" sz="1900" spc="7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0326" y="4398385"/>
            <a:ext cx="4857749" cy="485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39607" y="7292827"/>
            <a:ext cx="108736" cy="108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9607" y="7921085"/>
            <a:ext cx="108736" cy="108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39607" y="8549343"/>
            <a:ext cx="108736" cy="108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9607" y="9177600"/>
            <a:ext cx="108736" cy="108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67795" y="4384303"/>
            <a:ext cx="9897745" cy="5052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0"/>
              </a:spcBef>
            </a:pPr>
            <a:r>
              <a:rPr dirty="0" sz="3450" spc="165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dirty="0" sz="34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229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4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215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34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200">
                <a:solidFill>
                  <a:srgbClr val="FFFFFF"/>
                </a:solidFill>
                <a:latin typeface="Trebuchet MS"/>
                <a:cs typeface="Trebuchet MS"/>
              </a:rPr>
              <a:t>competitors</a:t>
            </a:r>
            <a:r>
              <a:rPr dirty="0" sz="34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4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8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4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34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270">
                <a:solidFill>
                  <a:srgbClr val="FFFFFF"/>
                </a:solidFill>
                <a:latin typeface="Trebuchet MS"/>
                <a:cs typeface="Trebuchet MS"/>
              </a:rPr>
              <a:t>food  </a:t>
            </a:r>
            <a:r>
              <a:rPr dirty="0" sz="3450" spc="60">
                <a:solidFill>
                  <a:srgbClr val="FFFFFF"/>
                </a:solidFill>
                <a:latin typeface="Trebuchet MS"/>
                <a:cs typeface="Trebuchet MS"/>
              </a:rPr>
              <a:t>delivery </a:t>
            </a:r>
            <a:r>
              <a:rPr dirty="0" sz="3450" spc="175">
                <a:solidFill>
                  <a:srgbClr val="FFFFFF"/>
                </a:solidFill>
                <a:latin typeface="Trebuchet MS"/>
                <a:cs typeface="Trebuchet MS"/>
              </a:rPr>
              <a:t>services </a:t>
            </a:r>
            <a:r>
              <a:rPr dirty="0" sz="3450" spc="170">
                <a:solidFill>
                  <a:srgbClr val="FFFFFF"/>
                </a:solidFill>
                <a:latin typeface="Trebuchet MS"/>
                <a:cs typeface="Trebuchet MS"/>
              </a:rPr>
              <a:t>market </a:t>
            </a:r>
            <a:r>
              <a:rPr dirty="0" sz="3450" spc="8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3450" spc="19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3450" spc="155">
                <a:solidFill>
                  <a:srgbClr val="FFFFFF"/>
                </a:solidFill>
                <a:latin typeface="Trebuchet MS"/>
                <a:cs typeface="Trebuchet MS"/>
              </a:rPr>
              <a:t>already  </a:t>
            </a:r>
            <a:r>
              <a:rPr dirty="0" sz="3450" spc="125">
                <a:solidFill>
                  <a:srgbClr val="FFFFFF"/>
                </a:solidFill>
                <a:latin typeface="Trebuchet MS"/>
                <a:cs typeface="Trebuchet MS"/>
              </a:rPr>
              <a:t>established </a:t>
            </a:r>
            <a:r>
              <a:rPr dirty="0" sz="3450" spc="175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dirty="0" sz="3450" spc="110">
                <a:solidFill>
                  <a:srgbClr val="FFFFFF"/>
                </a:solidFill>
                <a:latin typeface="Trebuchet MS"/>
                <a:cs typeface="Trebuchet MS"/>
              </a:rPr>
              <a:t>providing </a:t>
            </a:r>
            <a:r>
              <a:rPr dirty="0" sz="3450" spc="30">
                <a:solidFill>
                  <a:srgbClr val="FFFFFF"/>
                </a:solidFill>
                <a:latin typeface="Trebuchet MS"/>
                <a:cs typeface="Trebuchet MS"/>
              </a:rPr>
              <a:t>equally </a:t>
            </a:r>
            <a:r>
              <a:rPr dirty="0" sz="3450" spc="295">
                <a:solidFill>
                  <a:srgbClr val="FFFFFF"/>
                </a:solidFill>
                <a:latin typeface="Trebuchet MS"/>
                <a:cs typeface="Trebuchet MS"/>
              </a:rPr>
              <a:t>good  </a:t>
            </a:r>
            <a:r>
              <a:rPr dirty="0" sz="3450" spc="15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3450" spc="204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3450" spc="229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300" spc="229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3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90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300">
              <a:latin typeface="Arial"/>
              <a:cs typeface="Arial"/>
            </a:endParaRPr>
          </a:p>
          <a:p>
            <a:pPr marL="779145" marR="6713220">
              <a:lnSpc>
                <a:spcPct val="119500"/>
              </a:lnSpc>
            </a:pPr>
            <a:r>
              <a:rPr dirty="0" sz="3450" spc="260">
                <a:solidFill>
                  <a:srgbClr val="FFFFFF"/>
                </a:solidFill>
                <a:latin typeface="Trebuchet MS"/>
                <a:cs typeface="Trebuchet MS"/>
              </a:rPr>
              <a:t>Swiggy  </a:t>
            </a:r>
            <a:r>
              <a:rPr dirty="0" sz="3450" spc="190">
                <a:solidFill>
                  <a:srgbClr val="FFFFFF"/>
                </a:solidFill>
                <a:latin typeface="Trebuchet MS"/>
                <a:cs typeface="Trebuchet MS"/>
              </a:rPr>
              <a:t>Uber </a:t>
            </a:r>
            <a:r>
              <a:rPr dirty="0" sz="3450" spc="270">
                <a:solidFill>
                  <a:srgbClr val="FFFFFF"/>
                </a:solidFill>
                <a:latin typeface="Trebuchet MS"/>
                <a:cs typeface="Trebuchet MS"/>
              </a:rPr>
              <a:t>Eats  </a:t>
            </a:r>
            <a:r>
              <a:rPr dirty="0" sz="3450" spc="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450" spc="27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3450" spc="2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450" spc="29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450" spc="3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450" spc="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450" spc="2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450" spc="3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3450">
              <a:latin typeface="Trebuchet MS"/>
              <a:cs typeface="Trebuchet MS"/>
            </a:endParaRPr>
          </a:p>
          <a:p>
            <a:pPr marL="779145">
              <a:lnSpc>
                <a:spcPct val="100000"/>
              </a:lnSpc>
              <a:spcBef>
                <a:spcPts val="810"/>
              </a:spcBef>
            </a:pPr>
            <a:r>
              <a:rPr dirty="0" sz="3450" spc="204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450" spc="215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345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215">
                <a:solidFill>
                  <a:srgbClr val="FFFFFF"/>
                </a:solidFill>
                <a:latin typeface="Trebuchet MS"/>
                <a:cs typeface="Trebuchet MS"/>
              </a:rPr>
              <a:t>others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67795" y="1524455"/>
            <a:ext cx="11430000" cy="2236470"/>
          </a:xfrm>
          <a:prstGeom prst="rect"/>
        </p:spPr>
        <p:txBody>
          <a:bodyPr wrap="square" lIns="0" tIns="205740" rIns="0" bIns="0" rtlCol="0" vert="horz">
            <a:spAutoFit/>
          </a:bodyPr>
          <a:lstStyle/>
          <a:p>
            <a:pPr marL="12700" marR="5080">
              <a:lnSpc>
                <a:spcPts val="7950"/>
              </a:lnSpc>
              <a:spcBef>
                <a:spcPts val="1620"/>
              </a:spcBef>
            </a:pPr>
            <a:r>
              <a:rPr dirty="0" sz="7850" spc="160"/>
              <a:t>Competitors </a:t>
            </a:r>
            <a:r>
              <a:rPr dirty="0" sz="7850" spc="-70"/>
              <a:t>and</a:t>
            </a:r>
            <a:r>
              <a:rPr dirty="0" sz="7850" spc="-1760"/>
              <a:t> </a:t>
            </a:r>
            <a:r>
              <a:rPr dirty="0" sz="7850" spc="145"/>
              <a:t>other  </a:t>
            </a:r>
            <a:r>
              <a:rPr dirty="0" sz="7850" spc="220"/>
              <a:t>threats </a:t>
            </a:r>
            <a:r>
              <a:rPr dirty="0" sz="7850" spc="475"/>
              <a:t>for</a:t>
            </a:r>
            <a:r>
              <a:rPr dirty="0" sz="7850" spc="-1805"/>
              <a:t> </a:t>
            </a:r>
            <a:r>
              <a:rPr dirty="0" sz="7850" spc="-5"/>
              <a:t>existence</a:t>
            </a:r>
            <a:endParaRPr sz="7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16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57274" y="2"/>
            <a:ext cx="11773535" cy="10274300"/>
          </a:xfrm>
          <a:custGeom>
            <a:avLst/>
            <a:gdLst/>
            <a:ahLst/>
            <a:cxnLst/>
            <a:rect l="l" t="t" r="r" b="b"/>
            <a:pathLst>
              <a:path w="11773535" h="10274300">
                <a:moveTo>
                  <a:pt x="8749891" y="10274300"/>
                </a:moveTo>
                <a:lnTo>
                  <a:pt x="3023546" y="10274300"/>
                </a:lnTo>
                <a:lnTo>
                  <a:pt x="2985166" y="10261600"/>
                </a:lnTo>
                <a:lnTo>
                  <a:pt x="2778126" y="10134600"/>
                </a:lnTo>
                <a:lnTo>
                  <a:pt x="2536584" y="9982200"/>
                </a:lnTo>
                <a:lnTo>
                  <a:pt x="2497098" y="9944100"/>
                </a:lnTo>
                <a:lnTo>
                  <a:pt x="2341434" y="9842500"/>
                </a:lnTo>
                <a:lnTo>
                  <a:pt x="2303108" y="9804400"/>
                </a:lnTo>
                <a:lnTo>
                  <a:pt x="2227183" y="9753600"/>
                </a:lnTo>
                <a:lnTo>
                  <a:pt x="2189583" y="9715500"/>
                </a:lnTo>
                <a:lnTo>
                  <a:pt x="2152226" y="9690100"/>
                </a:lnTo>
                <a:lnTo>
                  <a:pt x="2115118" y="9652000"/>
                </a:lnTo>
                <a:lnTo>
                  <a:pt x="2078267" y="9626600"/>
                </a:lnTo>
                <a:lnTo>
                  <a:pt x="2041675" y="9588500"/>
                </a:lnTo>
                <a:lnTo>
                  <a:pt x="2005340" y="9563100"/>
                </a:lnTo>
                <a:lnTo>
                  <a:pt x="1969262" y="9525000"/>
                </a:lnTo>
                <a:lnTo>
                  <a:pt x="1933442" y="9499600"/>
                </a:lnTo>
                <a:lnTo>
                  <a:pt x="1897886" y="9461500"/>
                </a:lnTo>
                <a:lnTo>
                  <a:pt x="1862601" y="9436100"/>
                </a:lnTo>
                <a:lnTo>
                  <a:pt x="1827589" y="9398000"/>
                </a:lnTo>
                <a:lnTo>
                  <a:pt x="1792848" y="9372600"/>
                </a:lnTo>
                <a:lnTo>
                  <a:pt x="1724181" y="9296400"/>
                </a:lnTo>
                <a:lnTo>
                  <a:pt x="1690262" y="9271000"/>
                </a:lnTo>
                <a:lnTo>
                  <a:pt x="1656628" y="9232900"/>
                </a:lnTo>
                <a:lnTo>
                  <a:pt x="1590217" y="9156700"/>
                </a:lnTo>
                <a:lnTo>
                  <a:pt x="1557440" y="9131300"/>
                </a:lnTo>
                <a:lnTo>
                  <a:pt x="1524948" y="9093200"/>
                </a:lnTo>
                <a:lnTo>
                  <a:pt x="1492749" y="9055100"/>
                </a:lnTo>
                <a:lnTo>
                  <a:pt x="1460847" y="9017000"/>
                </a:lnTo>
                <a:lnTo>
                  <a:pt x="1429244" y="8978900"/>
                </a:lnTo>
                <a:lnTo>
                  <a:pt x="1397940" y="8940800"/>
                </a:lnTo>
                <a:lnTo>
                  <a:pt x="1366933" y="8902700"/>
                </a:lnTo>
                <a:lnTo>
                  <a:pt x="1336225" y="8877300"/>
                </a:lnTo>
                <a:lnTo>
                  <a:pt x="1305821" y="8839200"/>
                </a:lnTo>
                <a:lnTo>
                  <a:pt x="1275728" y="8801100"/>
                </a:lnTo>
                <a:lnTo>
                  <a:pt x="1245946" y="8763000"/>
                </a:lnTo>
                <a:lnTo>
                  <a:pt x="1216474" y="8724900"/>
                </a:lnTo>
                <a:lnTo>
                  <a:pt x="1187313" y="8686800"/>
                </a:lnTo>
                <a:lnTo>
                  <a:pt x="1158462" y="8648700"/>
                </a:lnTo>
                <a:lnTo>
                  <a:pt x="1129928" y="8610600"/>
                </a:lnTo>
                <a:lnTo>
                  <a:pt x="1101716" y="8559800"/>
                </a:lnTo>
                <a:lnTo>
                  <a:pt x="1073827" y="8521700"/>
                </a:lnTo>
                <a:lnTo>
                  <a:pt x="1046260" y="8483600"/>
                </a:lnTo>
                <a:lnTo>
                  <a:pt x="1019015" y="8445500"/>
                </a:lnTo>
                <a:lnTo>
                  <a:pt x="992092" y="8407400"/>
                </a:lnTo>
                <a:lnTo>
                  <a:pt x="965496" y="8369300"/>
                </a:lnTo>
                <a:lnTo>
                  <a:pt x="939233" y="8331200"/>
                </a:lnTo>
                <a:lnTo>
                  <a:pt x="913304" y="8280400"/>
                </a:lnTo>
                <a:lnTo>
                  <a:pt x="887707" y="8242300"/>
                </a:lnTo>
                <a:lnTo>
                  <a:pt x="862443" y="8204200"/>
                </a:lnTo>
                <a:lnTo>
                  <a:pt x="837511" y="8166100"/>
                </a:lnTo>
                <a:lnTo>
                  <a:pt x="812918" y="8128000"/>
                </a:lnTo>
                <a:lnTo>
                  <a:pt x="788668" y="8077200"/>
                </a:lnTo>
                <a:lnTo>
                  <a:pt x="764761" y="8039100"/>
                </a:lnTo>
                <a:lnTo>
                  <a:pt x="741197" y="8001000"/>
                </a:lnTo>
                <a:lnTo>
                  <a:pt x="717976" y="7950200"/>
                </a:lnTo>
                <a:lnTo>
                  <a:pt x="695097" y="7912100"/>
                </a:lnTo>
                <a:lnTo>
                  <a:pt x="672565" y="7874000"/>
                </a:lnTo>
                <a:lnTo>
                  <a:pt x="650386" y="7823200"/>
                </a:lnTo>
                <a:lnTo>
                  <a:pt x="628559" y="7785100"/>
                </a:lnTo>
                <a:lnTo>
                  <a:pt x="607083" y="7747000"/>
                </a:lnTo>
                <a:lnTo>
                  <a:pt x="585960" y="7696200"/>
                </a:lnTo>
                <a:lnTo>
                  <a:pt x="565189" y="7658100"/>
                </a:lnTo>
                <a:lnTo>
                  <a:pt x="544773" y="7607300"/>
                </a:lnTo>
                <a:lnTo>
                  <a:pt x="524718" y="7569200"/>
                </a:lnTo>
                <a:lnTo>
                  <a:pt x="505023" y="7518400"/>
                </a:lnTo>
                <a:lnTo>
                  <a:pt x="485688" y="7480300"/>
                </a:lnTo>
                <a:lnTo>
                  <a:pt x="466713" y="7429500"/>
                </a:lnTo>
                <a:lnTo>
                  <a:pt x="448099" y="7391400"/>
                </a:lnTo>
                <a:lnTo>
                  <a:pt x="429849" y="7340600"/>
                </a:lnTo>
                <a:lnTo>
                  <a:pt x="411967" y="7302500"/>
                </a:lnTo>
                <a:lnTo>
                  <a:pt x="394452" y="7251700"/>
                </a:lnTo>
                <a:lnTo>
                  <a:pt x="377305" y="7213600"/>
                </a:lnTo>
                <a:lnTo>
                  <a:pt x="360525" y="7162800"/>
                </a:lnTo>
                <a:lnTo>
                  <a:pt x="344114" y="7124700"/>
                </a:lnTo>
                <a:lnTo>
                  <a:pt x="328073" y="7073900"/>
                </a:lnTo>
                <a:lnTo>
                  <a:pt x="312406" y="7023100"/>
                </a:lnTo>
                <a:lnTo>
                  <a:pt x="297113" y="6985000"/>
                </a:lnTo>
                <a:lnTo>
                  <a:pt x="282194" y="6934200"/>
                </a:lnTo>
                <a:lnTo>
                  <a:pt x="267650" y="6896100"/>
                </a:lnTo>
                <a:lnTo>
                  <a:pt x="253479" y="6845300"/>
                </a:lnTo>
                <a:lnTo>
                  <a:pt x="239686" y="6794500"/>
                </a:lnTo>
                <a:lnTo>
                  <a:pt x="226273" y="6756400"/>
                </a:lnTo>
                <a:lnTo>
                  <a:pt x="213239" y="6705600"/>
                </a:lnTo>
                <a:lnTo>
                  <a:pt x="200586" y="6654800"/>
                </a:lnTo>
                <a:lnTo>
                  <a:pt x="188312" y="6616700"/>
                </a:lnTo>
                <a:lnTo>
                  <a:pt x="176417" y="6565900"/>
                </a:lnTo>
                <a:lnTo>
                  <a:pt x="164905" y="6515100"/>
                </a:lnTo>
                <a:lnTo>
                  <a:pt x="153777" y="6477000"/>
                </a:lnTo>
                <a:lnTo>
                  <a:pt x="143034" y="6426200"/>
                </a:lnTo>
                <a:lnTo>
                  <a:pt x="132675" y="6375400"/>
                </a:lnTo>
                <a:lnTo>
                  <a:pt x="122701" y="6337300"/>
                </a:lnTo>
                <a:lnTo>
                  <a:pt x="113111" y="6286500"/>
                </a:lnTo>
                <a:lnTo>
                  <a:pt x="103908" y="6235700"/>
                </a:lnTo>
                <a:lnTo>
                  <a:pt x="95093" y="6184900"/>
                </a:lnTo>
                <a:lnTo>
                  <a:pt x="86666" y="6146800"/>
                </a:lnTo>
                <a:lnTo>
                  <a:pt x="78627" y="6096000"/>
                </a:lnTo>
                <a:lnTo>
                  <a:pt x="70977" y="6045200"/>
                </a:lnTo>
                <a:lnTo>
                  <a:pt x="63714" y="6007100"/>
                </a:lnTo>
                <a:lnTo>
                  <a:pt x="56842" y="5956300"/>
                </a:lnTo>
                <a:lnTo>
                  <a:pt x="50360" y="5905500"/>
                </a:lnTo>
                <a:lnTo>
                  <a:pt x="44270" y="5854700"/>
                </a:lnTo>
                <a:lnTo>
                  <a:pt x="38571" y="5803900"/>
                </a:lnTo>
                <a:lnTo>
                  <a:pt x="33263" y="5765800"/>
                </a:lnTo>
                <a:lnTo>
                  <a:pt x="28346" y="5715000"/>
                </a:lnTo>
                <a:lnTo>
                  <a:pt x="23821" y="5664200"/>
                </a:lnTo>
                <a:lnTo>
                  <a:pt x="19689" y="5613400"/>
                </a:lnTo>
                <a:lnTo>
                  <a:pt x="15950" y="5575300"/>
                </a:lnTo>
                <a:lnTo>
                  <a:pt x="12603" y="5524500"/>
                </a:lnTo>
                <a:lnTo>
                  <a:pt x="9650" y="5473700"/>
                </a:lnTo>
                <a:lnTo>
                  <a:pt x="7090" y="5422900"/>
                </a:lnTo>
                <a:lnTo>
                  <a:pt x="4924" y="5372100"/>
                </a:lnTo>
                <a:lnTo>
                  <a:pt x="3151" y="5334000"/>
                </a:lnTo>
                <a:lnTo>
                  <a:pt x="1772" y="5283200"/>
                </a:lnTo>
                <a:lnTo>
                  <a:pt x="787" y="5232400"/>
                </a:lnTo>
                <a:lnTo>
                  <a:pt x="196" y="5181600"/>
                </a:lnTo>
                <a:lnTo>
                  <a:pt x="0" y="5143500"/>
                </a:lnTo>
                <a:lnTo>
                  <a:pt x="196" y="5092700"/>
                </a:lnTo>
                <a:lnTo>
                  <a:pt x="787" y="5041900"/>
                </a:lnTo>
                <a:lnTo>
                  <a:pt x="1772" y="4991100"/>
                </a:lnTo>
                <a:lnTo>
                  <a:pt x="3151" y="4940300"/>
                </a:lnTo>
                <a:lnTo>
                  <a:pt x="4924" y="4902200"/>
                </a:lnTo>
                <a:lnTo>
                  <a:pt x="7090" y="4851400"/>
                </a:lnTo>
                <a:lnTo>
                  <a:pt x="9650" y="4800600"/>
                </a:lnTo>
                <a:lnTo>
                  <a:pt x="12603" y="4749800"/>
                </a:lnTo>
                <a:lnTo>
                  <a:pt x="15950" y="4699000"/>
                </a:lnTo>
                <a:lnTo>
                  <a:pt x="19689" y="4660900"/>
                </a:lnTo>
                <a:lnTo>
                  <a:pt x="23821" y="4610100"/>
                </a:lnTo>
                <a:lnTo>
                  <a:pt x="28346" y="4559300"/>
                </a:lnTo>
                <a:lnTo>
                  <a:pt x="33263" y="4508500"/>
                </a:lnTo>
                <a:lnTo>
                  <a:pt x="38571" y="4470400"/>
                </a:lnTo>
                <a:lnTo>
                  <a:pt x="44270" y="4419600"/>
                </a:lnTo>
                <a:lnTo>
                  <a:pt x="50360" y="4368800"/>
                </a:lnTo>
                <a:lnTo>
                  <a:pt x="56842" y="4318000"/>
                </a:lnTo>
                <a:lnTo>
                  <a:pt x="63714" y="4267200"/>
                </a:lnTo>
                <a:lnTo>
                  <a:pt x="70977" y="4229100"/>
                </a:lnTo>
                <a:lnTo>
                  <a:pt x="78627" y="4178300"/>
                </a:lnTo>
                <a:lnTo>
                  <a:pt x="86666" y="4127500"/>
                </a:lnTo>
                <a:lnTo>
                  <a:pt x="95093" y="4089400"/>
                </a:lnTo>
                <a:lnTo>
                  <a:pt x="103908" y="4038600"/>
                </a:lnTo>
                <a:lnTo>
                  <a:pt x="113111" y="3987800"/>
                </a:lnTo>
                <a:lnTo>
                  <a:pt x="122701" y="3937000"/>
                </a:lnTo>
                <a:lnTo>
                  <a:pt x="132675" y="3898900"/>
                </a:lnTo>
                <a:lnTo>
                  <a:pt x="143034" y="3848100"/>
                </a:lnTo>
                <a:lnTo>
                  <a:pt x="153777" y="3797300"/>
                </a:lnTo>
                <a:lnTo>
                  <a:pt x="164905" y="3759200"/>
                </a:lnTo>
                <a:lnTo>
                  <a:pt x="176417" y="3708400"/>
                </a:lnTo>
                <a:lnTo>
                  <a:pt x="188312" y="3657600"/>
                </a:lnTo>
                <a:lnTo>
                  <a:pt x="200586" y="3619500"/>
                </a:lnTo>
                <a:lnTo>
                  <a:pt x="213239" y="3568700"/>
                </a:lnTo>
                <a:lnTo>
                  <a:pt x="226273" y="3517900"/>
                </a:lnTo>
                <a:lnTo>
                  <a:pt x="239686" y="3479800"/>
                </a:lnTo>
                <a:lnTo>
                  <a:pt x="253479" y="3429000"/>
                </a:lnTo>
                <a:lnTo>
                  <a:pt x="267650" y="3378200"/>
                </a:lnTo>
                <a:lnTo>
                  <a:pt x="282194" y="3340100"/>
                </a:lnTo>
                <a:lnTo>
                  <a:pt x="297113" y="3289300"/>
                </a:lnTo>
                <a:lnTo>
                  <a:pt x="312406" y="3251200"/>
                </a:lnTo>
                <a:lnTo>
                  <a:pt x="328073" y="3200400"/>
                </a:lnTo>
                <a:lnTo>
                  <a:pt x="344114" y="3149600"/>
                </a:lnTo>
                <a:lnTo>
                  <a:pt x="360525" y="3111500"/>
                </a:lnTo>
                <a:lnTo>
                  <a:pt x="377305" y="3060700"/>
                </a:lnTo>
                <a:lnTo>
                  <a:pt x="394452" y="3022600"/>
                </a:lnTo>
                <a:lnTo>
                  <a:pt x="411967" y="2971800"/>
                </a:lnTo>
                <a:lnTo>
                  <a:pt x="429849" y="2933700"/>
                </a:lnTo>
                <a:lnTo>
                  <a:pt x="448099" y="2882900"/>
                </a:lnTo>
                <a:lnTo>
                  <a:pt x="466713" y="2844800"/>
                </a:lnTo>
                <a:lnTo>
                  <a:pt x="485688" y="2794000"/>
                </a:lnTo>
                <a:lnTo>
                  <a:pt x="505023" y="2755900"/>
                </a:lnTo>
                <a:lnTo>
                  <a:pt x="524718" y="2705100"/>
                </a:lnTo>
                <a:lnTo>
                  <a:pt x="544773" y="2667000"/>
                </a:lnTo>
                <a:lnTo>
                  <a:pt x="565189" y="2616200"/>
                </a:lnTo>
                <a:lnTo>
                  <a:pt x="585960" y="2578100"/>
                </a:lnTo>
                <a:lnTo>
                  <a:pt x="607083" y="2527300"/>
                </a:lnTo>
                <a:lnTo>
                  <a:pt x="628559" y="2489200"/>
                </a:lnTo>
                <a:lnTo>
                  <a:pt x="650386" y="2451100"/>
                </a:lnTo>
                <a:lnTo>
                  <a:pt x="672565" y="2400300"/>
                </a:lnTo>
                <a:lnTo>
                  <a:pt x="695097" y="2362200"/>
                </a:lnTo>
                <a:lnTo>
                  <a:pt x="717976" y="2324100"/>
                </a:lnTo>
                <a:lnTo>
                  <a:pt x="741197" y="2273300"/>
                </a:lnTo>
                <a:lnTo>
                  <a:pt x="764761" y="2235200"/>
                </a:lnTo>
                <a:lnTo>
                  <a:pt x="788668" y="2197100"/>
                </a:lnTo>
                <a:lnTo>
                  <a:pt x="812918" y="2146300"/>
                </a:lnTo>
                <a:lnTo>
                  <a:pt x="837511" y="2108200"/>
                </a:lnTo>
                <a:lnTo>
                  <a:pt x="862443" y="2070100"/>
                </a:lnTo>
                <a:lnTo>
                  <a:pt x="887707" y="2032000"/>
                </a:lnTo>
                <a:lnTo>
                  <a:pt x="913304" y="1993900"/>
                </a:lnTo>
                <a:lnTo>
                  <a:pt x="939233" y="1943100"/>
                </a:lnTo>
                <a:lnTo>
                  <a:pt x="965496" y="1905000"/>
                </a:lnTo>
                <a:lnTo>
                  <a:pt x="992092" y="1866900"/>
                </a:lnTo>
                <a:lnTo>
                  <a:pt x="1019015" y="1828800"/>
                </a:lnTo>
                <a:lnTo>
                  <a:pt x="1046260" y="1790700"/>
                </a:lnTo>
                <a:lnTo>
                  <a:pt x="1073827" y="1752600"/>
                </a:lnTo>
                <a:lnTo>
                  <a:pt x="1101716" y="1714500"/>
                </a:lnTo>
                <a:lnTo>
                  <a:pt x="1129928" y="1663700"/>
                </a:lnTo>
                <a:lnTo>
                  <a:pt x="1158462" y="1625600"/>
                </a:lnTo>
                <a:lnTo>
                  <a:pt x="1187313" y="1587500"/>
                </a:lnTo>
                <a:lnTo>
                  <a:pt x="1216474" y="1549400"/>
                </a:lnTo>
                <a:lnTo>
                  <a:pt x="1245946" y="1511300"/>
                </a:lnTo>
                <a:lnTo>
                  <a:pt x="1275728" y="1473200"/>
                </a:lnTo>
                <a:lnTo>
                  <a:pt x="1305821" y="1435100"/>
                </a:lnTo>
                <a:lnTo>
                  <a:pt x="1336225" y="1397000"/>
                </a:lnTo>
                <a:lnTo>
                  <a:pt x="1366933" y="1371600"/>
                </a:lnTo>
                <a:lnTo>
                  <a:pt x="1397940" y="1333500"/>
                </a:lnTo>
                <a:lnTo>
                  <a:pt x="1429244" y="1295400"/>
                </a:lnTo>
                <a:lnTo>
                  <a:pt x="1460847" y="1257300"/>
                </a:lnTo>
                <a:lnTo>
                  <a:pt x="1492749" y="1219200"/>
                </a:lnTo>
                <a:lnTo>
                  <a:pt x="1524948" y="1181100"/>
                </a:lnTo>
                <a:lnTo>
                  <a:pt x="1557440" y="1143000"/>
                </a:lnTo>
                <a:lnTo>
                  <a:pt x="1590217" y="1117600"/>
                </a:lnTo>
                <a:lnTo>
                  <a:pt x="1623280" y="1079500"/>
                </a:lnTo>
                <a:lnTo>
                  <a:pt x="1690262" y="1003300"/>
                </a:lnTo>
                <a:lnTo>
                  <a:pt x="1724181" y="977900"/>
                </a:lnTo>
                <a:lnTo>
                  <a:pt x="1792848" y="901700"/>
                </a:lnTo>
                <a:lnTo>
                  <a:pt x="1827589" y="876300"/>
                </a:lnTo>
                <a:lnTo>
                  <a:pt x="1862601" y="838200"/>
                </a:lnTo>
                <a:lnTo>
                  <a:pt x="1897886" y="812800"/>
                </a:lnTo>
                <a:lnTo>
                  <a:pt x="1933442" y="774700"/>
                </a:lnTo>
                <a:lnTo>
                  <a:pt x="1969262" y="749300"/>
                </a:lnTo>
                <a:lnTo>
                  <a:pt x="2005340" y="711200"/>
                </a:lnTo>
                <a:lnTo>
                  <a:pt x="2041675" y="685800"/>
                </a:lnTo>
                <a:lnTo>
                  <a:pt x="2078267" y="647700"/>
                </a:lnTo>
                <a:lnTo>
                  <a:pt x="2115118" y="622300"/>
                </a:lnTo>
                <a:lnTo>
                  <a:pt x="2152226" y="584200"/>
                </a:lnTo>
                <a:lnTo>
                  <a:pt x="2189583" y="558800"/>
                </a:lnTo>
                <a:lnTo>
                  <a:pt x="2227183" y="520700"/>
                </a:lnTo>
                <a:lnTo>
                  <a:pt x="2303108" y="469900"/>
                </a:lnTo>
                <a:lnTo>
                  <a:pt x="2341434" y="431800"/>
                </a:lnTo>
                <a:lnTo>
                  <a:pt x="2497098" y="330200"/>
                </a:lnTo>
                <a:lnTo>
                  <a:pt x="2536584" y="292100"/>
                </a:lnTo>
                <a:lnTo>
                  <a:pt x="2737335" y="165100"/>
                </a:lnTo>
                <a:lnTo>
                  <a:pt x="2985166" y="12700"/>
                </a:lnTo>
                <a:lnTo>
                  <a:pt x="3023552" y="0"/>
                </a:lnTo>
                <a:lnTo>
                  <a:pt x="8749886" y="0"/>
                </a:lnTo>
                <a:lnTo>
                  <a:pt x="8788273" y="12700"/>
                </a:lnTo>
                <a:lnTo>
                  <a:pt x="9036113" y="165100"/>
                </a:lnTo>
                <a:lnTo>
                  <a:pt x="9236864" y="292100"/>
                </a:lnTo>
                <a:lnTo>
                  <a:pt x="9276350" y="330200"/>
                </a:lnTo>
                <a:lnTo>
                  <a:pt x="9432013" y="431800"/>
                </a:lnTo>
                <a:lnTo>
                  <a:pt x="9470340" y="469900"/>
                </a:lnTo>
                <a:lnTo>
                  <a:pt x="9546267" y="520700"/>
                </a:lnTo>
                <a:lnTo>
                  <a:pt x="9583864" y="558800"/>
                </a:lnTo>
                <a:lnTo>
                  <a:pt x="9621215" y="584200"/>
                </a:lnTo>
                <a:lnTo>
                  <a:pt x="9658325" y="622300"/>
                </a:lnTo>
                <a:lnTo>
                  <a:pt x="9695176" y="647700"/>
                </a:lnTo>
                <a:lnTo>
                  <a:pt x="9731770" y="685800"/>
                </a:lnTo>
                <a:lnTo>
                  <a:pt x="9768107" y="711200"/>
                </a:lnTo>
                <a:lnTo>
                  <a:pt x="9804188" y="749300"/>
                </a:lnTo>
                <a:lnTo>
                  <a:pt x="9840013" y="774700"/>
                </a:lnTo>
                <a:lnTo>
                  <a:pt x="9875564" y="812800"/>
                </a:lnTo>
                <a:lnTo>
                  <a:pt x="9910848" y="838200"/>
                </a:lnTo>
                <a:lnTo>
                  <a:pt x="9945862" y="876300"/>
                </a:lnTo>
                <a:lnTo>
                  <a:pt x="9980605" y="901700"/>
                </a:lnTo>
                <a:lnTo>
                  <a:pt x="10049274" y="977900"/>
                </a:lnTo>
                <a:lnTo>
                  <a:pt x="10083191" y="1003300"/>
                </a:lnTo>
                <a:lnTo>
                  <a:pt x="10150169" y="1079500"/>
                </a:lnTo>
                <a:lnTo>
                  <a:pt x="10183231" y="1117600"/>
                </a:lnTo>
                <a:lnTo>
                  <a:pt x="10216009" y="1143000"/>
                </a:lnTo>
                <a:lnTo>
                  <a:pt x="10248504" y="1181100"/>
                </a:lnTo>
                <a:lnTo>
                  <a:pt x="10280698" y="1219200"/>
                </a:lnTo>
                <a:lnTo>
                  <a:pt x="10312598" y="1257300"/>
                </a:lnTo>
                <a:lnTo>
                  <a:pt x="10344202" y="1295400"/>
                </a:lnTo>
                <a:lnTo>
                  <a:pt x="10375509" y="1333500"/>
                </a:lnTo>
                <a:lnTo>
                  <a:pt x="10406520" y="1371600"/>
                </a:lnTo>
                <a:lnTo>
                  <a:pt x="10437232" y="1397000"/>
                </a:lnTo>
                <a:lnTo>
                  <a:pt x="10467631" y="1435100"/>
                </a:lnTo>
                <a:lnTo>
                  <a:pt x="10497723" y="1473200"/>
                </a:lnTo>
                <a:lnTo>
                  <a:pt x="10527505" y="1511300"/>
                </a:lnTo>
                <a:lnTo>
                  <a:pt x="10556978" y="1549400"/>
                </a:lnTo>
                <a:lnTo>
                  <a:pt x="10586139" y="1587500"/>
                </a:lnTo>
                <a:lnTo>
                  <a:pt x="10614988" y="1625600"/>
                </a:lnTo>
                <a:lnTo>
                  <a:pt x="10643519" y="1663700"/>
                </a:lnTo>
                <a:lnTo>
                  <a:pt x="10671728" y="1714500"/>
                </a:lnTo>
                <a:lnTo>
                  <a:pt x="10699616" y="1752600"/>
                </a:lnTo>
                <a:lnTo>
                  <a:pt x="10727181" y="1790700"/>
                </a:lnTo>
                <a:lnTo>
                  <a:pt x="10754425" y="1828800"/>
                </a:lnTo>
                <a:lnTo>
                  <a:pt x="10781347" y="1866900"/>
                </a:lnTo>
                <a:lnTo>
                  <a:pt x="10807943" y="1905000"/>
                </a:lnTo>
                <a:lnTo>
                  <a:pt x="10834208" y="1943100"/>
                </a:lnTo>
                <a:lnTo>
                  <a:pt x="10860141" y="1993900"/>
                </a:lnTo>
                <a:lnTo>
                  <a:pt x="10885740" y="2032000"/>
                </a:lnTo>
                <a:lnTo>
                  <a:pt x="10911004" y="2070100"/>
                </a:lnTo>
                <a:lnTo>
                  <a:pt x="10935932" y="2108200"/>
                </a:lnTo>
                <a:lnTo>
                  <a:pt x="10960523" y="2146300"/>
                </a:lnTo>
                <a:lnTo>
                  <a:pt x="10984774" y="2197100"/>
                </a:lnTo>
                <a:lnTo>
                  <a:pt x="11008683" y="2235200"/>
                </a:lnTo>
                <a:lnTo>
                  <a:pt x="11032250" y="2273300"/>
                </a:lnTo>
                <a:lnTo>
                  <a:pt x="11055470" y="2324100"/>
                </a:lnTo>
                <a:lnTo>
                  <a:pt x="11078344" y="2362200"/>
                </a:lnTo>
                <a:lnTo>
                  <a:pt x="11100878" y="2400300"/>
                </a:lnTo>
                <a:lnTo>
                  <a:pt x="11123059" y="2451100"/>
                </a:lnTo>
                <a:lnTo>
                  <a:pt x="11144887" y="2489200"/>
                </a:lnTo>
                <a:lnTo>
                  <a:pt x="11166362" y="2527300"/>
                </a:lnTo>
                <a:lnTo>
                  <a:pt x="11187484" y="2578100"/>
                </a:lnTo>
                <a:lnTo>
                  <a:pt x="11208252" y="2616200"/>
                </a:lnTo>
                <a:lnTo>
                  <a:pt x="11228673" y="2667000"/>
                </a:lnTo>
                <a:lnTo>
                  <a:pt x="11248731" y="2705100"/>
                </a:lnTo>
                <a:lnTo>
                  <a:pt x="11268426" y="2755900"/>
                </a:lnTo>
                <a:lnTo>
                  <a:pt x="11287760" y="2794000"/>
                </a:lnTo>
                <a:lnTo>
                  <a:pt x="11306735" y="2844800"/>
                </a:lnTo>
                <a:lnTo>
                  <a:pt x="11325351" y="2882900"/>
                </a:lnTo>
                <a:lnTo>
                  <a:pt x="11343595" y="2933700"/>
                </a:lnTo>
                <a:lnTo>
                  <a:pt x="11361477" y="2971800"/>
                </a:lnTo>
                <a:lnTo>
                  <a:pt x="11378994" y="3022600"/>
                </a:lnTo>
                <a:lnTo>
                  <a:pt x="11396143" y="3060700"/>
                </a:lnTo>
                <a:lnTo>
                  <a:pt x="11412924" y="3111500"/>
                </a:lnTo>
                <a:lnTo>
                  <a:pt x="11429334" y="3149600"/>
                </a:lnTo>
                <a:lnTo>
                  <a:pt x="11445371" y="3200400"/>
                </a:lnTo>
                <a:lnTo>
                  <a:pt x="11461036" y="3251200"/>
                </a:lnTo>
                <a:lnTo>
                  <a:pt x="11476328" y="3289300"/>
                </a:lnTo>
                <a:lnTo>
                  <a:pt x="11491247" y="3340100"/>
                </a:lnTo>
                <a:lnTo>
                  <a:pt x="11505793" y="3378200"/>
                </a:lnTo>
                <a:lnTo>
                  <a:pt x="11519966" y="3429000"/>
                </a:lnTo>
                <a:lnTo>
                  <a:pt x="11533762" y="3479800"/>
                </a:lnTo>
                <a:lnTo>
                  <a:pt x="11547178" y="3517900"/>
                </a:lnTo>
                <a:lnTo>
                  <a:pt x="11560213" y="3568700"/>
                </a:lnTo>
                <a:lnTo>
                  <a:pt x="11572868" y="3619500"/>
                </a:lnTo>
                <a:lnTo>
                  <a:pt x="11585142" y="3657600"/>
                </a:lnTo>
                <a:lnTo>
                  <a:pt x="11597035" y="3708400"/>
                </a:lnTo>
                <a:lnTo>
                  <a:pt x="11608545" y="3759200"/>
                </a:lnTo>
                <a:lnTo>
                  <a:pt x="11619671" y="3797300"/>
                </a:lnTo>
                <a:lnTo>
                  <a:pt x="11630413" y="3848100"/>
                </a:lnTo>
                <a:lnTo>
                  <a:pt x="11640769" y="3898900"/>
                </a:lnTo>
                <a:lnTo>
                  <a:pt x="11650741" y="3937000"/>
                </a:lnTo>
                <a:lnTo>
                  <a:pt x="11660329" y="3987800"/>
                </a:lnTo>
                <a:lnTo>
                  <a:pt x="11669532" y="4038600"/>
                </a:lnTo>
                <a:lnTo>
                  <a:pt x="11678348" y="4089400"/>
                </a:lnTo>
                <a:lnTo>
                  <a:pt x="11686778" y="4127500"/>
                </a:lnTo>
                <a:lnTo>
                  <a:pt x="11694819" y="4178300"/>
                </a:lnTo>
                <a:lnTo>
                  <a:pt x="11702470" y="4229100"/>
                </a:lnTo>
                <a:lnTo>
                  <a:pt x="11709730" y="4267200"/>
                </a:lnTo>
                <a:lnTo>
                  <a:pt x="11716600" y="4318000"/>
                </a:lnTo>
                <a:lnTo>
                  <a:pt x="11723081" y="4368800"/>
                </a:lnTo>
                <a:lnTo>
                  <a:pt x="11729171" y="4419600"/>
                </a:lnTo>
                <a:lnTo>
                  <a:pt x="11734871" y="4470400"/>
                </a:lnTo>
                <a:lnTo>
                  <a:pt x="11740181" y="4508500"/>
                </a:lnTo>
                <a:lnTo>
                  <a:pt x="11745098" y="4559300"/>
                </a:lnTo>
                <a:lnTo>
                  <a:pt x="11749623" y="4610100"/>
                </a:lnTo>
                <a:lnTo>
                  <a:pt x="11753755" y="4660900"/>
                </a:lnTo>
                <a:lnTo>
                  <a:pt x="11757495" y="4699000"/>
                </a:lnTo>
                <a:lnTo>
                  <a:pt x="11760843" y="4749800"/>
                </a:lnTo>
                <a:lnTo>
                  <a:pt x="11763798" y="4800600"/>
                </a:lnTo>
                <a:lnTo>
                  <a:pt x="11766361" y="4851400"/>
                </a:lnTo>
                <a:lnTo>
                  <a:pt x="11768529" y="4902200"/>
                </a:lnTo>
                <a:lnTo>
                  <a:pt x="11770302" y="4940300"/>
                </a:lnTo>
                <a:lnTo>
                  <a:pt x="11771679" y="4991100"/>
                </a:lnTo>
                <a:lnTo>
                  <a:pt x="11772663" y="5041900"/>
                </a:lnTo>
                <a:lnTo>
                  <a:pt x="11773252" y="5092700"/>
                </a:lnTo>
                <a:lnTo>
                  <a:pt x="11773448" y="5143500"/>
                </a:lnTo>
                <a:lnTo>
                  <a:pt x="11773252" y="5181600"/>
                </a:lnTo>
                <a:lnTo>
                  <a:pt x="11772663" y="5232400"/>
                </a:lnTo>
                <a:lnTo>
                  <a:pt x="11771679" y="5283200"/>
                </a:lnTo>
                <a:lnTo>
                  <a:pt x="11770302" y="5334000"/>
                </a:lnTo>
                <a:lnTo>
                  <a:pt x="11768529" y="5372100"/>
                </a:lnTo>
                <a:lnTo>
                  <a:pt x="11766361" y="5422900"/>
                </a:lnTo>
                <a:lnTo>
                  <a:pt x="11763798" y="5473700"/>
                </a:lnTo>
                <a:lnTo>
                  <a:pt x="11760843" y="5524500"/>
                </a:lnTo>
                <a:lnTo>
                  <a:pt x="11757495" y="5575300"/>
                </a:lnTo>
                <a:lnTo>
                  <a:pt x="11753755" y="5613400"/>
                </a:lnTo>
                <a:lnTo>
                  <a:pt x="11749623" y="5664200"/>
                </a:lnTo>
                <a:lnTo>
                  <a:pt x="11745098" y="5715000"/>
                </a:lnTo>
                <a:lnTo>
                  <a:pt x="11740181" y="5765800"/>
                </a:lnTo>
                <a:lnTo>
                  <a:pt x="11734871" y="5803900"/>
                </a:lnTo>
                <a:lnTo>
                  <a:pt x="11729171" y="5854700"/>
                </a:lnTo>
                <a:lnTo>
                  <a:pt x="11723081" y="5905500"/>
                </a:lnTo>
                <a:lnTo>
                  <a:pt x="11716600" y="5956300"/>
                </a:lnTo>
                <a:lnTo>
                  <a:pt x="11709730" y="6007100"/>
                </a:lnTo>
                <a:lnTo>
                  <a:pt x="11702470" y="6045200"/>
                </a:lnTo>
                <a:lnTo>
                  <a:pt x="11694819" y="6096000"/>
                </a:lnTo>
                <a:lnTo>
                  <a:pt x="11686778" y="6146800"/>
                </a:lnTo>
                <a:lnTo>
                  <a:pt x="11678348" y="6184900"/>
                </a:lnTo>
                <a:lnTo>
                  <a:pt x="11669532" y="6235700"/>
                </a:lnTo>
                <a:lnTo>
                  <a:pt x="11660329" y="6286500"/>
                </a:lnTo>
                <a:lnTo>
                  <a:pt x="11650741" y="6337300"/>
                </a:lnTo>
                <a:lnTo>
                  <a:pt x="11640769" y="6375400"/>
                </a:lnTo>
                <a:lnTo>
                  <a:pt x="11630413" y="6426200"/>
                </a:lnTo>
                <a:lnTo>
                  <a:pt x="11619671" y="6477000"/>
                </a:lnTo>
                <a:lnTo>
                  <a:pt x="11608545" y="6515100"/>
                </a:lnTo>
                <a:lnTo>
                  <a:pt x="11597035" y="6565900"/>
                </a:lnTo>
                <a:lnTo>
                  <a:pt x="11585142" y="6616700"/>
                </a:lnTo>
                <a:lnTo>
                  <a:pt x="11572868" y="6654800"/>
                </a:lnTo>
                <a:lnTo>
                  <a:pt x="11560213" y="6705600"/>
                </a:lnTo>
                <a:lnTo>
                  <a:pt x="11547178" y="6756400"/>
                </a:lnTo>
                <a:lnTo>
                  <a:pt x="11533762" y="6794500"/>
                </a:lnTo>
                <a:lnTo>
                  <a:pt x="11519966" y="6845300"/>
                </a:lnTo>
                <a:lnTo>
                  <a:pt x="11505793" y="6896100"/>
                </a:lnTo>
                <a:lnTo>
                  <a:pt x="11491247" y="6934200"/>
                </a:lnTo>
                <a:lnTo>
                  <a:pt x="11476328" y="6985000"/>
                </a:lnTo>
                <a:lnTo>
                  <a:pt x="11461036" y="7023100"/>
                </a:lnTo>
                <a:lnTo>
                  <a:pt x="11445371" y="7073900"/>
                </a:lnTo>
                <a:lnTo>
                  <a:pt x="11429334" y="7124700"/>
                </a:lnTo>
                <a:lnTo>
                  <a:pt x="11412926" y="7162800"/>
                </a:lnTo>
                <a:lnTo>
                  <a:pt x="11396148" y="7213600"/>
                </a:lnTo>
                <a:lnTo>
                  <a:pt x="11379002" y="7251700"/>
                </a:lnTo>
                <a:lnTo>
                  <a:pt x="11361487" y="7302500"/>
                </a:lnTo>
                <a:lnTo>
                  <a:pt x="11343604" y="7340600"/>
                </a:lnTo>
                <a:lnTo>
                  <a:pt x="11325351" y="7391400"/>
                </a:lnTo>
                <a:lnTo>
                  <a:pt x="11306735" y="7429500"/>
                </a:lnTo>
                <a:lnTo>
                  <a:pt x="11287760" y="7480300"/>
                </a:lnTo>
                <a:lnTo>
                  <a:pt x="11268426" y="7518400"/>
                </a:lnTo>
                <a:lnTo>
                  <a:pt x="11248731" y="7569200"/>
                </a:lnTo>
                <a:lnTo>
                  <a:pt x="11228673" y="7607300"/>
                </a:lnTo>
                <a:lnTo>
                  <a:pt x="11208252" y="7658100"/>
                </a:lnTo>
                <a:lnTo>
                  <a:pt x="11187484" y="7696200"/>
                </a:lnTo>
                <a:lnTo>
                  <a:pt x="11166362" y="7747000"/>
                </a:lnTo>
                <a:lnTo>
                  <a:pt x="11144887" y="7785100"/>
                </a:lnTo>
                <a:lnTo>
                  <a:pt x="11123059" y="7823200"/>
                </a:lnTo>
                <a:lnTo>
                  <a:pt x="11100878" y="7874000"/>
                </a:lnTo>
                <a:lnTo>
                  <a:pt x="11078344" y="7912100"/>
                </a:lnTo>
                <a:lnTo>
                  <a:pt x="11055470" y="7950200"/>
                </a:lnTo>
                <a:lnTo>
                  <a:pt x="11032250" y="8001000"/>
                </a:lnTo>
                <a:lnTo>
                  <a:pt x="11008683" y="8039100"/>
                </a:lnTo>
                <a:lnTo>
                  <a:pt x="10984774" y="8077200"/>
                </a:lnTo>
                <a:lnTo>
                  <a:pt x="10960523" y="8128000"/>
                </a:lnTo>
                <a:lnTo>
                  <a:pt x="10935932" y="8166100"/>
                </a:lnTo>
                <a:lnTo>
                  <a:pt x="10911004" y="8204200"/>
                </a:lnTo>
                <a:lnTo>
                  <a:pt x="10885740" y="8242300"/>
                </a:lnTo>
                <a:lnTo>
                  <a:pt x="10860141" y="8280400"/>
                </a:lnTo>
                <a:lnTo>
                  <a:pt x="10834208" y="8331200"/>
                </a:lnTo>
                <a:lnTo>
                  <a:pt x="10807943" y="8369300"/>
                </a:lnTo>
                <a:lnTo>
                  <a:pt x="10781347" y="8407400"/>
                </a:lnTo>
                <a:lnTo>
                  <a:pt x="10754425" y="8445500"/>
                </a:lnTo>
                <a:lnTo>
                  <a:pt x="10727181" y="8483600"/>
                </a:lnTo>
                <a:lnTo>
                  <a:pt x="10699616" y="8521700"/>
                </a:lnTo>
                <a:lnTo>
                  <a:pt x="10671728" y="8559800"/>
                </a:lnTo>
                <a:lnTo>
                  <a:pt x="10643519" y="8610600"/>
                </a:lnTo>
                <a:lnTo>
                  <a:pt x="10614988" y="8648700"/>
                </a:lnTo>
                <a:lnTo>
                  <a:pt x="10586139" y="8686800"/>
                </a:lnTo>
                <a:lnTo>
                  <a:pt x="10556978" y="8724900"/>
                </a:lnTo>
                <a:lnTo>
                  <a:pt x="10527505" y="8763000"/>
                </a:lnTo>
                <a:lnTo>
                  <a:pt x="10497723" y="8801100"/>
                </a:lnTo>
                <a:lnTo>
                  <a:pt x="10467631" y="8839200"/>
                </a:lnTo>
                <a:lnTo>
                  <a:pt x="10437232" y="8877300"/>
                </a:lnTo>
                <a:lnTo>
                  <a:pt x="10406520" y="8902700"/>
                </a:lnTo>
                <a:lnTo>
                  <a:pt x="10375509" y="8940800"/>
                </a:lnTo>
                <a:lnTo>
                  <a:pt x="10344202" y="8978900"/>
                </a:lnTo>
                <a:lnTo>
                  <a:pt x="10312598" y="9017000"/>
                </a:lnTo>
                <a:lnTo>
                  <a:pt x="10280698" y="9055100"/>
                </a:lnTo>
                <a:lnTo>
                  <a:pt x="10248504" y="9093200"/>
                </a:lnTo>
                <a:lnTo>
                  <a:pt x="10216009" y="9131300"/>
                </a:lnTo>
                <a:lnTo>
                  <a:pt x="10183231" y="9156700"/>
                </a:lnTo>
                <a:lnTo>
                  <a:pt x="10116823" y="9232900"/>
                </a:lnTo>
                <a:lnTo>
                  <a:pt x="10083191" y="9271000"/>
                </a:lnTo>
                <a:lnTo>
                  <a:pt x="10049274" y="9296400"/>
                </a:lnTo>
                <a:lnTo>
                  <a:pt x="9980605" y="9372600"/>
                </a:lnTo>
                <a:lnTo>
                  <a:pt x="9945862" y="9398000"/>
                </a:lnTo>
                <a:lnTo>
                  <a:pt x="9910848" y="9436100"/>
                </a:lnTo>
                <a:lnTo>
                  <a:pt x="9875564" y="9461500"/>
                </a:lnTo>
                <a:lnTo>
                  <a:pt x="9840013" y="9499600"/>
                </a:lnTo>
                <a:lnTo>
                  <a:pt x="9804188" y="9525000"/>
                </a:lnTo>
                <a:lnTo>
                  <a:pt x="9768107" y="9563100"/>
                </a:lnTo>
                <a:lnTo>
                  <a:pt x="9731770" y="9588500"/>
                </a:lnTo>
                <a:lnTo>
                  <a:pt x="9695176" y="9626600"/>
                </a:lnTo>
                <a:lnTo>
                  <a:pt x="9658325" y="9652000"/>
                </a:lnTo>
                <a:lnTo>
                  <a:pt x="9621215" y="9690100"/>
                </a:lnTo>
                <a:lnTo>
                  <a:pt x="9583864" y="9715500"/>
                </a:lnTo>
                <a:lnTo>
                  <a:pt x="9546267" y="9753600"/>
                </a:lnTo>
                <a:lnTo>
                  <a:pt x="9470340" y="9804400"/>
                </a:lnTo>
                <a:lnTo>
                  <a:pt x="9432013" y="9842500"/>
                </a:lnTo>
                <a:lnTo>
                  <a:pt x="9276350" y="9944100"/>
                </a:lnTo>
                <a:lnTo>
                  <a:pt x="9236864" y="9982200"/>
                </a:lnTo>
                <a:lnTo>
                  <a:pt x="8995322" y="10134600"/>
                </a:lnTo>
                <a:lnTo>
                  <a:pt x="8788273" y="10261600"/>
                </a:lnTo>
                <a:lnTo>
                  <a:pt x="8749891" y="10274300"/>
                </a:lnTo>
                <a:close/>
              </a:path>
            </a:pathLst>
          </a:custGeom>
          <a:solidFill>
            <a:srgbClr val="000000">
              <a:alpha val="156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65"/>
              <a:t>Thanking</a:t>
            </a:r>
            <a:r>
              <a:rPr dirty="0" spc="-890"/>
              <a:t> </a:t>
            </a:r>
            <a:r>
              <a:rPr dirty="0" spc="420"/>
              <a:t>You</a:t>
            </a:r>
            <a:r>
              <a:rPr dirty="0" sz="10450" spc="420" b="0">
                <a:latin typeface="Lato Hairline"/>
                <a:cs typeface="Lato Hairline"/>
              </a:rPr>
              <a:t>!</a:t>
            </a:r>
            <a:endParaRPr sz="10450">
              <a:latin typeface="Lato Hairline"/>
              <a:cs typeface="Lato Hairli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46383" y="1050874"/>
            <a:ext cx="3641725" cy="8185784"/>
          </a:xfrm>
          <a:custGeom>
            <a:avLst/>
            <a:gdLst/>
            <a:ahLst/>
            <a:cxnLst/>
            <a:rect l="l" t="t" r="r" b="b"/>
            <a:pathLst>
              <a:path w="3641725" h="8185784">
                <a:moveTo>
                  <a:pt x="1148559" y="8185242"/>
                </a:moveTo>
                <a:lnTo>
                  <a:pt x="882711" y="7771232"/>
                </a:lnTo>
                <a:lnTo>
                  <a:pt x="939109" y="7734059"/>
                </a:lnTo>
                <a:lnTo>
                  <a:pt x="1317531" y="7473856"/>
                </a:lnTo>
                <a:lnTo>
                  <a:pt x="1667322" y="7213665"/>
                </a:lnTo>
                <a:lnTo>
                  <a:pt x="1944353" y="6990652"/>
                </a:lnTo>
                <a:lnTo>
                  <a:pt x="2200348" y="6767644"/>
                </a:lnTo>
                <a:lnTo>
                  <a:pt x="2435305" y="6544638"/>
                </a:lnTo>
                <a:lnTo>
                  <a:pt x="2649225" y="6321633"/>
                </a:lnTo>
                <a:lnTo>
                  <a:pt x="2811420" y="6135794"/>
                </a:lnTo>
                <a:lnTo>
                  <a:pt x="2959005" y="5949953"/>
                </a:lnTo>
                <a:lnTo>
                  <a:pt x="3091979" y="5764109"/>
                </a:lnTo>
                <a:lnTo>
                  <a:pt x="3210342" y="5578260"/>
                </a:lnTo>
                <a:lnTo>
                  <a:pt x="3314093" y="5392405"/>
                </a:lnTo>
                <a:lnTo>
                  <a:pt x="3403233" y="5206543"/>
                </a:lnTo>
                <a:lnTo>
                  <a:pt x="3464024" y="5057847"/>
                </a:lnTo>
                <a:lnTo>
                  <a:pt x="3515463" y="4909146"/>
                </a:lnTo>
                <a:lnTo>
                  <a:pt x="3557550" y="4760437"/>
                </a:lnTo>
                <a:lnTo>
                  <a:pt x="3590284" y="4611722"/>
                </a:lnTo>
                <a:lnTo>
                  <a:pt x="3613666" y="4462999"/>
                </a:lnTo>
                <a:lnTo>
                  <a:pt x="3627696" y="4314267"/>
                </a:lnTo>
                <a:lnTo>
                  <a:pt x="3632372" y="4165526"/>
                </a:lnTo>
                <a:lnTo>
                  <a:pt x="3627517" y="4081015"/>
                </a:lnTo>
                <a:lnTo>
                  <a:pt x="3587951" y="4109980"/>
                </a:lnTo>
                <a:lnTo>
                  <a:pt x="3465539" y="4191892"/>
                </a:lnTo>
                <a:lnTo>
                  <a:pt x="3337803" y="4266031"/>
                </a:lnTo>
                <a:lnTo>
                  <a:pt x="3249845" y="4310949"/>
                </a:lnTo>
                <a:lnTo>
                  <a:pt x="3159755" y="4352128"/>
                </a:lnTo>
                <a:lnTo>
                  <a:pt x="3067627" y="4389454"/>
                </a:lnTo>
                <a:lnTo>
                  <a:pt x="2973556" y="4422815"/>
                </a:lnTo>
                <a:lnTo>
                  <a:pt x="2877634" y="4452096"/>
                </a:lnTo>
                <a:lnTo>
                  <a:pt x="2779957" y="4477184"/>
                </a:lnTo>
                <a:lnTo>
                  <a:pt x="2680618" y="4497965"/>
                </a:lnTo>
                <a:lnTo>
                  <a:pt x="2579710" y="4514326"/>
                </a:lnTo>
                <a:lnTo>
                  <a:pt x="2477328" y="4526153"/>
                </a:lnTo>
                <a:lnTo>
                  <a:pt x="2373566" y="4533332"/>
                </a:lnTo>
                <a:lnTo>
                  <a:pt x="2268517" y="4535751"/>
                </a:lnTo>
                <a:lnTo>
                  <a:pt x="2125068" y="4531290"/>
                </a:lnTo>
                <a:lnTo>
                  <a:pt x="1983988" y="4518084"/>
                </a:lnTo>
                <a:lnTo>
                  <a:pt x="1845542" y="4496398"/>
                </a:lnTo>
                <a:lnTo>
                  <a:pt x="1709997" y="4466498"/>
                </a:lnTo>
                <a:lnTo>
                  <a:pt x="1577618" y="4428650"/>
                </a:lnTo>
                <a:lnTo>
                  <a:pt x="1448671" y="4383118"/>
                </a:lnTo>
                <a:lnTo>
                  <a:pt x="1323423" y="4330169"/>
                </a:lnTo>
                <a:lnTo>
                  <a:pt x="1202139" y="4270068"/>
                </a:lnTo>
                <a:lnTo>
                  <a:pt x="1085085" y="4203080"/>
                </a:lnTo>
                <a:lnTo>
                  <a:pt x="972527" y="4129470"/>
                </a:lnTo>
                <a:lnTo>
                  <a:pt x="864731" y="4049505"/>
                </a:lnTo>
                <a:lnTo>
                  <a:pt x="761962" y="3963450"/>
                </a:lnTo>
                <a:lnTo>
                  <a:pt x="664487" y="3871570"/>
                </a:lnTo>
                <a:lnTo>
                  <a:pt x="572571" y="3774131"/>
                </a:lnTo>
                <a:lnTo>
                  <a:pt x="486481" y="3671398"/>
                </a:lnTo>
                <a:lnTo>
                  <a:pt x="406481" y="3563637"/>
                </a:lnTo>
                <a:lnTo>
                  <a:pt x="332839" y="3451113"/>
                </a:lnTo>
                <a:lnTo>
                  <a:pt x="265820" y="3334091"/>
                </a:lnTo>
                <a:lnTo>
                  <a:pt x="205690" y="3212838"/>
                </a:lnTo>
                <a:lnTo>
                  <a:pt x="152714" y="3087619"/>
                </a:lnTo>
                <a:lnTo>
                  <a:pt x="107159" y="2958698"/>
                </a:lnTo>
                <a:lnTo>
                  <a:pt x="69291" y="2826342"/>
                </a:lnTo>
                <a:lnTo>
                  <a:pt x="39375" y="2690817"/>
                </a:lnTo>
                <a:lnTo>
                  <a:pt x="17677" y="2552387"/>
                </a:lnTo>
                <a:lnTo>
                  <a:pt x="4463" y="2411318"/>
                </a:lnTo>
                <a:lnTo>
                  <a:pt x="0" y="2267875"/>
                </a:lnTo>
                <a:lnTo>
                  <a:pt x="2573" y="2163137"/>
                </a:lnTo>
                <a:lnTo>
                  <a:pt x="10101" y="2059746"/>
                </a:lnTo>
                <a:lnTo>
                  <a:pt x="22294" y="1957732"/>
                </a:lnTo>
                <a:lnTo>
                  <a:pt x="38864" y="1857127"/>
                </a:lnTo>
                <a:lnTo>
                  <a:pt x="79190" y="1660232"/>
                </a:lnTo>
                <a:lnTo>
                  <a:pt x="104047" y="1564427"/>
                </a:lnTo>
                <a:lnTo>
                  <a:pt x="134073" y="1470537"/>
                </a:lnTo>
                <a:lnTo>
                  <a:pt x="169245" y="1378552"/>
                </a:lnTo>
                <a:lnTo>
                  <a:pt x="209543" y="1288466"/>
                </a:lnTo>
                <a:lnTo>
                  <a:pt x="254945" y="1200269"/>
                </a:lnTo>
                <a:lnTo>
                  <a:pt x="305429" y="1113953"/>
                </a:lnTo>
                <a:lnTo>
                  <a:pt x="360973" y="1029511"/>
                </a:lnTo>
                <a:lnTo>
                  <a:pt x="421557" y="946934"/>
                </a:lnTo>
                <a:lnTo>
                  <a:pt x="548044" y="792234"/>
                </a:lnTo>
                <a:lnTo>
                  <a:pt x="644956" y="686265"/>
                </a:lnTo>
                <a:lnTo>
                  <a:pt x="748285" y="586592"/>
                </a:lnTo>
                <a:lnTo>
                  <a:pt x="857711" y="493547"/>
                </a:lnTo>
                <a:lnTo>
                  <a:pt x="972914" y="407460"/>
                </a:lnTo>
                <a:lnTo>
                  <a:pt x="1093575" y="328664"/>
                </a:lnTo>
                <a:lnTo>
                  <a:pt x="1219374" y="257491"/>
                </a:lnTo>
                <a:lnTo>
                  <a:pt x="1349992" y="194272"/>
                </a:lnTo>
                <a:lnTo>
                  <a:pt x="1485108" y="139339"/>
                </a:lnTo>
                <a:lnTo>
                  <a:pt x="1577528" y="107484"/>
                </a:lnTo>
                <a:lnTo>
                  <a:pt x="1671710" y="79557"/>
                </a:lnTo>
                <a:lnTo>
                  <a:pt x="1767560" y="55658"/>
                </a:lnTo>
                <a:lnTo>
                  <a:pt x="1864983" y="35883"/>
                </a:lnTo>
                <a:lnTo>
                  <a:pt x="1963886" y="20331"/>
                </a:lnTo>
                <a:lnTo>
                  <a:pt x="2064172" y="9101"/>
                </a:lnTo>
                <a:lnTo>
                  <a:pt x="2165747" y="2291"/>
                </a:lnTo>
                <a:lnTo>
                  <a:pt x="2268517" y="0"/>
                </a:lnTo>
                <a:lnTo>
                  <a:pt x="2365036" y="2434"/>
                </a:lnTo>
                <a:lnTo>
                  <a:pt x="2507665" y="14306"/>
                </a:lnTo>
                <a:lnTo>
                  <a:pt x="2647923" y="34289"/>
                </a:lnTo>
                <a:lnTo>
                  <a:pt x="2804453" y="46170"/>
                </a:lnTo>
                <a:lnTo>
                  <a:pt x="2956896" y="66076"/>
                </a:lnTo>
                <a:lnTo>
                  <a:pt x="3105242" y="94023"/>
                </a:lnTo>
                <a:lnTo>
                  <a:pt x="3249485" y="130022"/>
                </a:lnTo>
                <a:lnTo>
                  <a:pt x="3389617" y="174087"/>
                </a:lnTo>
                <a:lnTo>
                  <a:pt x="3525631" y="226230"/>
                </a:lnTo>
                <a:lnTo>
                  <a:pt x="3641617" y="278797"/>
                </a:lnTo>
                <a:lnTo>
                  <a:pt x="3641617" y="6175917"/>
                </a:lnTo>
                <a:lnTo>
                  <a:pt x="3377281" y="6456356"/>
                </a:lnTo>
                <a:lnTo>
                  <a:pt x="3115794" y="6710244"/>
                </a:lnTo>
                <a:lnTo>
                  <a:pt x="2793726" y="6997583"/>
                </a:lnTo>
                <a:lnTo>
                  <a:pt x="2446885" y="7281916"/>
                </a:lnTo>
                <a:lnTo>
                  <a:pt x="2075270" y="7563243"/>
                </a:lnTo>
                <a:lnTo>
                  <a:pt x="1627591" y="7876144"/>
                </a:lnTo>
                <a:lnTo>
                  <a:pt x="1148559" y="8185242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0" y="1050874"/>
            <a:ext cx="5084445" cy="8185784"/>
          </a:xfrm>
          <a:custGeom>
            <a:avLst/>
            <a:gdLst/>
            <a:ahLst/>
            <a:cxnLst/>
            <a:rect l="l" t="t" r="r" b="b"/>
            <a:pathLst>
              <a:path w="5084444" h="8185784">
                <a:moveTo>
                  <a:pt x="1181275" y="8185242"/>
                </a:moveTo>
                <a:lnTo>
                  <a:pt x="915216" y="7771232"/>
                </a:lnTo>
                <a:lnTo>
                  <a:pt x="971624" y="7734059"/>
                </a:lnTo>
                <a:lnTo>
                  <a:pt x="1350102" y="7473856"/>
                </a:lnTo>
                <a:lnTo>
                  <a:pt x="1699932" y="7213665"/>
                </a:lnTo>
                <a:lnTo>
                  <a:pt x="1976985" y="6990652"/>
                </a:lnTo>
                <a:lnTo>
                  <a:pt x="2232991" y="6767644"/>
                </a:lnTo>
                <a:lnTo>
                  <a:pt x="2467952" y="6544638"/>
                </a:lnTo>
                <a:lnTo>
                  <a:pt x="2681867" y="6321633"/>
                </a:lnTo>
                <a:lnTo>
                  <a:pt x="2844054" y="6135794"/>
                </a:lnTo>
                <a:lnTo>
                  <a:pt x="2991628" y="5949953"/>
                </a:lnTo>
                <a:lnTo>
                  <a:pt x="3124588" y="5764109"/>
                </a:lnTo>
                <a:lnTo>
                  <a:pt x="3242936" y="5578260"/>
                </a:lnTo>
                <a:lnTo>
                  <a:pt x="3346671" y="5392405"/>
                </a:lnTo>
                <a:lnTo>
                  <a:pt x="3435795" y="5206543"/>
                </a:lnTo>
                <a:lnTo>
                  <a:pt x="3496573" y="5057847"/>
                </a:lnTo>
                <a:lnTo>
                  <a:pt x="3548000" y="4909146"/>
                </a:lnTo>
                <a:lnTo>
                  <a:pt x="3590077" y="4760437"/>
                </a:lnTo>
                <a:lnTo>
                  <a:pt x="3622802" y="4611722"/>
                </a:lnTo>
                <a:lnTo>
                  <a:pt x="3646178" y="4462999"/>
                </a:lnTo>
                <a:lnTo>
                  <a:pt x="3660203" y="4314267"/>
                </a:lnTo>
                <a:lnTo>
                  <a:pt x="3664878" y="4165526"/>
                </a:lnTo>
                <a:lnTo>
                  <a:pt x="3658651" y="4057382"/>
                </a:lnTo>
                <a:lnTo>
                  <a:pt x="3580440" y="4115552"/>
                </a:lnTo>
                <a:lnTo>
                  <a:pt x="3458496" y="4196602"/>
                </a:lnTo>
                <a:lnTo>
                  <a:pt x="3331288" y="4269885"/>
                </a:lnTo>
                <a:lnTo>
                  <a:pt x="3243718" y="4314248"/>
                </a:lnTo>
                <a:lnTo>
                  <a:pt x="3154051" y="4354893"/>
                </a:lnTo>
                <a:lnTo>
                  <a:pt x="3062381" y="4391712"/>
                </a:lnTo>
                <a:lnTo>
                  <a:pt x="2968805" y="4424600"/>
                </a:lnTo>
                <a:lnTo>
                  <a:pt x="2873420" y="4453449"/>
                </a:lnTo>
                <a:lnTo>
                  <a:pt x="2776322" y="4478152"/>
                </a:lnTo>
                <a:lnTo>
                  <a:pt x="2677608" y="4498603"/>
                </a:lnTo>
                <a:lnTo>
                  <a:pt x="2577374" y="4514695"/>
                </a:lnTo>
                <a:lnTo>
                  <a:pt x="2475717" y="4526322"/>
                </a:lnTo>
                <a:lnTo>
                  <a:pt x="2372733" y="4533376"/>
                </a:lnTo>
                <a:lnTo>
                  <a:pt x="2268517" y="4535751"/>
                </a:lnTo>
                <a:lnTo>
                  <a:pt x="2125068" y="4531288"/>
                </a:lnTo>
                <a:lnTo>
                  <a:pt x="1983988" y="4518077"/>
                </a:lnTo>
                <a:lnTo>
                  <a:pt x="1845542" y="4496383"/>
                </a:lnTo>
                <a:lnTo>
                  <a:pt x="1709997" y="4466473"/>
                </a:lnTo>
                <a:lnTo>
                  <a:pt x="1577618" y="4428612"/>
                </a:lnTo>
                <a:lnTo>
                  <a:pt x="1448671" y="4383066"/>
                </a:lnTo>
                <a:lnTo>
                  <a:pt x="1323423" y="4330102"/>
                </a:lnTo>
                <a:lnTo>
                  <a:pt x="1202139" y="4269985"/>
                </a:lnTo>
                <a:lnTo>
                  <a:pt x="1085085" y="4202980"/>
                </a:lnTo>
                <a:lnTo>
                  <a:pt x="972527" y="4129355"/>
                </a:lnTo>
                <a:lnTo>
                  <a:pt x="864731" y="4049375"/>
                </a:lnTo>
                <a:lnTo>
                  <a:pt x="761962" y="3963305"/>
                </a:lnTo>
                <a:lnTo>
                  <a:pt x="664487" y="3871412"/>
                </a:lnTo>
                <a:lnTo>
                  <a:pt x="572571" y="3773962"/>
                </a:lnTo>
                <a:lnTo>
                  <a:pt x="486481" y="3671220"/>
                </a:lnTo>
                <a:lnTo>
                  <a:pt x="406481" y="3563452"/>
                </a:lnTo>
                <a:lnTo>
                  <a:pt x="332839" y="3450925"/>
                </a:lnTo>
                <a:lnTo>
                  <a:pt x="265820" y="3333905"/>
                </a:lnTo>
                <a:lnTo>
                  <a:pt x="205690" y="3212656"/>
                </a:lnTo>
                <a:lnTo>
                  <a:pt x="152714" y="3087446"/>
                </a:lnTo>
                <a:lnTo>
                  <a:pt x="107159" y="2958539"/>
                </a:lnTo>
                <a:lnTo>
                  <a:pt x="69291" y="2826203"/>
                </a:lnTo>
                <a:lnTo>
                  <a:pt x="39375" y="2690702"/>
                </a:lnTo>
                <a:lnTo>
                  <a:pt x="17677" y="2552304"/>
                </a:lnTo>
                <a:lnTo>
                  <a:pt x="4463" y="2411273"/>
                </a:lnTo>
                <a:lnTo>
                  <a:pt x="0" y="2267875"/>
                </a:lnTo>
                <a:lnTo>
                  <a:pt x="4463" y="2124466"/>
                </a:lnTo>
                <a:lnTo>
                  <a:pt x="17677" y="1983426"/>
                </a:lnTo>
                <a:lnTo>
                  <a:pt x="39375" y="1845019"/>
                </a:lnTo>
                <a:lnTo>
                  <a:pt x="69291" y="1709512"/>
                </a:lnTo>
                <a:lnTo>
                  <a:pt x="107159" y="1577171"/>
                </a:lnTo>
                <a:lnTo>
                  <a:pt x="152714" y="1448261"/>
                </a:lnTo>
                <a:lnTo>
                  <a:pt x="205690" y="1323049"/>
                </a:lnTo>
                <a:lnTo>
                  <a:pt x="265820" y="1201799"/>
                </a:lnTo>
                <a:lnTo>
                  <a:pt x="332839" y="1084778"/>
                </a:lnTo>
                <a:lnTo>
                  <a:pt x="406481" y="972252"/>
                </a:lnTo>
                <a:lnTo>
                  <a:pt x="486481" y="864486"/>
                </a:lnTo>
                <a:lnTo>
                  <a:pt x="572571" y="761746"/>
                </a:lnTo>
                <a:lnTo>
                  <a:pt x="664487" y="664299"/>
                </a:lnTo>
                <a:lnTo>
                  <a:pt x="761962" y="572409"/>
                </a:lnTo>
                <a:lnTo>
                  <a:pt x="864731" y="486343"/>
                </a:lnTo>
                <a:lnTo>
                  <a:pt x="972527" y="406366"/>
                </a:lnTo>
                <a:lnTo>
                  <a:pt x="1085085" y="332745"/>
                </a:lnTo>
                <a:lnTo>
                  <a:pt x="1202139" y="265745"/>
                </a:lnTo>
                <a:lnTo>
                  <a:pt x="1323423" y="205632"/>
                </a:lnTo>
                <a:lnTo>
                  <a:pt x="1448671" y="152671"/>
                </a:lnTo>
                <a:lnTo>
                  <a:pt x="1577618" y="107129"/>
                </a:lnTo>
                <a:lnTo>
                  <a:pt x="1709997" y="69271"/>
                </a:lnTo>
                <a:lnTo>
                  <a:pt x="1845542" y="39364"/>
                </a:lnTo>
                <a:lnTo>
                  <a:pt x="1983988" y="17672"/>
                </a:lnTo>
                <a:lnTo>
                  <a:pt x="2125068" y="4462"/>
                </a:lnTo>
                <a:lnTo>
                  <a:pt x="2268517" y="0"/>
                </a:lnTo>
                <a:lnTo>
                  <a:pt x="2375040" y="3062"/>
                </a:lnTo>
                <a:lnTo>
                  <a:pt x="2480086" y="11580"/>
                </a:lnTo>
                <a:lnTo>
                  <a:pt x="2635047" y="32390"/>
                </a:lnTo>
                <a:lnTo>
                  <a:pt x="2792228" y="41894"/>
                </a:lnTo>
                <a:lnTo>
                  <a:pt x="2945349" y="59359"/>
                </a:lnTo>
                <a:lnTo>
                  <a:pt x="3094404" y="84801"/>
                </a:lnTo>
                <a:lnTo>
                  <a:pt x="3239385" y="118231"/>
                </a:lnTo>
                <a:lnTo>
                  <a:pt x="3380283" y="159665"/>
                </a:lnTo>
                <a:lnTo>
                  <a:pt x="3517090" y="209115"/>
                </a:lnTo>
                <a:lnTo>
                  <a:pt x="3649798" y="266594"/>
                </a:lnTo>
                <a:lnTo>
                  <a:pt x="3778400" y="332117"/>
                </a:lnTo>
                <a:lnTo>
                  <a:pt x="3902887" y="405698"/>
                </a:lnTo>
                <a:lnTo>
                  <a:pt x="4023250" y="487348"/>
                </a:lnTo>
                <a:lnTo>
                  <a:pt x="4139483" y="577083"/>
                </a:lnTo>
                <a:lnTo>
                  <a:pt x="4251576" y="674915"/>
                </a:lnTo>
                <a:lnTo>
                  <a:pt x="4359522" y="780859"/>
                </a:lnTo>
                <a:lnTo>
                  <a:pt x="4450893" y="881594"/>
                </a:lnTo>
                <a:lnTo>
                  <a:pt x="4536111" y="987239"/>
                </a:lnTo>
                <a:lnTo>
                  <a:pt x="4615175" y="1097794"/>
                </a:lnTo>
                <a:lnTo>
                  <a:pt x="4688085" y="1213258"/>
                </a:lnTo>
                <a:lnTo>
                  <a:pt x="4754839" y="1333629"/>
                </a:lnTo>
                <a:lnTo>
                  <a:pt x="4815436" y="1458907"/>
                </a:lnTo>
                <a:lnTo>
                  <a:pt x="4869876" y="1589091"/>
                </a:lnTo>
                <a:lnTo>
                  <a:pt x="4918157" y="1724179"/>
                </a:lnTo>
                <a:lnTo>
                  <a:pt x="4960277" y="1864172"/>
                </a:lnTo>
                <a:lnTo>
                  <a:pt x="4996237" y="2009069"/>
                </a:lnTo>
                <a:lnTo>
                  <a:pt x="5026035" y="2158867"/>
                </a:lnTo>
                <a:lnTo>
                  <a:pt x="5049670" y="2313568"/>
                </a:lnTo>
                <a:lnTo>
                  <a:pt x="5067141" y="2473168"/>
                </a:lnTo>
                <a:lnTo>
                  <a:pt x="5078446" y="2637669"/>
                </a:lnTo>
                <a:lnTo>
                  <a:pt x="5083928" y="2864623"/>
                </a:lnTo>
                <a:lnTo>
                  <a:pt x="5079089" y="3068080"/>
                </a:lnTo>
                <a:lnTo>
                  <a:pt x="5060506" y="3310673"/>
                </a:lnTo>
                <a:lnTo>
                  <a:pt x="5027987" y="3551572"/>
                </a:lnTo>
                <a:lnTo>
                  <a:pt x="4981531" y="3790776"/>
                </a:lnTo>
                <a:lnTo>
                  <a:pt x="4921139" y="4028286"/>
                </a:lnTo>
                <a:lnTo>
                  <a:pt x="4846811" y="4264101"/>
                </a:lnTo>
                <a:lnTo>
                  <a:pt x="4758547" y="4498223"/>
                </a:lnTo>
                <a:lnTo>
                  <a:pt x="4656347" y="4730651"/>
                </a:lnTo>
                <a:lnTo>
                  <a:pt x="4540213" y="4961385"/>
                </a:lnTo>
                <a:lnTo>
                  <a:pt x="4410143" y="5190427"/>
                </a:lnTo>
                <a:lnTo>
                  <a:pt x="4266138" y="5417775"/>
                </a:lnTo>
                <a:lnTo>
                  <a:pt x="4080521" y="5680875"/>
                </a:lnTo>
                <a:lnTo>
                  <a:pt x="3875938" y="5941672"/>
                </a:lnTo>
                <a:lnTo>
                  <a:pt x="3652389" y="6200165"/>
                </a:lnTo>
                <a:lnTo>
                  <a:pt x="3409874" y="6456356"/>
                </a:lnTo>
                <a:lnTo>
                  <a:pt x="3148395" y="6710244"/>
                </a:lnTo>
                <a:lnTo>
                  <a:pt x="2826339" y="6997583"/>
                </a:lnTo>
                <a:lnTo>
                  <a:pt x="2479514" y="7281916"/>
                </a:lnTo>
                <a:lnTo>
                  <a:pt x="2107920" y="7563243"/>
                </a:lnTo>
                <a:lnTo>
                  <a:pt x="1660271" y="7876144"/>
                </a:lnTo>
                <a:lnTo>
                  <a:pt x="1181275" y="8185242"/>
                </a:lnTo>
                <a:close/>
              </a:path>
            </a:pathLst>
          </a:custGeom>
          <a:solidFill>
            <a:srgbClr val="00000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7244" y="3608709"/>
            <a:ext cx="7162799" cy="504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2313" y="1119004"/>
            <a:ext cx="13823950" cy="1226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850" spc="295">
                <a:latin typeface="Arial"/>
                <a:cs typeface="Arial"/>
              </a:rPr>
              <a:t>OUR </a:t>
            </a:r>
            <a:r>
              <a:rPr dirty="0" sz="7850" spc="470">
                <a:latin typeface="Arial"/>
                <a:cs typeface="Arial"/>
              </a:rPr>
              <a:t>COMPANY </a:t>
            </a:r>
            <a:r>
              <a:rPr dirty="0" sz="6000" spc="1565">
                <a:latin typeface="Arial"/>
                <a:cs typeface="Arial"/>
              </a:rPr>
              <a:t>-</a:t>
            </a:r>
            <a:r>
              <a:rPr dirty="0" sz="6000" spc="50">
                <a:latin typeface="Arial"/>
                <a:cs typeface="Arial"/>
              </a:rPr>
              <a:t> </a:t>
            </a:r>
            <a:r>
              <a:rPr dirty="0" sz="7850" spc="530">
                <a:latin typeface="Arial"/>
                <a:cs typeface="Arial"/>
              </a:rPr>
              <a:t>ZOMATO</a:t>
            </a:r>
            <a:endParaRPr sz="7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88605" marR="5080">
              <a:lnSpc>
                <a:spcPct val="116100"/>
              </a:lnSpc>
              <a:spcBef>
                <a:spcPts val="95"/>
              </a:spcBef>
            </a:pPr>
            <a:r>
              <a:rPr dirty="0" spc="185"/>
              <a:t>Zomato </a:t>
            </a:r>
            <a:r>
              <a:rPr dirty="0" spc="45"/>
              <a:t>is </a:t>
            </a:r>
            <a:r>
              <a:rPr dirty="0" spc="235"/>
              <a:t>an </a:t>
            </a:r>
            <a:r>
              <a:rPr dirty="0" spc="110"/>
              <a:t>Indian </a:t>
            </a:r>
            <a:r>
              <a:rPr dirty="0" spc="130"/>
              <a:t>multinational  </a:t>
            </a:r>
            <a:r>
              <a:rPr dirty="0" spc="125"/>
              <a:t>restaurant </a:t>
            </a:r>
            <a:r>
              <a:rPr dirty="0" spc="175"/>
              <a:t>aggregator </a:t>
            </a:r>
            <a:r>
              <a:rPr dirty="0" spc="220"/>
              <a:t>and </a:t>
            </a:r>
            <a:r>
              <a:rPr dirty="0" spc="130"/>
              <a:t>food  </a:t>
            </a:r>
            <a:r>
              <a:rPr dirty="0" spc="60"/>
              <a:t>delivery </a:t>
            </a:r>
            <a:r>
              <a:rPr dirty="0" spc="114"/>
              <a:t>company. </a:t>
            </a:r>
            <a:r>
              <a:rPr dirty="0" spc="185"/>
              <a:t>Zomato </a:t>
            </a:r>
            <a:r>
              <a:rPr dirty="0" spc="45"/>
              <a:t>is </a:t>
            </a:r>
            <a:r>
              <a:rPr dirty="0" spc="145"/>
              <a:t>used  </a:t>
            </a:r>
            <a:r>
              <a:rPr dirty="0" spc="110"/>
              <a:t>by </a:t>
            </a:r>
            <a:r>
              <a:rPr dirty="0" spc="135"/>
              <a:t>consumers </a:t>
            </a:r>
            <a:r>
              <a:rPr dirty="0" spc="105"/>
              <a:t>to </a:t>
            </a:r>
            <a:r>
              <a:rPr dirty="0" spc="35"/>
              <a:t>discover, </a:t>
            </a:r>
            <a:r>
              <a:rPr dirty="0" spc="80"/>
              <a:t>rate</a:t>
            </a:r>
            <a:r>
              <a:rPr dirty="0" spc="-445"/>
              <a:t> </a:t>
            </a:r>
            <a:r>
              <a:rPr dirty="0" spc="220"/>
              <a:t>and  </a:t>
            </a:r>
            <a:r>
              <a:rPr dirty="0" spc="45"/>
              <a:t>review </a:t>
            </a:r>
            <a:r>
              <a:rPr dirty="0" spc="100"/>
              <a:t>restaurants, </a:t>
            </a:r>
            <a:r>
              <a:rPr dirty="0" spc="265"/>
              <a:t>as </a:t>
            </a:r>
            <a:r>
              <a:rPr dirty="0" spc="145"/>
              <a:t>well </a:t>
            </a:r>
            <a:r>
              <a:rPr dirty="0" spc="265"/>
              <a:t>as  </a:t>
            </a:r>
            <a:r>
              <a:rPr dirty="0" spc="40"/>
              <a:t>create </a:t>
            </a:r>
            <a:r>
              <a:rPr dirty="0" spc="5"/>
              <a:t>their </a:t>
            </a:r>
            <a:r>
              <a:rPr dirty="0" spc="204"/>
              <a:t>own </a:t>
            </a:r>
            <a:r>
              <a:rPr dirty="0" spc="160"/>
              <a:t>personal </a:t>
            </a:r>
            <a:r>
              <a:rPr dirty="0" spc="90"/>
              <a:t>network  </a:t>
            </a:r>
            <a:r>
              <a:rPr dirty="0" spc="65"/>
              <a:t>of </a:t>
            </a:r>
            <a:r>
              <a:rPr dirty="0" spc="85"/>
              <a:t>foodies </a:t>
            </a:r>
            <a:r>
              <a:rPr dirty="0" spc="55"/>
              <a:t>for </a:t>
            </a:r>
            <a:r>
              <a:rPr dirty="0" spc="85"/>
              <a:t>trusted  </a:t>
            </a:r>
            <a:r>
              <a:rPr dirty="0" spc="120"/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749157" y="1"/>
            <a:ext cx="12539345" cy="10287000"/>
            <a:chOff x="5749157" y="1"/>
            <a:chExt cx="12539345" cy="10287000"/>
          </a:xfrm>
        </p:grpSpPr>
        <p:sp>
          <p:nvSpPr>
            <p:cNvPr id="4" name="object 4"/>
            <p:cNvSpPr/>
            <p:nvPr/>
          </p:nvSpPr>
          <p:spPr>
            <a:xfrm>
              <a:off x="5749157" y="1"/>
              <a:ext cx="12539345" cy="10287000"/>
            </a:xfrm>
            <a:custGeom>
              <a:avLst/>
              <a:gdLst/>
              <a:ahLst/>
              <a:cxnLst/>
              <a:rect l="l" t="t" r="r" b="b"/>
              <a:pathLst>
                <a:path w="12539344" h="10287000">
                  <a:moveTo>
                    <a:pt x="12538841" y="10286998"/>
                  </a:moveTo>
                  <a:lnTo>
                    <a:pt x="2088264" y="10286998"/>
                  </a:lnTo>
                  <a:lnTo>
                    <a:pt x="2052498" y="10249953"/>
                  </a:lnTo>
                  <a:lnTo>
                    <a:pt x="2016824" y="10212481"/>
                  </a:lnTo>
                  <a:lnTo>
                    <a:pt x="1981413" y="10174761"/>
                  </a:lnTo>
                  <a:lnTo>
                    <a:pt x="1946264" y="10136792"/>
                  </a:lnTo>
                  <a:lnTo>
                    <a:pt x="1911379" y="10098577"/>
                  </a:lnTo>
                  <a:lnTo>
                    <a:pt x="1876763" y="10060108"/>
                  </a:lnTo>
                  <a:lnTo>
                    <a:pt x="1842421" y="10021404"/>
                  </a:lnTo>
                  <a:lnTo>
                    <a:pt x="1808354" y="9982464"/>
                  </a:lnTo>
                  <a:lnTo>
                    <a:pt x="1774561" y="9943287"/>
                  </a:lnTo>
                  <a:lnTo>
                    <a:pt x="1741043" y="9903874"/>
                  </a:lnTo>
                  <a:lnTo>
                    <a:pt x="1707800" y="9864223"/>
                  </a:lnTo>
                  <a:lnTo>
                    <a:pt x="1674832" y="9824334"/>
                  </a:lnTo>
                  <a:lnTo>
                    <a:pt x="1642144" y="9784225"/>
                  </a:lnTo>
                  <a:lnTo>
                    <a:pt x="1609742" y="9743889"/>
                  </a:lnTo>
                  <a:lnTo>
                    <a:pt x="1577626" y="9703328"/>
                  </a:lnTo>
                  <a:lnTo>
                    <a:pt x="1545796" y="9662542"/>
                  </a:lnTo>
                  <a:lnTo>
                    <a:pt x="1514253" y="9621533"/>
                  </a:lnTo>
                  <a:lnTo>
                    <a:pt x="1482995" y="9580301"/>
                  </a:lnTo>
                  <a:lnTo>
                    <a:pt x="1452023" y="9538847"/>
                  </a:lnTo>
                  <a:lnTo>
                    <a:pt x="1421343" y="9497177"/>
                  </a:lnTo>
                  <a:lnTo>
                    <a:pt x="1390959" y="9455295"/>
                  </a:lnTo>
                  <a:lnTo>
                    <a:pt x="1360873" y="9413203"/>
                  </a:lnTo>
                  <a:lnTo>
                    <a:pt x="1331083" y="9370902"/>
                  </a:lnTo>
                  <a:lnTo>
                    <a:pt x="1301590" y="9328395"/>
                  </a:lnTo>
                  <a:lnTo>
                    <a:pt x="1272393" y="9285682"/>
                  </a:lnTo>
                  <a:lnTo>
                    <a:pt x="1243493" y="9242764"/>
                  </a:lnTo>
                  <a:lnTo>
                    <a:pt x="1214895" y="9199636"/>
                  </a:lnTo>
                  <a:lnTo>
                    <a:pt x="1186603" y="9156313"/>
                  </a:lnTo>
                  <a:lnTo>
                    <a:pt x="1158618" y="9112795"/>
                  </a:lnTo>
                  <a:lnTo>
                    <a:pt x="1130939" y="9069084"/>
                  </a:lnTo>
                  <a:lnTo>
                    <a:pt x="1103567" y="9025180"/>
                  </a:lnTo>
                  <a:lnTo>
                    <a:pt x="1076501" y="8981083"/>
                  </a:lnTo>
                  <a:lnTo>
                    <a:pt x="1049741" y="8936795"/>
                  </a:lnTo>
                  <a:lnTo>
                    <a:pt x="1023293" y="8892309"/>
                  </a:lnTo>
                  <a:lnTo>
                    <a:pt x="997162" y="8847646"/>
                  </a:lnTo>
                  <a:lnTo>
                    <a:pt x="971346" y="8802806"/>
                  </a:lnTo>
                  <a:lnTo>
                    <a:pt x="945846" y="8757789"/>
                  </a:lnTo>
                  <a:lnTo>
                    <a:pt x="920661" y="8712595"/>
                  </a:lnTo>
                  <a:lnTo>
                    <a:pt x="895792" y="8667224"/>
                  </a:lnTo>
                  <a:lnTo>
                    <a:pt x="871238" y="8621676"/>
                  </a:lnTo>
                  <a:lnTo>
                    <a:pt x="847005" y="8575956"/>
                  </a:lnTo>
                  <a:lnTo>
                    <a:pt x="823095" y="8530071"/>
                  </a:lnTo>
                  <a:lnTo>
                    <a:pt x="799510" y="8484022"/>
                  </a:lnTo>
                  <a:lnTo>
                    <a:pt x="776249" y="8437810"/>
                  </a:lnTo>
                  <a:lnTo>
                    <a:pt x="753312" y="8391435"/>
                  </a:lnTo>
                  <a:lnTo>
                    <a:pt x="730699" y="8344900"/>
                  </a:lnTo>
                  <a:lnTo>
                    <a:pt x="708411" y="8298204"/>
                  </a:lnTo>
                  <a:lnTo>
                    <a:pt x="686450" y="8251344"/>
                  </a:lnTo>
                  <a:lnTo>
                    <a:pt x="664821" y="8204339"/>
                  </a:lnTo>
                  <a:lnTo>
                    <a:pt x="643523" y="8157188"/>
                  </a:lnTo>
                  <a:lnTo>
                    <a:pt x="622557" y="8109891"/>
                  </a:lnTo>
                  <a:lnTo>
                    <a:pt x="601923" y="8062448"/>
                  </a:lnTo>
                  <a:lnTo>
                    <a:pt x="581621" y="8014857"/>
                  </a:lnTo>
                  <a:lnTo>
                    <a:pt x="561650" y="7967118"/>
                  </a:lnTo>
                  <a:lnTo>
                    <a:pt x="542015" y="7919241"/>
                  </a:lnTo>
                  <a:lnTo>
                    <a:pt x="522719" y="7871233"/>
                  </a:lnTo>
                  <a:lnTo>
                    <a:pt x="503760" y="7823093"/>
                  </a:lnTo>
                  <a:lnTo>
                    <a:pt x="485141" y="7774823"/>
                  </a:lnTo>
                  <a:lnTo>
                    <a:pt x="466860" y="7726419"/>
                  </a:lnTo>
                  <a:lnTo>
                    <a:pt x="448918" y="7677884"/>
                  </a:lnTo>
                  <a:lnTo>
                    <a:pt x="431314" y="7629215"/>
                  </a:lnTo>
                  <a:lnTo>
                    <a:pt x="414052" y="7580434"/>
                  </a:lnTo>
                  <a:lnTo>
                    <a:pt x="397134" y="7531538"/>
                  </a:lnTo>
                  <a:lnTo>
                    <a:pt x="380560" y="7482527"/>
                  </a:lnTo>
                  <a:lnTo>
                    <a:pt x="364332" y="7433403"/>
                  </a:lnTo>
                  <a:lnTo>
                    <a:pt x="348448" y="7384164"/>
                  </a:lnTo>
                  <a:lnTo>
                    <a:pt x="332908" y="7334813"/>
                  </a:lnTo>
                  <a:lnTo>
                    <a:pt x="317713" y="7285349"/>
                  </a:lnTo>
                  <a:lnTo>
                    <a:pt x="302865" y="7235781"/>
                  </a:lnTo>
                  <a:lnTo>
                    <a:pt x="288367" y="7186114"/>
                  </a:lnTo>
                  <a:lnTo>
                    <a:pt x="274219" y="7136350"/>
                  </a:lnTo>
                  <a:lnTo>
                    <a:pt x="260420" y="7086489"/>
                  </a:lnTo>
                  <a:lnTo>
                    <a:pt x="246971" y="7036530"/>
                  </a:lnTo>
                  <a:lnTo>
                    <a:pt x="233872" y="6986473"/>
                  </a:lnTo>
                  <a:lnTo>
                    <a:pt x="221123" y="6936319"/>
                  </a:lnTo>
                  <a:lnTo>
                    <a:pt x="208725" y="6886076"/>
                  </a:lnTo>
                  <a:lnTo>
                    <a:pt x="196681" y="6835755"/>
                  </a:lnTo>
                  <a:lnTo>
                    <a:pt x="184992" y="6785354"/>
                  </a:lnTo>
                  <a:lnTo>
                    <a:pt x="173656" y="6734876"/>
                  </a:lnTo>
                  <a:lnTo>
                    <a:pt x="162675" y="6684321"/>
                  </a:lnTo>
                  <a:lnTo>
                    <a:pt x="152048" y="6633688"/>
                  </a:lnTo>
                  <a:lnTo>
                    <a:pt x="141774" y="6582980"/>
                  </a:lnTo>
                  <a:lnTo>
                    <a:pt x="131857" y="6532189"/>
                  </a:lnTo>
                  <a:lnTo>
                    <a:pt x="122297" y="6481338"/>
                  </a:lnTo>
                  <a:lnTo>
                    <a:pt x="113095" y="6430424"/>
                  </a:lnTo>
                  <a:lnTo>
                    <a:pt x="104250" y="6379450"/>
                  </a:lnTo>
                  <a:lnTo>
                    <a:pt x="95762" y="6328414"/>
                  </a:lnTo>
                  <a:lnTo>
                    <a:pt x="87632" y="6277316"/>
                  </a:lnTo>
                  <a:lnTo>
                    <a:pt x="79860" y="6226158"/>
                  </a:lnTo>
                  <a:lnTo>
                    <a:pt x="72447" y="6174935"/>
                  </a:lnTo>
                  <a:lnTo>
                    <a:pt x="65393" y="6123672"/>
                  </a:lnTo>
                  <a:lnTo>
                    <a:pt x="58700" y="6072367"/>
                  </a:lnTo>
                  <a:lnTo>
                    <a:pt x="52367" y="6021019"/>
                  </a:lnTo>
                  <a:lnTo>
                    <a:pt x="46394" y="5969628"/>
                  </a:lnTo>
                  <a:lnTo>
                    <a:pt x="40781" y="5918191"/>
                  </a:lnTo>
                  <a:lnTo>
                    <a:pt x="35529" y="5866709"/>
                  </a:lnTo>
                  <a:lnTo>
                    <a:pt x="30637" y="5815200"/>
                  </a:lnTo>
                  <a:lnTo>
                    <a:pt x="26107" y="5763659"/>
                  </a:lnTo>
                  <a:lnTo>
                    <a:pt x="21940" y="5712090"/>
                  </a:lnTo>
                  <a:lnTo>
                    <a:pt x="18134" y="5660492"/>
                  </a:lnTo>
                  <a:lnTo>
                    <a:pt x="14690" y="5608869"/>
                  </a:lnTo>
                  <a:lnTo>
                    <a:pt x="11607" y="5557220"/>
                  </a:lnTo>
                  <a:lnTo>
                    <a:pt x="8887" y="5505548"/>
                  </a:lnTo>
                  <a:lnTo>
                    <a:pt x="6529" y="5453849"/>
                  </a:lnTo>
                  <a:lnTo>
                    <a:pt x="4534" y="5402143"/>
                  </a:lnTo>
                  <a:lnTo>
                    <a:pt x="2902" y="5350429"/>
                  </a:lnTo>
                  <a:lnTo>
                    <a:pt x="1632" y="5298708"/>
                  </a:lnTo>
                  <a:lnTo>
                    <a:pt x="725" y="5246980"/>
                  </a:lnTo>
                  <a:lnTo>
                    <a:pt x="181" y="5195245"/>
                  </a:lnTo>
                  <a:lnTo>
                    <a:pt x="0" y="5143502"/>
                  </a:lnTo>
                  <a:lnTo>
                    <a:pt x="181" y="5091760"/>
                  </a:lnTo>
                  <a:lnTo>
                    <a:pt x="725" y="5040024"/>
                  </a:lnTo>
                  <a:lnTo>
                    <a:pt x="1632" y="4988296"/>
                  </a:lnTo>
                  <a:lnTo>
                    <a:pt x="2902" y="4936575"/>
                  </a:lnTo>
                  <a:lnTo>
                    <a:pt x="4534" y="4884862"/>
                  </a:lnTo>
                  <a:lnTo>
                    <a:pt x="6529" y="4833155"/>
                  </a:lnTo>
                  <a:lnTo>
                    <a:pt x="8887" y="4781456"/>
                  </a:lnTo>
                  <a:lnTo>
                    <a:pt x="11607" y="4729784"/>
                  </a:lnTo>
                  <a:lnTo>
                    <a:pt x="14690" y="4678136"/>
                  </a:lnTo>
                  <a:lnTo>
                    <a:pt x="18134" y="4626512"/>
                  </a:lnTo>
                  <a:lnTo>
                    <a:pt x="21940" y="4574915"/>
                  </a:lnTo>
                  <a:lnTo>
                    <a:pt x="26107" y="4523345"/>
                  </a:lnTo>
                  <a:lnTo>
                    <a:pt x="30637" y="4471805"/>
                  </a:lnTo>
                  <a:lnTo>
                    <a:pt x="35529" y="4420296"/>
                  </a:lnTo>
                  <a:lnTo>
                    <a:pt x="40781" y="4368813"/>
                  </a:lnTo>
                  <a:lnTo>
                    <a:pt x="46394" y="4317377"/>
                  </a:lnTo>
                  <a:lnTo>
                    <a:pt x="52367" y="4265985"/>
                  </a:lnTo>
                  <a:lnTo>
                    <a:pt x="58700" y="4214637"/>
                  </a:lnTo>
                  <a:lnTo>
                    <a:pt x="65393" y="4163332"/>
                  </a:lnTo>
                  <a:lnTo>
                    <a:pt x="72447" y="4112069"/>
                  </a:lnTo>
                  <a:lnTo>
                    <a:pt x="79860" y="4060847"/>
                  </a:lnTo>
                  <a:lnTo>
                    <a:pt x="87632" y="4009688"/>
                  </a:lnTo>
                  <a:lnTo>
                    <a:pt x="95762" y="3958591"/>
                  </a:lnTo>
                  <a:lnTo>
                    <a:pt x="104250" y="3907555"/>
                  </a:lnTo>
                  <a:lnTo>
                    <a:pt x="113095" y="3856580"/>
                  </a:lnTo>
                  <a:lnTo>
                    <a:pt x="122297" y="3805667"/>
                  </a:lnTo>
                  <a:lnTo>
                    <a:pt x="131857" y="3754815"/>
                  </a:lnTo>
                  <a:lnTo>
                    <a:pt x="141774" y="3704025"/>
                  </a:lnTo>
                  <a:lnTo>
                    <a:pt x="152048" y="3653316"/>
                  </a:lnTo>
                  <a:lnTo>
                    <a:pt x="162675" y="3602684"/>
                  </a:lnTo>
                  <a:lnTo>
                    <a:pt x="173656" y="3552128"/>
                  </a:lnTo>
                  <a:lnTo>
                    <a:pt x="184992" y="3501650"/>
                  </a:lnTo>
                  <a:lnTo>
                    <a:pt x="196681" y="3451250"/>
                  </a:lnTo>
                  <a:lnTo>
                    <a:pt x="208725" y="3400928"/>
                  </a:lnTo>
                  <a:lnTo>
                    <a:pt x="221123" y="3350686"/>
                  </a:lnTo>
                  <a:lnTo>
                    <a:pt x="233872" y="3300531"/>
                  </a:lnTo>
                  <a:lnTo>
                    <a:pt x="246971" y="3250475"/>
                  </a:lnTo>
                  <a:lnTo>
                    <a:pt x="260420" y="3200516"/>
                  </a:lnTo>
                  <a:lnTo>
                    <a:pt x="274219" y="3150654"/>
                  </a:lnTo>
                  <a:lnTo>
                    <a:pt x="288367" y="3100890"/>
                  </a:lnTo>
                  <a:lnTo>
                    <a:pt x="302865" y="3051224"/>
                  </a:lnTo>
                  <a:lnTo>
                    <a:pt x="317713" y="3001655"/>
                  </a:lnTo>
                  <a:lnTo>
                    <a:pt x="332908" y="2952191"/>
                  </a:lnTo>
                  <a:lnTo>
                    <a:pt x="348448" y="2902840"/>
                  </a:lnTo>
                  <a:lnTo>
                    <a:pt x="364332" y="2853602"/>
                  </a:lnTo>
                  <a:lnTo>
                    <a:pt x="380560" y="2804477"/>
                  </a:lnTo>
                  <a:lnTo>
                    <a:pt x="397134" y="2755467"/>
                  </a:lnTo>
                  <a:lnTo>
                    <a:pt x="414052" y="2706571"/>
                  </a:lnTo>
                  <a:lnTo>
                    <a:pt x="431314" y="2657790"/>
                  </a:lnTo>
                  <a:lnTo>
                    <a:pt x="448918" y="2609121"/>
                  </a:lnTo>
                  <a:lnTo>
                    <a:pt x="466860" y="2560585"/>
                  </a:lnTo>
                  <a:lnTo>
                    <a:pt x="485141" y="2512182"/>
                  </a:lnTo>
                  <a:lnTo>
                    <a:pt x="503760" y="2463911"/>
                  </a:lnTo>
                  <a:lnTo>
                    <a:pt x="522719" y="2415772"/>
                  </a:lnTo>
                  <a:lnTo>
                    <a:pt x="542015" y="2367764"/>
                  </a:lnTo>
                  <a:lnTo>
                    <a:pt x="561650" y="2319886"/>
                  </a:lnTo>
                  <a:lnTo>
                    <a:pt x="581621" y="2272148"/>
                  </a:lnTo>
                  <a:lnTo>
                    <a:pt x="601923" y="2224557"/>
                  </a:lnTo>
                  <a:lnTo>
                    <a:pt x="622557" y="2177113"/>
                  </a:lnTo>
                  <a:lnTo>
                    <a:pt x="643523" y="2129816"/>
                  </a:lnTo>
                  <a:lnTo>
                    <a:pt x="664821" y="2082666"/>
                  </a:lnTo>
                  <a:lnTo>
                    <a:pt x="686450" y="2035660"/>
                  </a:lnTo>
                  <a:lnTo>
                    <a:pt x="708411" y="1988800"/>
                  </a:lnTo>
                  <a:lnTo>
                    <a:pt x="730699" y="1942105"/>
                  </a:lnTo>
                  <a:lnTo>
                    <a:pt x="753312" y="1895569"/>
                  </a:lnTo>
                  <a:lnTo>
                    <a:pt x="776249" y="1849195"/>
                  </a:lnTo>
                  <a:lnTo>
                    <a:pt x="799510" y="1802983"/>
                  </a:lnTo>
                  <a:lnTo>
                    <a:pt x="823095" y="1756933"/>
                  </a:lnTo>
                  <a:lnTo>
                    <a:pt x="847005" y="1711048"/>
                  </a:lnTo>
                  <a:lnTo>
                    <a:pt x="871238" y="1665329"/>
                  </a:lnTo>
                  <a:lnTo>
                    <a:pt x="895792" y="1619771"/>
                  </a:lnTo>
                  <a:lnTo>
                    <a:pt x="920661" y="1574396"/>
                  </a:lnTo>
                  <a:lnTo>
                    <a:pt x="945846" y="1529203"/>
                  </a:lnTo>
                  <a:lnTo>
                    <a:pt x="971346" y="1484189"/>
                  </a:lnTo>
                  <a:lnTo>
                    <a:pt x="997162" y="1439353"/>
                  </a:lnTo>
                  <a:lnTo>
                    <a:pt x="1023293" y="1394694"/>
                  </a:lnTo>
                  <a:lnTo>
                    <a:pt x="1049741" y="1350210"/>
                  </a:lnTo>
                  <a:lnTo>
                    <a:pt x="1076501" y="1305921"/>
                  </a:lnTo>
                  <a:lnTo>
                    <a:pt x="1103567" y="1261824"/>
                  </a:lnTo>
                  <a:lnTo>
                    <a:pt x="1130939" y="1217920"/>
                  </a:lnTo>
                  <a:lnTo>
                    <a:pt x="1158618" y="1174209"/>
                  </a:lnTo>
                  <a:lnTo>
                    <a:pt x="1186603" y="1130692"/>
                  </a:lnTo>
                  <a:lnTo>
                    <a:pt x="1214895" y="1087369"/>
                  </a:lnTo>
                  <a:lnTo>
                    <a:pt x="1243493" y="1044240"/>
                  </a:lnTo>
                  <a:lnTo>
                    <a:pt x="1272393" y="1001323"/>
                  </a:lnTo>
                  <a:lnTo>
                    <a:pt x="1301590" y="958610"/>
                  </a:lnTo>
                  <a:lnTo>
                    <a:pt x="1331083" y="916102"/>
                  </a:lnTo>
                  <a:lnTo>
                    <a:pt x="1360873" y="873802"/>
                  </a:lnTo>
                  <a:lnTo>
                    <a:pt x="1390959" y="831710"/>
                  </a:lnTo>
                  <a:lnTo>
                    <a:pt x="1421343" y="789828"/>
                  </a:lnTo>
                  <a:lnTo>
                    <a:pt x="1452023" y="748157"/>
                  </a:lnTo>
                  <a:lnTo>
                    <a:pt x="1482995" y="706704"/>
                  </a:lnTo>
                  <a:lnTo>
                    <a:pt x="1514253" y="665472"/>
                  </a:lnTo>
                  <a:lnTo>
                    <a:pt x="1545796" y="624464"/>
                  </a:lnTo>
                  <a:lnTo>
                    <a:pt x="1577626" y="583679"/>
                  </a:lnTo>
                  <a:lnTo>
                    <a:pt x="1609742" y="543117"/>
                  </a:lnTo>
                  <a:lnTo>
                    <a:pt x="1642144" y="502777"/>
                  </a:lnTo>
                  <a:lnTo>
                    <a:pt x="1674832" y="462661"/>
                  </a:lnTo>
                  <a:lnTo>
                    <a:pt x="1707800" y="422775"/>
                  </a:lnTo>
                  <a:lnTo>
                    <a:pt x="1741043" y="383125"/>
                  </a:lnTo>
                  <a:lnTo>
                    <a:pt x="1774561" y="343713"/>
                  </a:lnTo>
                  <a:lnTo>
                    <a:pt x="1808354" y="304538"/>
                  </a:lnTo>
                  <a:lnTo>
                    <a:pt x="1842421" y="265601"/>
                  </a:lnTo>
                  <a:lnTo>
                    <a:pt x="1876763" y="226900"/>
                  </a:lnTo>
                  <a:lnTo>
                    <a:pt x="1911379" y="188437"/>
                  </a:lnTo>
                  <a:lnTo>
                    <a:pt x="1946264" y="150216"/>
                  </a:lnTo>
                  <a:lnTo>
                    <a:pt x="1981413" y="112246"/>
                  </a:lnTo>
                  <a:lnTo>
                    <a:pt x="2016824" y="74525"/>
                  </a:lnTo>
                  <a:lnTo>
                    <a:pt x="2052498" y="37056"/>
                  </a:lnTo>
                  <a:lnTo>
                    <a:pt x="2088278" y="0"/>
                  </a:lnTo>
                  <a:lnTo>
                    <a:pt x="12538841" y="0"/>
                  </a:lnTo>
                  <a:lnTo>
                    <a:pt x="12538841" y="10286998"/>
                  </a:lnTo>
                  <a:close/>
                </a:path>
              </a:pathLst>
            </a:custGeom>
            <a:solidFill>
              <a:srgbClr val="000000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88859" y="3141039"/>
              <a:ext cx="8134350" cy="4120515"/>
            </a:xfrm>
            <a:custGeom>
              <a:avLst/>
              <a:gdLst/>
              <a:ahLst/>
              <a:cxnLst/>
              <a:rect l="l" t="t" r="r" b="b"/>
              <a:pathLst>
                <a:path w="8134350" h="4120515">
                  <a:moveTo>
                    <a:pt x="8134324" y="12"/>
                  </a:moveTo>
                  <a:lnTo>
                    <a:pt x="9499" y="0"/>
                  </a:lnTo>
                  <a:lnTo>
                    <a:pt x="9499" y="28575"/>
                  </a:lnTo>
                  <a:lnTo>
                    <a:pt x="8134324" y="28587"/>
                  </a:lnTo>
                  <a:lnTo>
                    <a:pt x="8134324" y="12"/>
                  </a:lnTo>
                  <a:close/>
                </a:path>
                <a:path w="8134350" h="4120515">
                  <a:moveTo>
                    <a:pt x="8134350" y="4091584"/>
                  </a:moveTo>
                  <a:lnTo>
                    <a:pt x="0" y="4091584"/>
                  </a:lnTo>
                  <a:lnTo>
                    <a:pt x="0" y="4120159"/>
                  </a:lnTo>
                  <a:lnTo>
                    <a:pt x="8134350" y="4120159"/>
                  </a:lnTo>
                  <a:lnTo>
                    <a:pt x="8134350" y="4091584"/>
                  </a:lnTo>
                  <a:close/>
                </a:path>
                <a:path w="8134350" h="4120515">
                  <a:moveTo>
                    <a:pt x="8134350" y="1958898"/>
                  </a:moveTo>
                  <a:lnTo>
                    <a:pt x="0" y="1958898"/>
                  </a:lnTo>
                  <a:lnTo>
                    <a:pt x="0" y="1987473"/>
                  </a:lnTo>
                  <a:lnTo>
                    <a:pt x="8134350" y="1987473"/>
                  </a:lnTo>
                  <a:lnTo>
                    <a:pt x="8134350" y="1958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323216" y="5542663"/>
            <a:ext cx="3323590" cy="3438525"/>
            <a:chOff x="1323216" y="5542663"/>
            <a:chExt cx="3323590" cy="3438525"/>
          </a:xfrm>
        </p:grpSpPr>
        <p:sp>
          <p:nvSpPr>
            <p:cNvPr id="7" name="object 7"/>
            <p:cNvSpPr/>
            <p:nvPr/>
          </p:nvSpPr>
          <p:spPr>
            <a:xfrm>
              <a:off x="1323213" y="5542673"/>
              <a:ext cx="2693035" cy="3438525"/>
            </a:xfrm>
            <a:custGeom>
              <a:avLst/>
              <a:gdLst/>
              <a:ahLst/>
              <a:cxnLst/>
              <a:rect l="l" t="t" r="r" b="b"/>
              <a:pathLst>
                <a:path w="2693035" h="3438525">
                  <a:moveTo>
                    <a:pt x="1807756" y="1560093"/>
                  </a:moveTo>
                  <a:lnTo>
                    <a:pt x="1804733" y="1545069"/>
                  </a:lnTo>
                  <a:lnTo>
                    <a:pt x="1796478" y="1532801"/>
                  </a:lnTo>
                  <a:lnTo>
                    <a:pt x="1784223" y="1524508"/>
                  </a:lnTo>
                  <a:lnTo>
                    <a:pt x="1769198" y="1521472"/>
                  </a:lnTo>
                  <a:lnTo>
                    <a:pt x="1730629" y="1521472"/>
                  </a:lnTo>
                  <a:lnTo>
                    <a:pt x="1730629" y="1598714"/>
                  </a:lnTo>
                  <a:lnTo>
                    <a:pt x="1730629" y="1693799"/>
                  </a:lnTo>
                  <a:lnTo>
                    <a:pt x="537946" y="1693799"/>
                  </a:lnTo>
                  <a:lnTo>
                    <a:pt x="537946" y="1598714"/>
                  </a:lnTo>
                  <a:lnTo>
                    <a:pt x="1730629" y="1598714"/>
                  </a:lnTo>
                  <a:lnTo>
                    <a:pt x="1730629" y="1521472"/>
                  </a:lnTo>
                  <a:lnTo>
                    <a:pt x="499389" y="1521472"/>
                  </a:lnTo>
                  <a:lnTo>
                    <a:pt x="484390" y="1524508"/>
                  </a:lnTo>
                  <a:lnTo>
                    <a:pt x="472135" y="1532801"/>
                  </a:lnTo>
                  <a:lnTo>
                    <a:pt x="463854" y="1545069"/>
                  </a:lnTo>
                  <a:lnTo>
                    <a:pt x="460819" y="1560093"/>
                  </a:lnTo>
                  <a:lnTo>
                    <a:pt x="460819" y="1732419"/>
                  </a:lnTo>
                  <a:lnTo>
                    <a:pt x="463854" y="1747469"/>
                  </a:lnTo>
                  <a:lnTo>
                    <a:pt x="472135" y="1759737"/>
                  </a:lnTo>
                  <a:lnTo>
                    <a:pt x="484390" y="1768005"/>
                  </a:lnTo>
                  <a:lnTo>
                    <a:pt x="499389" y="1771040"/>
                  </a:lnTo>
                  <a:lnTo>
                    <a:pt x="1769198" y="1771040"/>
                  </a:lnTo>
                  <a:lnTo>
                    <a:pt x="1784223" y="1768005"/>
                  </a:lnTo>
                  <a:lnTo>
                    <a:pt x="1796478" y="1759737"/>
                  </a:lnTo>
                  <a:lnTo>
                    <a:pt x="1804733" y="1747469"/>
                  </a:lnTo>
                  <a:lnTo>
                    <a:pt x="1807756" y="1732419"/>
                  </a:lnTo>
                  <a:lnTo>
                    <a:pt x="1807756" y="1693799"/>
                  </a:lnTo>
                  <a:lnTo>
                    <a:pt x="1807756" y="1598714"/>
                  </a:lnTo>
                  <a:lnTo>
                    <a:pt x="1807756" y="1560093"/>
                  </a:lnTo>
                  <a:close/>
                </a:path>
                <a:path w="2693035" h="3438525">
                  <a:moveTo>
                    <a:pt x="2231415" y="1115923"/>
                  </a:moveTo>
                  <a:lnTo>
                    <a:pt x="2228380" y="1100912"/>
                  </a:lnTo>
                  <a:lnTo>
                    <a:pt x="2220099" y="1088631"/>
                  </a:lnTo>
                  <a:lnTo>
                    <a:pt x="2207844" y="1080350"/>
                  </a:lnTo>
                  <a:lnTo>
                    <a:pt x="2192845" y="1077302"/>
                  </a:lnTo>
                  <a:lnTo>
                    <a:pt x="2154288" y="1077302"/>
                  </a:lnTo>
                  <a:lnTo>
                    <a:pt x="2154288" y="1154544"/>
                  </a:lnTo>
                  <a:lnTo>
                    <a:pt x="2154288" y="1249692"/>
                  </a:lnTo>
                  <a:lnTo>
                    <a:pt x="537946" y="1249692"/>
                  </a:lnTo>
                  <a:lnTo>
                    <a:pt x="537946" y="1154544"/>
                  </a:lnTo>
                  <a:lnTo>
                    <a:pt x="2154288" y="1154544"/>
                  </a:lnTo>
                  <a:lnTo>
                    <a:pt x="2154288" y="1077302"/>
                  </a:lnTo>
                  <a:lnTo>
                    <a:pt x="499389" y="1077302"/>
                  </a:lnTo>
                  <a:lnTo>
                    <a:pt x="484390" y="1080350"/>
                  </a:lnTo>
                  <a:lnTo>
                    <a:pt x="472135" y="1088631"/>
                  </a:lnTo>
                  <a:lnTo>
                    <a:pt x="463854" y="1100912"/>
                  </a:lnTo>
                  <a:lnTo>
                    <a:pt x="460819" y="1115923"/>
                  </a:lnTo>
                  <a:lnTo>
                    <a:pt x="460819" y="1288313"/>
                  </a:lnTo>
                  <a:lnTo>
                    <a:pt x="463854" y="1303337"/>
                  </a:lnTo>
                  <a:lnTo>
                    <a:pt x="472135" y="1315618"/>
                  </a:lnTo>
                  <a:lnTo>
                    <a:pt x="484390" y="1323898"/>
                  </a:lnTo>
                  <a:lnTo>
                    <a:pt x="499389" y="1326934"/>
                  </a:lnTo>
                  <a:lnTo>
                    <a:pt x="2192845" y="1326934"/>
                  </a:lnTo>
                  <a:lnTo>
                    <a:pt x="2207844" y="1323898"/>
                  </a:lnTo>
                  <a:lnTo>
                    <a:pt x="2220099" y="1315618"/>
                  </a:lnTo>
                  <a:lnTo>
                    <a:pt x="2228380" y="1303337"/>
                  </a:lnTo>
                  <a:lnTo>
                    <a:pt x="2231415" y="1288313"/>
                  </a:lnTo>
                  <a:lnTo>
                    <a:pt x="2231415" y="1249692"/>
                  </a:lnTo>
                  <a:lnTo>
                    <a:pt x="2231415" y="1154544"/>
                  </a:lnTo>
                  <a:lnTo>
                    <a:pt x="2231415" y="1115923"/>
                  </a:lnTo>
                  <a:close/>
                </a:path>
                <a:path w="2693035" h="3438525">
                  <a:moveTo>
                    <a:pt x="2231415" y="671817"/>
                  </a:moveTo>
                  <a:lnTo>
                    <a:pt x="2228380" y="656780"/>
                  </a:lnTo>
                  <a:lnTo>
                    <a:pt x="2220099" y="644499"/>
                  </a:lnTo>
                  <a:lnTo>
                    <a:pt x="2207844" y="636231"/>
                  </a:lnTo>
                  <a:lnTo>
                    <a:pt x="2192845" y="633209"/>
                  </a:lnTo>
                  <a:lnTo>
                    <a:pt x="2154288" y="633209"/>
                  </a:lnTo>
                  <a:lnTo>
                    <a:pt x="2154288" y="710438"/>
                  </a:lnTo>
                  <a:lnTo>
                    <a:pt x="2154288" y="805535"/>
                  </a:lnTo>
                  <a:lnTo>
                    <a:pt x="537946" y="805535"/>
                  </a:lnTo>
                  <a:lnTo>
                    <a:pt x="537946" y="710438"/>
                  </a:lnTo>
                  <a:lnTo>
                    <a:pt x="2154288" y="710438"/>
                  </a:lnTo>
                  <a:lnTo>
                    <a:pt x="2154288" y="633209"/>
                  </a:lnTo>
                  <a:lnTo>
                    <a:pt x="499389" y="633209"/>
                  </a:lnTo>
                  <a:lnTo>
                    <a:pt x="484390" y="636231"/>
                  </a:lnTo>
                  <a:lnTo>
                    <a:pt x="472135" y="644499"/>
                  </a:lnTo>
                  <a:lnTo>
                    <a:pt x="463854" y="656780"/>
                  </a:lnTo>
                  <a:lnTo>
                    <a:pt x="460819" y="671817"/>
                  </a:lnTo>
                  <a:lnTo>
                    <a:pt x="460819" y="844156"/>
                  </a:lnTo>
                  <a:lnTo>
                    <a:pt x="463854" y="859193"/>
                  </a:lnTo>
                  <a:lnTo>
                    <a:pt x="472135" y="871474"/>
                  </a:lnTo>
                  <a:lnTo>
                    <a:pt x="484390" y="879741"/>
                  </a:lnTo>
                  <a:lnTo>
                    <a:pt x="499389" y="882764"/>
                  </a:lnTo>
                  <a:lnTo>
                    <a:pt x="2192845" y="882764"/>
                  </a:lnTo>
                  <a:lnTo>
                    <a:pt x="2207844" y="879741"/>
                  </a:lnTo>
                  <a:lnTo>
                    <a:pt x="2220099" y="871474"/>
                  </a:lnTo>
                  <a:lnTo>
                    <a:pt x="2228380" y="859193"/>
                  </a:lnTo>
                  <a:lnTo>
                    <a:pt x="2231415" y="844156"/>
                  </a:lnTo>
                  <a:lnTo>
                    <a:pt x="2231415" y="805535"/>
                  </a:lnTo>
                  <a:lnTo>
                    <a:pt x="2231415" y="710438"/>
                  </a:lnTo>
                  <a:lnTo>
                    <a:pt x="2231415" y="671817"/>
                  </a:lnTo>
                  <a:close/>
                </a:path>
                <a:path w="2693035" h="3438525">
                  <a:moveTo>
                    <a:pt x="2692603" y="593077"/>
                  </a:moveTo>
                  <a:lnTo>
                    <a:pt x="2687078" y="546823"/>
                  </a:lnTo>
                  <a:lnTo>
                    <a:pt x="2678912" y="520712"/>
                  </a:lnTo>
                  <a:lnTo>
                    <a:pt x="2671902" y="498309"/>
                  </a:lnTo>
                  <a:lnTo>
                    <a:pt x="2650845" y="456107"/>
                  </a:lnTo>
                  <a:lnTo>
                    <a:pt x="2649220" y="452831"/>
                  </a:lnTo>
                  <a:lnTo>
                    <a:pt x="2621140" y="415683"/>
                  </a:lnTo>
                  <a:lnTo>
                    <a:pt x="2542756" y="334276"/>
                  </a:lnTo>
                  <a:lnTo>
                    <a:pt x="2542756" y="456107"/>
                  </a:lnTo>
                  <a:lnTo>
                    <a:pt x="2289619" y="456107"/>
                  </a:lnTo>
                  <a:lnTo>
                    <a:pt x="2270633" y="452247"/>
                  </a:lnTo>
                  <a:lnTo>
                    <a:pt x="2255088" y="441744"/>
                  </a:lnTo>
                  <a:lnTo>
                    <a:pt x="2244610" y="426186"/>
                  </a:lnTo>
                  <a:lnTo>
                    <a:pt x="2240762" y="407162"/>
                  </a:lnTo>
                  <a:lnTo>
                    <a:pt x="2240762" y="135763"/>
                  </a:lnTo>
                  <a:lnTo>
                    <a:pt x="2542756" y="456107"/>
                  </a:lnTo>
                  <a:lnTo>
                    <a:pt x="2542756" y="334276"/>
                  </a:lnTo>
                  <a:lnTo>
                    <a:pt x="2351633" y="135763"/>
                  </a:lnTo>
                  <a:lnTo>
                    <a:pt x="2295271" y="77228"/>
                  </a:lnTo>
                  <a:lnTo>
                    <a:pt x="2292947" y="74803"/>
                  </a:lnTo>
                  <a:lnTo>
                    <a:pt x="2256586" y="45402"/>
                  </a:lnTo>
                  <a:lnTo>
                    <a:pt x="2211654" y="21653"/>
                  </a:lnTo>
                  <a:lnTo>
                    <a:pt x="2163381" y="5778"/>
                  </a:lnTo>
                  <a:lnTo>
                    <a:pt x="2116988" y="0"/>
                  </a:lnTo>
                  <a:lnTo>
                    <a:pt x="125984" y="0"/>
                  </a:lnTo>
                  <a:lnTo>
                    <a:pt x="77000" y="9931"/>
                  </a:lnTo>
                  <a:lnTo>
                    <a:pt x="36944" y="36995"/>
                  </a:lnTo>
                  <a:lnTo>
                    <a:pt x="9918" y="77101"/>
                  </a:lnTo>
                  <a:lnTo>
                    <a:pt x="0" y="126149"/>
                  </a:lnTo>
                  <a:lnTo>
                    <a:pt x="0" y="3312007"/>
                  </a:lnTo>
                  <a:lnTo>
                    <a:pt x="9918" y="3361080"/>
                  </a:lnTo>
                  <a:lnTo>
                    <a:pt x="36944" y="3401187"/>
                  </a:lnTo>
                  <a:lnTo>
                    <a:pt x="77000" y="3428250"/>
                  </a:lnTo>
                  <a:lnTo>
                    <a:pt x="125984" y="3438182"/>
                  </a:lnTo>
                  <a:lnTo>
                    <a:pt x="2566619" y="3438182"/>
                  </a:lnTo>
                  <a:lnTo>
                    <a:pt x="2615615" y="3428250"/>
                  </a:lnTo>
                  <a:lnTo>
                    <a:pt x="2655671" y="3401187"/>
                  </a:lnTo>
                  <a:lnTo>
                    <a:pt x="2682697" y="3361080"/>
                  </a:lnTo>
                  <a:lnTo>
                    <a:pt x="2682722" y="3360953"/>
                  </a:lnTo>
                  <a:lnTo>
                    <a:pt x="2692603" y="3312007"/>
                  </a:lnTo>
                  <a:lnTo>
                    <a:pt x="2692603" y="3072092"/>
                  </a:lnTo>
                  <a:lnTo>
                    <a:pt x="2689580" y="3057067"/>
                  </a:lnTo>
                  <a:lnTo>
                    <a:pt x="2681325" y="3044787"/>
                  </a:lnTo>
                  <a:lnTo>
                    <a:pt x="2669070" y="3036506"/>
                  </a:lnTo>
                  <a:lnTo>
                    <a:pt x="2654046" y="3033471"/>
                  </a:lnTo>
                  <a:lnTo>
                    <a:pt x="2639047" y="3036506"/>
                  </a:lnTo>
                  <a:lnTo>
                    <a:pt x="2626791" y="3044787"/>
                  </a:lnTo>
                  <a:lnTo>
                    <a:pt x="2618511" y="3057067"/>
                  </a:lnTo>
                  <a:lnTo>
                    <a:pt x="2615488" y="3072092"/>
                  </a:lnTo>
                  <a:lnTo>
                    <a:pt x="2615488" y="3312007"/>
                  </a:lnTo>
                  <a:lnTo>
                    <a:pt x="2611640" y="3331032"/>
                  </a:lnTo>
                  <a:lnTo>
                    <a:pt x="2601150" y="3346589"/>
                  </a:lnTo>
                  <a:lnTo>
                    <a:pt x="2585618" y="3357092"/>
                  </a:lnTo>
                  <a:lnTo>
                    <a:pt x="2566619" y="3360953"/>
                  </a:lnTo>
                  <a:lnTo>
                    <a:pt x="125984" y="3360953"/>
                  </a:lnTo>
                  <a:lnTo>
                    <a:pt x="106997" y="3357092"/>
                  </a:lnTo>
                  <a:lnTo>
                    <a:pt x="91452" y="3346589"/>
                  </a:lnTo>
                  <a:lnTo>
                    <a:pt x="80975" y="3331032"/>
                  </a:lnTo>
                  <a:lnTo>
                    <a:pt x="77127" y="3312007"/>
                  </a:lnTo>
                  <a:lnTo>
                    <a:pt x="77127" y="126149"/>
                  </a:lnTo>
                  <a:lnTo>
                    <a:pt x="80975" y="107099"/>
                  </a:lnTo>
                  <a:lnTo>
                    <a:pt x="91452" y="91554"/>
                  </a:lnTo>
                  <a:lnTo>
                    <a:pt x="106997" y="81076"/>
                  </a:lnTo>
                  <a:lnTo>
                    <a:pt x="125984" y="77228"/>
                  </a:lnTo>
                  <a:lnTo>
                    <a:pt x="2116988" y="77228"/>
                  </a:lnTo>
                  <a:lnTo>
                    <a:pt x="2155520" y="83464"/>
                  </a:lnTo>
                  <a:lnTo>
                    <a:pt x="2166861" y="96215"/>
                  </a:lnTo>
                  <a:lnTo>
                    <a:pt x="2165096" y="105333"/>
                  </a:lnTo>
                  <a:lnTo>
                    <a:pt x="2164003" y="115303"/>
                  </a:lnTo>
                  <a:lnTo>
                    <a:pt x="2163635" y="126149"/>
                  </a:lnTo>
                  <a:lnTo>
                    <a:pt x="2163635" y="407162"/>
                  </a:lnTo>
                  <a:lnTo>
                    <a:pt x="2173554" y="456234"/>
                  </a:lnTo>
                  <a:lnTo>
                    <a:pt x="2200579" y="496341"/>
                  </a:lnTo>
                  <a:lnTo>
                    <a:pt x="2240623" y="523405"/>
                  </a:lnTo>
                  <a:lnTo>
                    <a:pt x="2289619" y="533336"/>
                  </a:lnTo>
                  <a:lnTo>
                    <a:pt x="2544737" y="533336"/>
                  </a:lnTo>
                  <a:lnTo>
                    <a:pt x="2561386" y="532384"/>
                  </a:lnTo>
                  <a:lnTo>
                    <a:pt x="2575572" y="529742"/>
                  </a:lnTo>
                  <a:lnTo>
                    <a:pt x="2587574" y="525741"/>
                  </a:lnTo>
                  <a:lnTo>
                    <a:pt x="2597632" y="520712"/>
                  </a:lnTo>
                  <a:lnTo>
                    <a:pt x="2604947" y="539432"/>
                  </a:lnTo>
                  <a:lnTo>
                    <a:pt x="2610586" y="558228"/>
                  </a:lnTo>
                  <a:lnTo>
                    <a:pt x="2614206" y="576364"/>
                  </a:lnTo>
                  <a:lnTo>
                    <a:pt x="2615488" y="593077"/>
                  </a:lnTo>
                  <a:lnTo>
                    <a:pt x="2615488" y="1589951"/>
                  </a:lnTo>
                  <a:lnTo>
                    <a:pt x="2618511" y="1604975"/>
                  </a:lnTo>
                  <a:lnTo>
                    <a:pt x="2626791" y="1617243"/>
                  </a:lnTo>
                  <a:lnTo>
                    <a:pt x="2639047" y="1625536"/>
                  </a:lnTo>
                  <a:lnTo>
                    <a:pt x="2654046" y="1628571"/>
                  </a:lnTo>
                  <a:lnTo>
                    <a:pt x="2669070" y="1625536"/>
                  </a:lnTo>
                  <a:lnTo>
                    <a:pt x="2681325" y="1617243"/>
                  </a:lnTo>
                  <a:lnTo>
                    <a:pt x="2689580" y="1604975"/>
                  </a:lnTo>
                  <a:lnTo>
                    <a:pt x="2692603" y="1589951"/>
                  </a:lnTo>
                  <a:lnTo>
                    <a:pt x="2692603" y="593077"/>
                  </a:lnTo>
                  <a:close/>
                </a:path>
              </a:pathLst>
            </a:custGeom>
            <a:solidFill>
              <a:srgbClr val="99F1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35709" y="7107961"/>
              <a:ext cx="2911475" cy="1552575"/>
            </a:xfrm>
            <a:custGeom>
              <a:avLst/>
              <a:gdLst/>
              <a:ahLst/>
              <a:cxnLst/>
              <a:rect l="l" t="t" r="r" b="b"/>
              <a:pathLst>
                <a:path w="2911475" h="1552575">
                  <a:moveTo>
                    <a:pt x="333514" y="623481"/>
                  </a:moveTo>
                  <a:lnTo>
                    <a:pt x="330479" y="608469"/>
                  </a:lnTo>
                  <a:lnTo>
                    <a:pt x="322211" y="596188"/>
                  </a:lnTo>
                  <a:lnTo>
                    <a:pt x="309943" y="587908"/>
                  </a:lnTo>
                  <a:lnTo>
                    <a:pt x="294944" y="584873"/>
                  </a:lnTo>
                  <a:lnTo>
                    <a:pt x="256387" y="584873"/>
                  </a:lnTo>
                  <a:lnTo>
                    <a:pt x="256387" y="662101"/>
                  </a:lnTo>
                  <a:lnTo>
                    <a:pt x="256387" y="1475130"/>
                  </a:lnTo>
                  <a:lnTo>
                    <a:pt x="77127" y="1475130"/>
                  </a:lnTo>
                  <a:lnTo>
                    <a:pt x="77127" y="662101"/>
                  </a:lnTo>
                  <a:lnTo>
                    <a:pt x="256387" y="662101"/>
                  </a:lnTo>
                  <a:lnTo>
                    <a:pt x="256387" y="584873"/>
                  </a:lnTo>
                  <a:lnTo>
                    <a:pt x="38569" y="584873"/>
                  </a:lnTo>
                  <a:lnTo>
                    <a:pt x="23545" y="587908"/>
                  </a:lnTo>
                  <a:lnTo>
                    <a:pt x="11290" y="596188"/>
                  </a:lnTo>
                  <a:lnTo>
                    <a:pt x="3022" y="608469"/>
                  </a:lnTo>
                  <a:lnTo>
                    <a:pt x="0" y="623481"/>
                  </a:lnTo>
                  <a:lnTo>
                    <a:pt x="0" y="1513751"/>
                  </a:lnTo>
                  <a:lnTo>
                    <a:pt x="3022" y="1528775"/>
                  </a:lnTo>
                  <a:lnTo>
                    <a:pt x="11290" y="1541043"/>
                  </a:lnTo>
                  <a:lnTo>
                    <a:pt x="23545" y="1549323"/>
                  </a:lnTo>
                  <a:lnTo>
                    <a:pt x="38569" y="1552371"/>
                  </a:lnTo>
                  <a:lnTo>
                    <a:pt x="294944" y="1552371"/>
                  </a:lnTo>
                  <a:lnTo>
                    <a:pt x="309943" y="1549323"/>
                  </a:lnTo>
                  <a:lnTo>
                    <a:pt x="322211" y="1541043"/>
                  </a:lnTo>
                  <a:lnTo>
                    <a:pt x="330479" y="1528775"/>
                  </a:lnTo>
                  <a:lnTo>
                    <a:pt x="333514" y="1513751"/>
                  </a:lnTo>
                  <a:lnTo>
                    <a:pt x="333514" y="1475130"/>
                  </a:lnTo>
                  <a:lnTo>
                    <a:pt x="333514" y="662101"/>
                  </a:lnTo>
                  <a:lnTo>
                    <a:pt x="333514" y="623481"/>
                  </a:lnTo>
                  <a:close/>
                </a:path>
                <a:path w="2911475" h="1552575">
                  <a:moveTo>
                    <a:pt x="759091" y="859243"/>
                  </a:moveTo>
                  <a:lnTo>
                    <a:pt x="756056" y="844219"/>
                  </a:lnTo>
                  <a:lnTo>
                    <a:pt x="747788" y="831938"/>
                  </a:lnTo>
                  <a:lnTo>
                    <a:pt x="735533" y="823658"/>
                  </a:lnTo>
                  <a:lnTo>
                    <a:pt x="720534" y="820623"/>
                  </a:lnTo>
                  <a:lnTo>
                    <a:pt x="681964" y="820623"/>
                  </a:lnTo>
                  <a:lnTo>
                    <a:pt x="681964" y="897864"/>
                  </a:lnTo>
                  <a:lnTo>
                    <a:pt x="681964" y="1475130"/>
                  </a:lnTo>
                  <a:lnTo>
                    <a:pt x="502716" y="1475130"/>
                  </a:lnTo>
                  <a:lnTo>
                    <a:pt x="502716" y="897864"/>
                  </a:lnTo>
                  <a:lnTo>
                    <a:pt x="681964" y="897864"/>
                  </a:lnTo>
                  <a:lnTo>
                    <a:pt x="681964" y="820623"/>
                  </a:lnTo>
                  <a:lnTo>
                    <a:pt x="464146" y="820623"/>
                  </a:lnTo>
                  <a:lnTo>
                    <a:pt x="449122" y="823658"/>
                  </a:lnTo>
                  <a:lnTo>
                    <a:pt x="436867" y="831938"/>
                  </a:lnTo>
                  <a:lnTo>
                    <a:pt x="428612" y="844219"/>
                  </a:lnTo>
                  <a:lnTo>
                    <a:pt x="425589" y="859243"/>
                  </a:lnTo>
                  <a:lnTo>
                    <a:pt x="425589" y="1513751"/>
                  </a:lnTo>
                  <a:lnTo>
                    <a:pt x="428612" y="1528775"/>
                  </a:lnTo>
                  <a:lnTo>
                    <a:pt x="436867" y="1541043"/>
                  </a:lnTo>
                  <a:lnTo>
                    <a:pt x="449122" y="1549323"/>
                  </a:lnTo>
                  <a:lnTo>
                    <a:pt x="464146" y="1552371"/>
                  </a:lnTo>
                  <a:lnTo>
                    <a:pt x="720534" y="1552371"/>
                  </a:lnTo>
                  <a:lnTo>
                    <a:pt x="735533" y="1549323"/>
                  </a:lnTo>
                  <a:lnTo>
                    <a:pt x="747788" y="1541043"/>
                  </a:lnTo>
                  <a:lnTo>
                    <a:pt x="756056" y="1528775"/>
                  </a:lnTo>
                  <a:lnTo>
                    <a:pt x="759091" y="1513751"/>
                  </a:lnTo>
                  <a:lnTo>
                    <a:pt x="759091" y="1475130"/>
                  </a:lnTo>
                  <a:lnTo>
                    <a:pt x="759091" y="897864"/>
                  </a:lnTo>
                  <a:lnTo>
                    <a:pt x="759091" y="859243"/>
                  </a:lnTo>
                  <a:close/>
                </a:path>
                <a:path w="2911475" h="1552575">
                  <a:moveTo>
                    <a:pt x="1184681" y="1082306"/>
                  </a:moveTo>
                  <a:lnTo>
                    <a:pt x="1181646" y="1067269"/>
                  </a:lnTo>
                  <a:lnTo>
                    <a:pt x="1173391" y="1054989"/>
                  </a:lnTo>
                  <a:lnTo>
                    <a:pt x="1161135" y="1046721"/>
                  </a:lnTo>
                  <a:lnTo>
                    <a:pt x="1146111" y="1043698"/>
                  </a:lnTo>
                  <a:lnTo>
                    <a:pt x="1107554" y="1043698"/>
                  </a:lnTo>
                  <a:lnTo>
                    <a:pt x="1107554" y="1120927"/>
                  </a:lnTo>
                  <a:lnTo>
                    <a:pt x="1107554" y="1475130"/>
                  </a:lnTo>
                  <a:lnTo>
                    <a:pt x="928293" y="1475130"/>
                  </a:lnTo>
                  <a:lnTo>
                    <a:pt x="928293" y="1120927"/>
                  </a:lnTo>
                  <a:lnTo>
                    <a:pt x="1107554" y="1120927"/>
                  </a:lnTo>
                  <a:lnTo>
                    <a:pt x="1107554" y="1043698"/>
                  </a:lnTo>
                  <a:lnTo>
                    <a:pt x="889723" y="1043698"/>
                  </a:lnTo>
                  <a:lnTo>
                    <a:pt x="874699" y="1046721"/>
                  </a:lnTo>
                  <a:lnTo>
                    <a:pt x="862444" y="1054989"/>
                  </a:lnTo>
                  <a:lnTo>
                    <a:pt x="854189" y="1067269"/>
                  </a:lnTo>
                  <a:lnTo>
                    <a:pt x="851166" y="1082306"/>
                  </a:lnTo>
                  <a:lnTo>
                    <a:pt x="851166" y="1513751"/>
                  </a:lnTo>
                  <a:lnTo>
                    <a:pt x="854189" y="1528775"/>
                  </a:lnTo>
                  <a:lnTo>
                    <a:pt x="862444" y="1541043"/>
                  </a:lnTo>
                  <a:lnTo>
                    <a:pt x="874699" y="1549323"/>
                  </a:lnTo>
                  <a:lnTo>
                    <a:pt x="889723" y="1552371"/>
                  </a:lnTo>
                  <a:lnTo>
                    <a:pt x="1146111" y="1552371"/>
                  </a:lnTo>
                  <a:lnTo>
                    <a:pt x="1161135" y="1549323"/>
                  </a:lnTo>
                  <a:lnTo>
                    <a:pt x="1173391" y="1541043"/>
                  </a:lnTo>
                  <a:lnTo>
                    <a:pt x="1181646" y="1528775"/>
                  </a:lnTo>
                  <a:lnTo>
                    <a:pt x="1184681" y="1513751"/>
                  </a:lnTo>
                  <a:lnTo>
                    <a:pt x="1184681" y="1475130"/>
                  </a:lnTo>
                  <a:lnTo>
                    <a:pt x="1184681" y="1120927"/>
                  </a:lnTo>
                  <a:lnTo>
                    <a:pt x="1184681" y="1082306"/>
                  </a:lnTo>
                  <a:close/>
                </a:path>
                <a:path w="2911475" h="1552575">
                  <a:moveTo>
                    <a:pt x="2910979" y="767092"/>
                  </a:moveTo>
                  <a:lnTo>
                    <a:pt x="2909468" y="718654"/>
                  </a:lnTo>
                  <a:lnTo>
                    <a:pt x="2909392" y="717918"/>
                  </a:lnTo>
                  <a:lnTo>
                    <a:pt x="2904998" y="671004"/>
                  </a:lnTo>
                  <a:lnTo>
                    <a:pt x="2897657" y="624243"/>
                  </a:lnTo>
                  <a:lnTo>
                    <a:pt x="2887548" y="578434"/>
                  </a:lnTo>
                  <a:lnTo>
                    <a:pt x="2874734" y="533704"/>
                  </a:lnTo>
                  <a:lnTo>
                    <a:pt x="2859341" y="490118"/>
                  </a:lnTo>
                  <a:lnTo>
                    <a:pt x="2841434" y="447776"/>
                  </a:lnTo>
                  <a:lnTo>
                    <a:pt x="2833128" y="431038"/>
                  </a:lnTo>
                  <a:lnTo>
                    <a:pt x="2833128" y="795147"/>
                  </a:lnTo>
                  <a:lnTo>
                    <a:pt x="2829585" y="842632"/>
                  </a:lnTo>
                  <a:lnTo>
                    <a:pt x="2822879" y="889177"/>
                  </a:lnTo>
                  <a:lnTo>
                    <a:pt x="2813126" y="934681"/>
                  </a:lnTo>
                  <a:lnTo>
                    <a:pt x="2800439" y="979030"/>
                  </a:lnTo>
                  <a:lnTo>
                    <a:pt x="2784906" y="1022108"/>
                  </a:lnTo>
                  <a:lnTo>
                    <a:pt x="2766657" y="1063815"/>
                  </a:lnTo>
                  <a:lnTo>
                    <a:pt x="2745790" y="1104049"/>
                  </a:lnTo>
                  <a:lnTo>
                    <a:pt x="2722422" y="1142682"/>
                  </a:lnTo>
                  <a:lnTo>
                    <a:pt x="2696654" y="1179614"/>
                  </a:lnTo>
                  <a:lnTo>
                    <a:pt x="2668587" y="1214729"/>
                  </a:lnTo>
                  <a:lnTo>
                    <a:pt x="2638348" y="1247940"/>
                  </a:lnTo>
                  <a:lnTo>
                    <a:pt x="2606040" y="1279105"/>
                  </a:lnTo>
                  <a:lnTo>
                    <a:pt x="2571762" y="1308150"/>
                  </a:lnTo>
                  <a:lnTo>
                    <a:pt x="2535644" y="1334935"/>
                  </a:lnTo>
                  <a:lnTo>
                    <a:pt x="2497772" y="1359369"/>
                  </a:lnTo>
                  <a:lnTo>
                    <a:pt x="2458262" y="1381340"/>
                  </a:lnTo>
                  <a:lnTo>
                    <a:pt x="2417216" y="1400733"/>
                  </a:lnTo>
                  <a:lnTo>
                    <a:pt x="2374773" y="1417434"/>
                  </a:lnTo>
                  <a:lnTo>
                    <a:pt x="2331008" y="1431353"/>
                  </a:lnTo>
                  <a:lnTo>
                    <a:pt x="2286038" y="1442364"/>
                  </a:lnTo>
                  <a:lnTo>
                    <a:pt x="2239975" y="1450378"/>
                  </a:lnTo>
                  <a:lnTo>
                    <a:pt x="2192934" y="1455254"/>
                  </a:lnTo>
                  <a:lnTo>
                    <a:pt x="2145017" y="1456905"/>
                  </a:lnTo>
                  <a:lnTo>
                    <a:pt x="2096147" y="1455178"/>
                  </a:lnTo>
                  <a:lnTo>
                    <a:pt x="2048179" y="1450073"/>
                  </a:lnTo>
                  <a:lnTo>
                    <a:pt x="2001253" y="1441716"/>
                  </a:lnTo>
                  <a:lnTo>
                    <a:pt x="1955469" y="1430235"/>
                  </a:lnTo>
                  <a:lnTo>
                    <a:pt x="1910930" y="1415745"/>
                  </a:lnTo>
                  <a:lnTo>
                    <a:pt x="1867776" y="1398358"/>
                  </a:lnTo>
                  <a:lnTo>
                    <a:pt x="1826082" y="1378216"/>
                  </a:lnTo>
                  <a:lnTo>
                    <a:pt x="1847621" y="1338643"/>
                  </a:lnTo>
                  <a:lnTo>
                    <a:pt x="2143328" y="795147"/>
                  </a:lnTo>
                  <a:lnTo>
                    <a:pt x="2833128" y="795147"/>
                  </a:lnTo>
                  <a:lnTo>
                    <a:pt x="2833128" y="431038"/>
                  </a:lnTo>
                  <a:lnTo>
                    <a:pt x="2831922" y="428599"/>
                  </a:lnTo>
                  <a:lnTo>
                    <a:pt x="2831922" y="717918"/>
                  </a:lnTo>
                  <a:lnTo>
                    <a:pt x="2132914" y="717918"/>
                  </a:lnTo>
                  <a:lnTo>
                    <a:pt x="2131707" y="717562"/>
                  </a:lnTo>
                  <a:lnTo>
                    <a:pt x="2130488" y="717372"/>
                  </a:lnTo>
                  <a:lnTo>
                    <a:pt x="2129218" y="717067"/>
                  </a:lnTo>
                  <a:lnTo>
                    <a:pt x="2069287" y="596417"/>
                  </a:lnTo>
                  <a:lnTo>
                    <a:pt x="2069287" y="769759"/>
                  </a:lnTo>
                  <a:lnTo>
                    <a:pt x="1759800" y="1338643"/>
                  </a:lnTo>
                  <a:lnTo>
                    <a:pt x="1721561" y="1310754"/>
                  </a:lnTo>
                  <a:lnTo>
                    <a:pt x="1685353" y="1280363"/>
                  </a:lnTo>
                  <a:lnTo>
                    <a:pt x="1651317" y="1247609"/>
                  </a:lnTo>
                  <a:lnTo>
                    <a:pt x="1619567" y="1212608"/>
                  </a:lnTo>
                  <a:lnTo>
                    <a:pt x="1590255" y="1175486"/>
                  </a:lnTo>
                  <a:lnTo>
                    <a:pt x="1563484" y="1136383"/>
                  </a:lnTo>
                  <a:lnTo>
                    <a:pt x="1539379" y="1095413"/>
                  </a:lnTo>
                  <a:lnTo>
                    <a:pt x="1518094" y="1052703"/>
                  </a:lnTo>
                  <a:lnTo>
                    <a:pt x="1499717" y="1008380"/>
                  </a:lnTo>
                  <a:lnTo>
                    <a:pt x="1484414" y="962583"/>
                  </a:lnTo>
                  <a:lnTo>
                    <a:pt x="1472285" y="915428"/>
                  </a:lnTo>
                  <a:lnTo>
                    <a:pt x="1463459" y="867041"/>
                  </a:lnTo>
                  <a:lnTo>
                    <a:pt x="1458074" y="817562"/>
                  </a:lnTo>
                  <a:lnTo>
                    <a:pt x="1456258" y="767092"/>
                  </a:lnTo>
                  <a:lnTo>
                    <a:pt x="1458201" y="714984"/>
                  </a:lnTo>
                  <a:lnTo>
                    <a:pt x="1463941" y="663930"/>
                  </a:lnTo>
                  <a:lnTo>
                    <a:pt x="1473339" y="614057"/>
                  </a:lnTo>
                  <a:lnTo>
                    <a:pt x="1486255" y="565505"/>
                  </a:lnTo>
                  <a:lnTo>
                    <a:pt x="1502562" y="518426"/>
                  </a:lnTo>
                  <a:lnTo>
                    <a:pt x="1522095" y="472948"/>
                  </a:lnTo>
                  <a:lnTo>
                    <a:pt x="1544726" y="429221"/>
                  </a:lnTo>
                  <a:lnTo>
                    <a:pt x="1570316" y="387375"/>
                  </a:lnTo>
                  <a:lnTo>
                    <a:pt x="1598726" y="347548"/>
                  </a:lnTo>
                  <a:lnTo>
                    <a:pt x="1629803" y="309892"/>
                  </a:lnTo>
                  <a:lnTo>
                    <a:pt x="1663433" y="274535"/>
                  </a:lnTo>
                  <a:lnTo>
                    <a:pt x="1699450" y="241617"/>
                  </a:lnTo>
                  <a:lnTo>
                    <a:pt x="1737728" y="211277"/>
                  </a:lnTo>
                  <a:lnTo>
                    <a:pt x="1778127" y="183667"/>
                  </a:lnTo>
                  <a:lnTo>
                    <a:pt x="2069287" y="769759"/>
                  </a:lnTo>
                  <a:lnTo>
                    <a:pt x="2069287" y="596417"/>
                  </a:lnTo>
                  <a:lnTo>
                    <a:pt x="1864283" y="183667"/>
                  </a:lnTo>
                  <a:lnTo>
                    <a:pt x="1845551" y="145961"/>
                  </a:lnTo>
                  <a:lnTo>
                    <a:pt x="1891753" y="125564"/>
                  </a:lnTo>
                  <a:lnTo>
                    <a:pt x="1939632" y="108559"/>
                  </a:lnTo>
                  <a:lnTo>
                    <a:pt x="1989048" y="95072"/>
                  </a:lnTo>
                  <a:lnTo>
                    <a:pt x="2039848" y="85255"/>
                  </a:lnTo>
                  <a:lnTo>
                    <a:pt x="2091893" y="79260"/>
                  </a:lnTo>
                  <a:lnTo>
                    <a:pt x="2145017" y="77228"/>
                  </a:lnTo>
                  <a:lnTo>
                    <a:pt x="2194141" y="78968"/>
                  </a:lnTo>
                  <a:lnTo>
                    <a:pt x="2242337" y="84099"/>
                  </a:lnTo>
                  <a:lnTo>
                    <a:pt x="2289467" y="92494"/>
                  </a:lnTo>
                  <a:lnTo>
                    <a:pt x="2335504" y="104063"/>
                  </a:lnTo>
                  <a:lnTo>
                    <a:pt x="2380221" y="118656"/>
                  </a:lnTo>
                  <a:lnTo>
                    <a:pt x="2423553" y="136182"/>
                  </a:lnTo>
                  <a:lnTo>
                    <a:pt x="2465374" y="156514"/>
                  </a:lnTo>
                  <a:lnTo>
                    <a:pt x="2505570" y="179527"/>
                  </a:lnTo>
                  <a:lnTo>
                    <a:pt x="2544026" y="205105"/>
                  </a:lnTo>
                  <a:lnTo>
                    <a:pt x="2580614" y="233133"/>
                  </a:lnTo>
                  <a:lnTo>
                    <a:pt x="2615234" y="263512"/>
                  </a:lnTo>
                  <a:lnTo>
                    <a:pt x="2647746" y="296087"/>
                  </a:lnTo>
                  <a:lnTo>
                    <a:pt x="2678049" y="330771"/>
                  </a:lnTo>
                  <a:lnTo>
                    <a:pt x="2706027" y="367436"/>
                  </a:lnTo>
                  <a:lnTo>
                    <a:pt x="2731554" y="405955"/>
                  </a:lnTo>
                  <a:lnTo>
                    <a:pt x="2754528" y="446227"/>
                  </a:lnTo>
                  <a:lnTo>
                    <a:pt x="2774810" y="488124"/>
                  </a:lnTo>
                  <a:lnTo>
                    <a:pt x="2792298" y="531533"/>
                  </a:lnTo>
                  <a:lnTo>
                    <a:pt x="2806865" y="576338"/>
                  </a:lnTo>
                  <a:lnTo>
                    <a:pt x="2818409" y="622414"/>
                  </a:lnTo>
                  <a:lnTo>
                    <a:pt x="2826791" y="669645"/>
                  </a:lnTo>
                  <a:lnTo>
                    <a:pt x="2831922" y="717918"/>
                  </a:lnTo>
                  <a:lnTo>
                    <a:pt x="2831922" y="428599"/>
                  </a:lnTo>
                  <a:lnTo>
                    <a:pt x="2798457" y="367195"/>
                  </a:lnTo>
                  <a:lnTo>
                    <a:pt x="2773565" y="329133"/>
                  </a:lnTo>
                  <a:lnTo>
                    <a:pt x="2746540" y="292671"/>
                  </a:lnTo>
                  <a:lnTo>
                    <a:pt x="2717444" y="257898"/>
                  </a:lnTo>
                  <a:lnTo>
                    <a:pt x="2686393" y="224929"/>
                  </a:lnTo>
                  <a:lnTo>
                    <a:pt x="2653461" y="193827"/>
                  </a:lnTo>
                  <a:lnTo>
                    <a:pt x="2618752" y="164693"/>
                  </a:lnTo>
                  <a:lnTo>
                    <a:pt x="2582341" y="137617"/>
                  </a:lnTo>
                  <a:lnTo>
                    <a:pt x="2544343" y="112687"/>
                  </a:lnTo>
                  <a:lnTo>
                    <a:pt x="2504821" y="90004"/>
                  </a:lnTo>
                  <a:lnTo>
                    <a:pt x="2463876" y="69646"/>
                  </a:lnTo>
                  <a:lnTo>
                    <a:pt x="2421598" y="51714"/>
                  </a:lnTo>
                  <a:lnTo>
                    <a:pt x="2378075" y="36283"/>
                  </a:lnTo>
                  <a:lnTo>
                    <a:pt x="2333409" y="23469"/>
                  </a:lnTo>
                  <a:lnTo>
                    <a:pt x="2287676" y="13335"/>
                  </a:lnTo>
                  <a:lnTo>
                    <a:pt x="2240978" y="5981"/>
                  </a:lnTo>
                  <a:lnTo>
                    <a:pt x="2193391" y="1511"/>
                  </a:lnTo>
                  <a:lnTo>
                    <a:pt x="2145017" y="0"/>
                  </a:lnTo>
                  <a:lnTo>
                    <a:pt x="2089518" y="1993"/>
                  </a:lnTo>
                  <a:lnTo>
                    <a:pt x="2035086" y="7886"/>
                  </a:lnTo>
                  <a:lnTo>
                    <a:pt x="1981847" y="17551"/>
                  </a:lnTo>
                  <a:lnTo>
                    <a:pt x="1929942" y="30822"/>
                  </a:lnTo>
                  <a:lnTo>
                    <a:pt x="1879498" y="47586"/>
                  </a:lnTo>
                  <a:lnTo>
                    <a:pt x="1830654" y="67678"/>
                  </a:lnTo>
                  <a:lnTo>
                    <a:pt x="1783549" y="90982"/>
                  </a:lnTo>
                  <a:lnTo>
                    <a:pt x="1781200" y="91643"/>
                  </a:lnTo>
                  <a:lnTo>
                    <a:pt x="1778850" y="92494"/>
                  </a:lnTo>
                  <a:lnTo>
                    <a:pt x="1776488" y="93700"/>
                  </a:lnTo>
                  <a:lnTo>
                    <a:pt x="1773123" y="95313"/>
                  </a:lnTo>
                  <a:lnTo>
                    <a:pt x="1770291" y="97561"/>
                  </a:lnTo>
                  <a:lnTo>
                    <a:pt x="1767700" y="99910"/>
                  </a:lnTo>
                  <a:lnTo>
                    <a:pt x="1727593" y="124409"/>
                  </a:lnTo>
                  <a:lnTo>
                    <a:pt x="1689138" y="151244"/>
                  </a:lnTo>
                  <a:lnTo>
                    <a:pt x="1652447" y="180327"/>
                  </a:lnTo>
                  <a:lnTo>
                    <a:pt x="1617611" y="211556"/>
                  </a:lnTo>
                  <a:lnTo>
                    <a:pt x="1584731" y="244817"/>
                  </a:lnTo>
                  <a:lnTo>
                    <a:pt x="1553895" y="280022"/>
                  </a:lnTo>
                  <a:lnTo>
                    <a:pt x="1525231" y="317080"/>
                  </a:lnTo>
                  <a:lnTo>
                    <a:pt x="1498815" y="355866"/>
                  </a:lnTo>
                  <a:lnTo>
                    <a:pt x="1474762" y="396303"/>
                  </a:lnTo>
                  <a:lnTo>
                    <a:pt x="1453159" y="438289"/>
                  </a:lnTo>
                  <a:lnTo>
                    <a:pt x="1434122" y="481723"/>
                  </a:lnTo>
                  <a:lnTo>
                    <a:pt x="1417726" y="526491"/>
                  </a:lnTo>
                  <a:lnTo>
                    <a:pt x="1404099" y="572516"/>
                  </a:lnTo>
                  <a:lnTo>
                    <a:pt x="1393329" y="619696"/>
                  </a:lnTo>
                  <a:lnTo>
                    <a:pt x="1385506" y="667905"/>
                  </a:lnTo>
                  <a:lnTo>
                    <a:pt x="1380744" y="717067"/>
                  </a:lnTo>
                  <a:lnTo>
                    <a:pt x="1379131" y="767092"/>
                  </a:lnTo>
                  <a:lnTo>
                    <a:pt x="1380629" y="815530"/>
                  </a:lnTo>
                  <a:lnTo>
                    <a:pt x="1385100" y="863180"/>
                  </a:lnTo>
                  <a:lnTo>
                    <a:pt x="1392440" y="909942"/>
                  </a:lnTo>
                  <a:lnTo>
                    <a:pt x="1402562" y="955738"/>
                  </a:lnTo>
                  <a:lnTo>
                    <a:pt x="1415364" y="1000467"/>
                  </a:lnTo>
                  <a:lnTo>
                    <a:pt x="1430756" y="1044041"/>
                  </a:lnTo>
                  <a:lnTo>
                    <a:pt x="1448663" y="1086383"/>
                  </a:lnTo>
                  <a:lnTo>
                    <a:pt x="1468996" y="1127379"/>
                  </a:lnTo>
                  <a:lnTo>
                    <a:pt x="1491640" y="1166952"/>
                  </a:lnTo>
                  <a:lnTo>
                    <a:pt x="1516532" y="1205026"/>
                  </a:lnTo>
                  <a:lnTo>
                    <a:pt x="1543558" y="1241475"/>
                  </a:lnTo>
                  <a:lnTo>
                    <a:pt x="1572653" y="1276235"/>
                  </a:lnTo>
                  <a:lnTo>
                    <a:pt x="1603705" y="1309217"/>
                  </a:lnTo>
                  <a:lnTo>
                    <a:pt x="1636623" y="1340319"/>
                  </a:lnTo>
                  <a:lnTo>
                    <a:pt x="1671332" y="1369453"/>
                  </a:lnTo>
                  <a:lnTo>
                    <a:pt x="1707743" y="1396517"/>
                  </a:lnTo>
                  <a:lnTo>
                    <a:pt x="1745742" y="1421447"/>
                  </a:lnTo>
                  <a:lnTo>
                    <a:pt x="1785264" y="1444129"/>
                  </a:lnTo>
                  <a:lnTo>
                    <a:pt x="1826209" y="1464487"/>
                  </a:lnTo>
                  <a:lnTo>
                    <a:pt x="1868474" y="1482420"/>
                  </a:lnTo>
                  <a:lnTo>
                    <a:pt x="1911985" y="1497850"/>
                  </a:lnTo>
                  <a:lnTo>
                    <a:pt x="1956650" y="1510677"/>
                  </a:lnTo>
                  <a:lnTo>
                    <a:pt x="2002383" y="1520799"/>
                  </a:lnTo>
                  <a:lnTo>
                    <a:pt x="2049081" y="1528152"/>
                  </a:lnTo>
                  <a:lnTo>
                    <a:pt x="2096655" y="1532623"/>
                  </a:lnTo>
                  <a:lnTo>
                    <a:pt x="2145017" y="1534134"/>
                  </a:lnTo>
                  <a:lnTo>
                    <a:pt x="2193391" y="1532623"/>
                  </a:lnTo>
                  <a:lnTo>
                    <a:pt x="2240978" y="1528152"/>
                  </a:lnTo>
                  <a:lnTo>
                    <a:pt x="2287676" y="1520799"/>
                  </a:lnTo>
                  <a:lnTo>
                    <a:pt x="2333409" y="1510677"/>
                  </a:lnTo>
                  <a:lnTo>
                    <a:pt x="2378075" y="1497850"/>
                  </a:lnTo>
                  <a:lnTo>
                    <a:pt x="2421598" y="1482420"/>
                  </a:lnTo>
                  <a:lnTo>
                    <a:pt x="2463876" y="1464487"/>
                  </a:lnTo>
                  <a:lnTo>
                    <a:pt x="2504821" y="1444129"/>
                  </a:lnTo>
                  <a:lnTo>
                    <a:pt x="2544343" y="1421447"/>
                  </a:lnTo>
                  <a:lnTo>
                    <a:pt x="2582341" y="1396517"/>
                  </a:lnTo>
                  <a:lnTo>
                    <a:pt x="2618752" y="1369453"/>
                  </a:lnTo>
                  <a:lnTo>
                    <a:pt x="2653461" y="1340319"/>
                  </a:lnTo>
                  <a:lnTo>
                    <a:pt x="2686393" y="1309217"/>
                  </a:lnTo>
                  <a:lnTo>
                    <a:pt x="2717444" y="1276235"/>
                  </a:lnTo>
                  <a:lnTo>
                    <a:pt x="2746540" y="1241475"/>
                  </a:lnTo>
                  <a:lnTo>
                    <a:pt x="2773565" y="1205026"/>
                  </a:lnTo>
                  <a:lnTo>
                    <a:pt x="2798457" y="1166952"/>
                  </a:lnTo>
                  <a:lnTo>
                    <a:pt x="2821101" y="1127379"/>
                  </a:lnTo>
                  <a:lnTo>
                    <a:pt x="2841434" y="1086383"/>
                  </a:lnTo>
                  <a:lnTo>
                    <a:pt x="2859341" y="1044041"/>
                  </a:lnTo>
                  <a:lnTo>
                    <a:pt x="2874734" y="1000467"/>
                  </a:lnTo>
                  <a:lnTo>
                    <a:pt x="2887548" y="955738"/>
                  </a:lnTo>
                  <a:lnTo>
                    <a:pt x="2897657" y="909942"/>
                  </a:lnTo>
                  <a:lnTo>
                    <a:pt x="2904998" y="863180"/>
                  </a:lnTo>
                  <a:lnTo>
                    <a:pt x="2909468" y="815530"/>
                  </a:lnTo>
                  <a:lnTo>
                    <a:pt x="2910103" y="795147"/>
                  </a:lnTo>
                  <a:lnTo>
                    <a:pt x="2910979" y="767092"/>
                  </a:lnTo>
                  <a:close/>
                </a:path>
              </a:pathLst>
            </a:custGeom>
            <a:solidFill>
              <a:srgbClr val="21A1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16000" y="1844357"/>
            <a:ext cx="5508625" cy="263398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 marR="5080">
              <a:lnSpc>
                <a:spcPts val="9900"/>
              </a:lnSpc>
              <a:spcBef>
                <a:spcPts val="1045"/>
              </a:spcBef>
            </a:pPr>
            <a:r>
              <a:rPr dirty="0" sz="8850" spc="425">
                <a:solidFill>
                  <a:srgbClr val="99F1F4"/>
                </a:solidFill>
                <a:latin typeface="Arial"/>
                <a:cs typeface="Arial"/>
              </a:rPr>
              <a:t>SWOT  </a:t>
            </a:r>
            <a:r>
              <a:rPr dirty="0" sz="8850" spc="375">
                <a:solidFill>
                  <a:srgbClr val="99F1F4"/>
                </a:solidFill>
                <a:latin typeface="Arial"/>
                <a:cs typeface="Arial"/>
              </a:rPr>
              <a:t>A</a:t>
            </a:r>
            <a:r>
              <a:rPr dirty="0" sz="8850" spc="75">
                <a:solidFill>
                  <a:srgbClr val="99F1F4"/>
                </a:solidFill>
                <a:latin typeface="Arial"/>
                <a:cs typeface="Arial"/>
              </a:rPr>
              <a:t>N</a:t>
            </a:r>
            <a:r>
              <a:rPr dirty="0" sz="8850" spc="375">
                <a:solidFill>
                  <a:srgbClr val="99F1F4"/>
                </a:solidFill>
                <a:latin typeface="Arial"/>
                <a:cs typeface="Arial"/>
              </a:rPr>
              <a:t>A</a:t>
            </a:r>
            <a:r>
              <a:rPr dirty="0" sz="8850" spc="-200">
                <a:solidFill>
                  <a:srgbClr val="99F1F4"/>
                </a:solidFill>
                <a:latin typeface="Arial"/>
                <a:cs typeface="Arial"/>
              </a:rPr>
              <a:t>L</a:t>
            </a:r>
            <a:r>
              <a:rPr dirty="0" sz="8850" spc="-135">
                <a:solidFill>
                  <a:srgbClr val="99F1F4"/>
                </a:solidFill>
                <a:latin typeface="Arial"/>
                <a:cs typeface="Arial"/>
              </a:rPr>
              <a:t>Y</a:t>
            </a:r>
            <a:r>
              <a:rPr dirty="0" sz="8850" spc="-165">
                <a:solidFill>
                  <a:srgbClr val="99F1F4"/>
                </a:solidFill>
                <a:latin typeface="Arial"/>
                <a:cs typeface="Arial"/>
              </a:rPr>
              <a:t>S</a:t>
            </a:r>
            <a:r>
              <a:rPr dirty="0" sz="8850" spc="-300">
                <a:solidFill>
                  <a:srgbClr val="99F1F4"/>
                </a:solidFill>
                <a:latin typeface="Arial"/>
                <a:cs typeface="Arial"/>
              </a:rPr>
              <a:t>I</a:t>
            </a:r>
            <a:r>
              <a:rPr dirty="0" sz="8850" spc="-165">
                <a:solidFill>
                  <a:srgbClr val="99F1F4"/>
                </a:solidFill>
                <a:latin typeface="Arial"/>
                <a:cs typeface="Arial"/>
              </a:rPr>
              <a:t>S</a:t>
            </a:r>
            <a:endParaRPr sz="8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4303" y="1163834"/>
            <a:ext cx="7325359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dirty="0" sz="2750" spc="5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70">
                <a:solidFill>
                  <a:srgbClr val="FFFFFF"/>
                </a:solidFill>
                <a:latin typeface="Arial"/>
                <a:cs typeface="Arial"/>
              </a:rPr>
              <a:t>awareness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66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1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14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34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3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05">
                <a:solidFill>
                  <a:srgbClr val="FFFFFF"/>
                </a:solidFill>
                <a:latin typeface="Arial"/>
                <a:cs typeface="Arial"/>
              </a:rPr>
              <a:t>mind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54">
                <a:solidFill>
                  <a:srgbClr val="FFFFFF"/>
                </a:solidFill>
                <a:latin typeface="Arial"/>
                <a:cs typeface="Arial"/>
              </a:rPr>
              <a:t>product  </a:t>
            </a:r>
            <a:r>
              <a:rPr dirty="0" sz="2750" spc="10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55">
                <a:solidFill>
                  <a:srgbClr val="FFFFFF"/>
                </a:solidFill>
                <a:latin typeface="Arial"/>
                <a:cs typeface="Arial"/>
              </a:rPr>
              <a:t>presence</a:t>
            </a:r>
            <a:r>
              <a:rPr dirty="0" sz="27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54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1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50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21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80">
                <a:solidFill>
                  <a:srgbClr val="FFFFFF"/>
                </a:solidFill>
                <a:latin typeface="Arial"/>
                <a:cs typeface="Arial"/>
              </a:rPr>
              <a:t>countries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750" spc="155">
                <a:solidFill>
                  <a:srgbClr val="FFFFFF"/>
                </a:solidFill>
                <a:latin typeface="Arial"/>
                <a:cs typeface="Arial"/>
              </a:rPr>
              <a:t>Superior</a:t>
            </a:r>
            <a:r>
              <a:rPr dirty="0" sz="275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65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645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1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29">
                <a:solidFill>
                  <a:srgbClr val="FFFFFF"/>
                </a:solidFill>
                <a:latin typeface="Arial"/>
                <a:cs typeface="Arial"/>
              </a:rPr>
              <a:t>strong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70">
                <a:solidFill>
                  <a:srgbClr val="FFFFFF"/>
                </a:solidFill>
                <a:latin typeface="Arial"/>
                <a:cs typeface="Arial"/>
              </a:rPr>
              <a:t>workforce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4303" y="3498584"/>
            <a:ext cx="5774055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dirty="0" sz="2750" spc="195">
                <a:solidFill>
                  <a:srgbClr val="FFFFFF"/>
                </a:solidFill>
                <a:latin typeface="Arial"/>
                <a:cs typeface="Arial"/>
              </a:rPr>
              <a:t>Competition</a:t>
            </a:r>
            <a:r>
              <a:rPr dirty="0" sz="275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31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75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75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dirty="0" sz="275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75">
                <a:solidFill>
                  <a:srgbClr val="FFFFFF"/>
                </a:solidFill>
                <a:latin typeface="Arial"/>
                <a:cs typeface="Arial"/>
              </a:rPr>
              <a:t>engines  </a:t>
            </a:r>
            <a:r>
              <a:rPr dirty="0" sz="2750" spc="95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55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95">
                <a:solidFill>
                  <a:srgbClr val="FFFFFF"/>
                </a:solidFill>
                <a:latin typeface="Arial"/>
                <a:cs typeface="Arial"/>
              </a:rPr>
              <a:t>leads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35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r>
              <a:rPr dirty="0" sz="27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9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84303" y="5271301"/>
            <a:ext cx="5417820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dirty="0" sz="2750" spc="229">
                <a:solidFill>
                  <a:srgbClr val="FFFFFF"/>
                </a:solidFill>
                <a:latin typeface="Arial"/>
                <a:cs typeface="Arial"/>
              </a:rPr>
              <a:t>Opportunity </a:t>
            </a:r>
            <a:r>
              <a:rPr dirty="0" sz="2750" spc="3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750" spc="140">
                <a:solidFill>
                  <a:srgbClr val="FFFFFF"/>
                </a:solidFill>
                <a:latin typeface="Arial"/>
                <a:cs typeface="Arial"/>
              </a:rPr>
              <a:t>expand  </a:t>
            </a:r>
            <a:r>
              <a:rPr dirty="0" sz="2750" spc="114">
                <a:solidFill>
                  <a:srgbClr val="FFFFFF"/>
                </a:solidFill>
                <a:latin typeface="Arial"/>
                <a:cs typeface="Arial"/>
              </a:rPr>
              <a:t>Increasing </a:t>
            </a:r>
            <a:r>
              <a:rPr dirty="0" sz="2750" spc="225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dirty="0" sz="275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10">
                <a:solidFill>
                  <a:srgbClr val="FFFFFF"/>
                </a:solidFill>
                <a:latin typeface="Arial"/>
                <a:cs typeface="Arial"/>
              </a:rPr>
              <a:t>penetration  </a:t>
            </a:r>
            <a:r>
              <a:rPr dirty="0" sz="2750" spc="110">
                <a:solidFill>
                  <a:srgbClr val="FFFFFF"/>
                </a:solidFill>
                <a:latin typeface="Arial"/>
                <a:cs typeface="Arial"/>
              </a:rPr>
              <a:t>Rapid </a:t>
            </a:r>
            <a:r>
              <a:rPr dirty="0" sz="2750" spc="165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275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55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4303" y="7489574"/>
            <a:ext cx="6433185" cy="15113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750" spc="114">
                <a:solidFill>
                  <a:srgbClr val="FFFFFF"/>
                </a:solidFill>
                <a:latin typeface="Arial"/>
                <a:cs typeface="Arial"/>
              </a:rPr>
              <a:t>Intense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95">
                <a:solidFill>
                  <a:srgbClr val="FFFFFF"/>
                </a:solidFill>
                <a:latin typeface="Arial"/>
                <a:cs typeface="Arial"/>
              </a:rPr>
              <a:t>competition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</a:pPr>
            <a:r>
              <a:rPr dirty="0" sz="2750" spc="10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dirty="0" sz="2750" spc="3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750" spc="180">
                <a:solidFill>
                  <a:srgbClr val="FFFFFF"/>
                </a:solidFill>
                <a:latin typeface="Arial"/>
                <a:cs typeface="Arial"/>
              </a:rPr>
              <a:t>clear </a:t>
            </a:r>
            <a:r>
              <a:rPr dirty="0" sz="2750" spc="114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dirty="0" sz="2750" spc="14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750" spc="150">
                <a:solidFill>
                  <a:srgbClr val="FFFFFF"/>
                </a:solidFill>
                <a:latin typeface="Arial"/>
                <a:cs typeface="Arial"/>
              </a:rPr>
              <a:t>regulations  </a:t>
            </a:r>
            <a:r>
              <a:rPr dirty="0" sz="2750" spc="5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14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27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6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7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4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7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dirty="0" sz="27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20">
                <a:solidFill>
                  <a:srgbClr val="FFFFFF"/>
                </a:solidFill>
                <a:latin typeface="Arial"/>
                <a:cs typeface="Arial"/>
              </a:rPr>
              <a:t>imitated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65069" y="1456515"/>
            <a:ext cx="673735" cy="1226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850" spc="-135">
                <a:latin typeface="Arial"/>
                <a:cs typeface="Arial"/>
              </a:rPr>
              <a:t>S</a:t>
            </a:r>
            <a:endParaRPr sz="7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6684" y="3403230"/>
            <a:ext cx="1105535" cy="1226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850" spc="1090">
                <a:solidFill>
                  <a:srgbClr val="99F1F4"/>
                </a:solidFill>
                <a:latin typeface="Arial"/>
                <a:cs typeface="Arial"/>
              </a:rPr>
              <a:t>W</a:t>
            </a:r>
            <a:endParaRPr sz="7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6684" y="5663338"/>
            <a:ext cx="749935" cy="944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0" spc="2365">
                <a:solidFill>
                  <a:srgbClr val="99F1F4"/>
                </a:solidFill>
                <a:latin typeface="Arial"/>
                <a:cs typeface="Arial"/>
              </a:rPr>
              <a:t>0</a:t>
            </a:r>
            <a:endParaRPr sz="6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5069" y="7470390"/>
            <a:ext cx="635000" cy="1226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850">
                <a:solidFill>
                  <a:srgbClr val="99F1F4"/>
                </a:solidFill>
                <a:latin typeface="Arial"/>
                <a:cs typeface="Arial"/>
              </a:rPr>
              <a:t>T</a:t>
            </a:r>
            <a:endParaRPr sz="7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07941" y="2095499"/>
            <a:ext cx="10067909" cy="800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4291" y="897285"/>
            <a:ext cx="15846425" cy="1076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900" spc="480">
                <a:latin typeface="Arial"/>
                <a:cs typeface="Arial"/>
              </a:rPr>
              <a:t>History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350">
                <a:latin typeface="Arial"/>
                <a:cs typeface="Arial"/>
              </a:rPr>
              <a:t>and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265">
                <a:latin typeface="Arial"/>
                <a:cs typeface="Arial"/>
              </a:rPr>
              <a:t>Emerging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850">
                <a:latin typeface="Arial"/>
                <a:cs typeface="Arial"/>
              </a:rPr>
              <a:t>of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580">
                <a:latin typeface="Arial"/>
                <a:cs typeface="Arial"/>
              </a:rPr>
              <a:t>the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465">
                <a:latin typeface="Arial"/>
                <a:cs typeface="Arial"/>
              </a:rPr>
              <a:t>industry</a:t>
            </a:r>
            <a:endParaRPr sz="6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52317" y="694974"/>
            <a:ext cx="6305549" cy="366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4808859"/>
            <a:ext cx="7010399" cy="5476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525734"/>
            <a:ext cx="3577590" cy="7550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-20">
                <a:latin typeface="Arial Black"/>
                <a:cs typeface="Arial Black"/>
              </a:rPr>
              <a:t>Man</a:t>
            </a:r>
            <a:r>
              <a:rPr dirty="0" sz="4750" spc="-735">
                <a:latin typeface="Arial Black"/>
                <a:cs typeface="Arial Black"/>
              </a:rPr>
              <a:t> </a:t>
            </a:r>
            <a:r>
              <a:rPr dirty="0" sz="4750" spc="-25">
                <a:latin typeface="Arial Black"/>
                <a:cs typeface="Arial Black"/>
              </a:rPr>
              <a:t>Power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1952" y="1987370"/>
            <a:ext cx="83772" cy="8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1952" y="2657549"/>
            <a:ext cx="83772" cy="83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1952" y="3327728"/>
            <a:ext cx="83772" cy="83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99481" y="1757268"/>
            <a:ext cx="7572375" cy="177228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160">
                <a:solidFill>
                  <a:srgbClr val="FFFFFF"/>
                </a:solidFill>
                <a:latin typeface="Arial"/>
                <a:cs typeface="Arial"/>
              </a:rPr>
              <a:t>Around </a:t>
            </a:r>
            <a:r>
              <a:rPr dirty="0" sz="2000" spc="735">
                <a:solidFill>
                  <a:srgbClr val="FFFFFF"/>
                </a:solidFill>
                <a:latin typeface="Arial"/>
                <a:cs typeface="Arial"/>
              </a:rPr>
              <a:t>5000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14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ct val="165900"/>
              </a:lnSpc>
            </a:pPr>
            <a:r>
              <a:rPr dirty="0" sz="2650" spc="235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650" spc="204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dirty="0" sz="2000" spc="755">
                <a:solidFill>
                  <a:srgbClr val="FFFFFF"/>
                </a:solidFill>
                <a:latin typeface="Arial"/>
                <a:cs typeface="Arial"/>
              </a:rPr>
              <a:t>200000 </a:t>
            </a:r>
            <a:r>
              <a:rPr dirty="0" sz="2650" spc="135">
                <a:solidFill>
                  <a:srgbClr val="FFFFFF"/>
                </a:solidFill>
                <a:latin typeface="Arial"/>
                <a:cs typeface="Arial"/>
              </a:rPr>
              <a:t>delivery </a:t>
            </a:r>
            <a:r>
              <a:rPr dirty="0" sz="2650" spc="235">
                <a:solidFill>
                  <a:srgbClr val="FFFFFF"/>
                </a:solidFill>
                <a:latin typeface="Arial"/>
                <a:cs typeface="Arial"/>
              </a:rPr>
              <a:t>partners  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dirty="0" sz="26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65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21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265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204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265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1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50">
                <a:solidFill>
                  <a:srgbClr val="FFFFFF"/>
                </a:solidFill>
                <a:latin typeface="Arial"/>
                <a:cs typeface="Arial"/>
              </a:rPr>
              <a:t>cities</a:t>
            </a:r>
            <a:r>
              <a:rPr dirty="0" sz="265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8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dirty="0" sz="26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r>
              <a:rPr dirty="0" sz="2000" spc="5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3889086"/>
            <a:ext cx="7816215" cy="749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50" spc="-125">
                <a:solidFill>
                  <a:srgbClr val="99F1F4"/>
                </a:solidFill>
                <a:latin typeface="Arial Black"/>
                <a:cs typeface="Arial Black"/>
              </a:rPr>
              <a:t>Organizational</a:t>
            </a:r>
            <a:r>
              <a:rPr dirty="0" sz="4750" spc="-720">
                <a:solidFill>
                  <a:srgbClr val="99F1F4"/>
                </a:solidFill>
                <a:latin typeface="Arial Black"/>
                <a:cs typeface="Arial Black"/>
              </a:rPr>
              <a:t> </a:t>
            </a:r>
            <a:r>
              <a:rPr dirty="0" sz="4750" spc="-114">
                <a:solidFill>
                  <a:srgbClr val="99F1F4"/>
                </a:solidFill>
                <a:latin typeface="Arial Black"/>
                <a:cs typeface="Arial Black"/>
              </a:rPr>
              <a:t>Hierarchy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96425" y="612872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96425" y="6814519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96425" y="7500319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96425" y="8186119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96425" y="8871919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722445" y="5906828"/>
            <a:ext cx="3931920" cy="3180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4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dirty="0" sz="2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Arial"/>
                <a:cs typeface="Arial"/>
              </a:rPr>
              <a:t>Managers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5400"/>
              </a:lnSpc>
              <a:spcBef>
                <a:spcPts val="540"/>
              </a:spcBef>
            </a:pPr>
            <a:r>
              <a:rPr dirty="0" sz="2700" spc="6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dirty="0" sz="2700" spc="19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dirty="0" sz="27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Arial"/>
                <a:cs typeface="Arial"/>
              </a:rPr>
              <a:t>Managers  </a:t>
            </a:r>
            <a:r>
              <a:rPr dirty="0" sz="2700" spc="19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r>
              <a:rPr dirty="0" sz="2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Arial"/>
                <a:cs typeface="Arial"/>
              </a:rPr>
              <a:t>Heads</a:t>
            </a:r>
            <a:endParaRPr sz="2700">
              <a:latin typeface="Arial"/>
              <a:cs typeface="Arial"/>
            </a:endParaRPr>
          </a:p>
          <a:p>
            <a:pPr marL="12700" marR="1365250">
              <a:lnSpc>
                <a:spcPts val="5400"/>
              </a:lnSpc>
            </a:pPr>
            <a:r>
              <a:rPr dirty="0" sz="2700" spc="229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dirty="0" sz="2700" spc="95">
                <a:solidFill>
                  <a:srgbClr val="FFFFFF"/>
                </a:solidFill>
                <a:latin typeface="Arial"/>
                <a:cs typeface="Arial"/>
              </a:rPr>
              <a:t>Heads  </a:t>
            </a:r>
            <a:r>
              <a:rPr dirty="0" sz="2700" spc="220">
                <a:solidFill>
                  <a:srgbClr val="FFFFFF"/>
                </a:solidFill>
                <a:latin typeface="Arial"/>
                <a:cs typeface="Arial"/>
              </a:rPr>
              <a:t>Country</a:t>
            </a:r>
            <a:r>
              <a:rPr dirty="0" sz="27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Arial"/>
                <a:cs typeface="Arial"/>
              </a:rPr>
              <a:t>Heads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33C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6991" y="2791544"/>
            <a:ext cx="7953390" cy="6353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4291" y="896020"/>
            <a:ext cx="15789275" cy="1076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900" spc="475">
                <a:latin typeface="Arial"/>
                <a:cs typeface="Arial"/>
              </a:rPr>
              <a:t>Introduction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890">
                <a:latin typeface="Arial"/>
                <a:cs typeface="Arial"/>
              </a:rPr>
              <a:t>to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580">
                <a:latin typeface="Arial"/>
                <a:cs typeface="Arial"/>
              </a:rPr>
              <a:t>the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400">
                <a:latin typeface="Arial"/>
                <a:cs typeface="Arial"/>
              </a:rPr>
              <a:t>selected</a:t>
            </a:r>
            <a:r>
              <a:rPr dirty="0" sz="6900" spc="-190">
                <a:latin typeface="Arial"/>
                <a:cs typeface="Arial"/>
              </a:rPr>
              <a:t> </a:t>
            </a:r>
            <a:r>
              <a:rPr dirty="0" sz="6900" spc="635">
                <a:latin typeface="Arial"/>
                <a:cs typeface="Arial"/>
              </a:rPr>
              <a:t>product</a:t>
            </a:r>
            <a:endParaRPr sz="6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0" y="2568441"/>
            <a:ext cx="6574155" cy="654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240">
              <a:lnSpc>
                <a:spcPct val="125000"/>
              </a:lnSpc>
              <a:spcBef>
                <a:spcPts val="100"/>
              </a:spcBef>
            </a:pPr>
            <a:r>
              <a:rPr dirty="0" sz="2850" spc="-114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-55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dirty="0" sz="28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Verdana"/>
                <a:cs typeface="Verdana"/>
              </a:rPr>
              <a:t>caters</a:t>
            </a:r>
            <a:r>
              <a:rPr dirty="0" sz="28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dirty="0" sz="28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30">
                <a:solidFill>
                  <a:srgbClr val="FFFFFF"/>
                </a:solidFill>
                <a:latin typeface="Verdana"/>
                <a:cs typeface="Verdana"/>
              </a:rPr>
              <a:t>different  </a:t>
            </a:r>
            <a:r>
              <a:rPr dirty="0" sz="2850" spc="-65">
                <a:solidFill>
                  <a:srgbClr val="FFFFFF"/>
                </a:solidFill>
                <a:latin typeface="Verdana"/>
                <a:cs typeface="Verdana"/>
              </a:rPr>
              <a:t>segments </a:t>
            </a:r>
            <a:r>
              <a:rPr dirty="0" sz="2850" spc="14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85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50" spc="-7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dirty="0" sz="1900" spc="-5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dirty="0" sz="285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50" spc="-10">
                <a:solidFill>
                  <a:srgbClr val="FFFFFF"/>
                </a:solidFill>
                <a:latin typeface="Verdana"/>
                <a:cs typeface="Verdana"/>
              </a:rPr>
              <a:t>Restaurants</a:t>
            </a:r>
            <a:r>
              <a:rPr dirty="0" sz="2850" spc="-7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850" spc="-45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dirty="0" sz="2850" spc="-2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1900" spc="-2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dirty="0" sz="2850" spc="2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dirty="0" sz="2850" spc="25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2850" spc="-4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dirty="0" sz="1900" spc="-4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106805" indent="-469265">
              <a:lnSpc>
                <a:spcPct val="100000"/>
              </a:lnSpc>
              <a:spcBef>
                <a:spcPts val="1910"/>
              </a:spcBef>
              <a:buSzPct val="26315"/>
              <a:buFont typeface="Arial"/>
              <a:buChar char="▪"/>
              <a:tabLst>
                <a:tab pos="1107440" algn="l"/>
              </a:tabLst>
            </a:pPr>
            <a:r>
              <a:rPr dirty="0" sz="2850" spc="-50">
                <a:solidFill>
                  <a:srgbClr val="FFFFFF"/>
                </a:solidFill>
                <a:latin typeface="Verdana"/>
                <a:cs typeface="Verdana"/>
              </a:rPr>
              <a:t>Advertisement</a:t>
            </a:r>
            <a:r>
              <a:rPr dirty="0" sz="28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-55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dirty="0" sz="1900" spc="-55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  <a:p>
            <a:pPr marL="1106805" indent="-469265">
              <a:lnSpc>
                <a:spcPct val="100000"/>
              </a:lnSpc>
              <a:spcBef>
                <a:spcPts val="855"/>
              </a:spcBef>
              <a:buSzPct val="26315"/>
              <a:buFont typeface="Arial"/>
              <a:buChar char="▪"/>
              <a:tabLst>
                <a:tab pos="1107440" algn="l"/>
              </a:tabLst>
            </a:pPr>
            <a:r>
              <a:rPr dirty="0" sz="2850" spc="-135">
                <a:solidFill>
                  <a:srgbClr val="FFFFFF"/>
                </a:solidFill>
                <a:latin typeface="Verdana"/>
                <a:cs typeface="Verdana"/>
              </a:rPr>
              <a:t>Online </a:t>
            </a:r>
            <a:r>
              <a:rPr dirty="0" sz="2850" spc="-50">
                <a:solidFill>
                  <a:srgbClr val="FFFFFF"/>
                </a:solidFill>
                <a:latin typeface="Verdana"/>
                <a:cs typeface="Verdana"/>
              </a:rPr>
              <a:t>ordering services</a:t>
            </a:r>
            <a:r>
              <a:rPr dirty="0" sz="285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850">
              <a:latin typeface="Verdana"/>
              <a:cs typeface="Verdana"/>
            </a:endParaRPr>
          </a:p>
          <a:p>
            <a:pPr marL="1106805" indent="-469265">
              <a:lnSpc>
                <a:spcPct val="100000"/>
              </a:lnSpc>
              <a:spcBef>
                <a:spcPts val="855"/>
              </a:spcBef>
              <a:buSzPct val="26315"/>
              <a:buFont typeface="Arial"/>
              <a:buChar char="▪"/>
              <a:tabLst>
                <a:tab pos="1107440" algn="l"/>
              </a:tabLst>
            </a:pPr>
            <a:r>
              <a:rPr dirty="0" sz="2850" spc="-55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dirty="0" sz="28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Verdana"/>
                <a:cs typeface="Verdana"/>
              </a:rPr>
              <a:t>infrastructure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"/>
              <a:cs typeface="Arial"/>
            </a:endParaRPr>
          </a:p>
          <a:p>
            <a:pPr marL="12700" marR="617220">
              <a:lnSpc>
                <a:spcPct val="125000"/>
              </a:lnSpc>
            </a:pPr>
            <a:r>
              <a:rPr dirty="0" sz="2850" spc="2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dirty="0" sz="2850" spc="-50">
                <a:solidFill>
                  <a:srgbClr val="FFFFFF"/>
                </a:solidFill>
                <a:latin typeface="Verdana"/>
                <a:cs typeface="Verdana"/>
              </a:rPr>
              <a:t>services </a:t>
            </a:r>
            <a:r>
              <a:rPr dirty="0" sz="2850" spc="1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5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Verdana"/>
                <a:cs typeface="Verdana"/>
              </a:rPr>
              <a:t>Consumers</a:t>
            </a:r>
            <a:r>
              <a:rPr dirty="0" sz="1900" spc="-5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dirty="0" sz="2850" spc="-55">
                <a:solidFill>
                  <a:srgbClr val="FFFFFF"/>
                </a:solidFill>
                <a:latin typeface="Verdana"/>
                <a:cs typeface="Verdana"/>
              </a:rPr>
              <a:t>Zomato </a:t>
            </a:r>
            <a:r>
              <a:rPr dirty="0" sz="2850" spc="-10">
                <a:solidFill>
                  <a:srgbClr val="FFFFFF"/>
                </a:solidFill>
                <a:latin typeface="Verdana"/>
                <a:cs typeface="Verdana"/>
              </a:rPr>
              <a:t>Gold</a:t>
            </a: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850" spc="-55">
                <a:solidFill>
                  <a:srgbClr val="FFFFFF"/>
                </a:solidFill>
                <a:latin typeface="Verdana"/>
                <a:cs typeface="Verdana"/>
              </a:rPr>
              <a:t>Zomato </a:t>
            </a:r>
            <a:r>
              <a:rPr dirty="0" sz="2850" spc="-15">
                <a:solidFill>
                  <a:srgbClr val="FFFFFF"/>
                </a:solidFill>
                <a:latin typeface="Verdana"/>
                <a:cs typeface="Verdana"/>
              </a:rPr>
              <a:t>Red </a:t>
            </a:r>
            <a:r>
              <a:rPr dirty="0" sz="2850" spc="-7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850" spc="-55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dirty="0" sz="28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Verdana"/>
                <a:cs typeface="Verdana"/>
              </a:rPr>
              <a:t>Treats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1834" y="2052035"/>
            <a:ext cx="6162659" cy="6181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2445" y="762591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2445" y="812121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2445" y="861651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7795" y="5330229"/>
            <a:ext cx="8136890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100"/>
              </a:spcBef>
            </a:pP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Zomato </a:t>
            </a:r>
            <a:r>
              <a:rPr dirty="0" sz="2750" spc="-13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focusing 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750" spc="-100">
                <a:solidFill>
                  <a:srgbClr val="FFFFFF"/>
                </a:solidFill>
                <a:latin typeface="Verdana"/>
                <a:cs typeface="Verdana"/>
              </a:rPr>
              <a:t>developing </a:t>
            </a:r>
            <a:r>
              <a:rPr dirty="0" sz="2750" spc="-9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2750" spc="-40">
                <a:solidFill>
                  <a:srgbClr val="FFFFFF"/>
                </a:solidFill>
                <a:latin typeface="Verdana"/>
                <a:cs typeface="Verdana"/>
              </a:rPr>
              <a:t>entire 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ecosystem </a:t>
            </a:r>
            <a:r>
              <a:rPr dirty="0" sz="2750" spc="114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foodies </a:t>
            </a:r>
            <a:r>
              <a:rPr dirty="0" sz="2750" spc="-204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FFFFFF"/>
                </a:solidFill>
                <a:latin typeface="Verdana"/>
                <a:cs typeface="Verdana"/>
              </a:rPr>
              <a:t>country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dirty="0" sz="27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dine</a:t>
            </a:r>
            <a:r>
              <a:rPr dirty="0" sz="1850" spc="2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dirty="0" sz="27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r>
              <a:rPr dirty="0" sz="27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05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dirty="0" sz="27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7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1850" spc="-4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"/>
              <a:cs typeface="Arial"/>
            </a:endParaRPr>
          </a:p>
          <a:p>
            <a:pPr marL="616585">
              <a:lnSpc>
                <a:spcPct val="100000"/>
              </a:lnSpc>
            </a:pP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dirty="0" sz="27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2750">
              <a:latin typeface="Verdana"/>
              <a:cs typeface="Verdana"/>
            </a:endParaRPr>
          </a:p>
          <a:p>
            <a:pPr marL="616585" marR="3909695">
              <a:lnSpc>
                <a:spcPct val="118200"/>
              </a:lnSpc>
            </a:pP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Zomato </a:t>
            </a:r>
            <a:r>
              <a:rPr dirty="0" sz="2750" spc="-11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dirty="0" sz="275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dirty="0" sz="27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</a:rPr>
              <a:t>Kitchens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7795" y="1524449"/>
            <a:ext cx="8112125" cy="3246120"/>
          </a:xfrm>
          <a:prstGeom prst="rect"/>
        </p:spPr>
        <p:txBody>
          <a:bodyPr wrap="square" lIns="0" tIns="205740" rIns="0" bIns="0" rtlCol="0" vert="horz">
            <a:spAutoFit/>
          </a:bodyPr>
          <a:lstStyle/>
          <a:p>
            <a:pPr marL="12700" marR="5080">
              <a:lnSpc>
                <a:spcPts val="7950"/>
              </a:lnSpc>
              <a:spcBef>
                <a:spcPts val="1620"/>
              </a:spcBef>
            </a:pPr>
            <a:r>
              <a:rPr dirty="0" sz="7850" spc="409">
                <a:latin typeface="Arial"/>
                <a:cs typeface="Arial"/>
              </a:rPr>
              <a:t>Applications</a:t>
            </a:r>
            <a:r>
              <a:rPr dirty="0" sz="7850" spc="-280">
                <a:latin typeface="Arial"/>
                <a:cs typeface="Arial"/>
              </a:rPr>
              <a:t> </a:t>
            </a:r>
            <a:r>
              <a:rPr dirty="0" sz="7850" spc="420">
                <a:latin typeface="Arial"/>
                <a:cs typeface="Arial"/>
              </a:rPr>
              <a:t>and  </a:t>
            </a:r>
            <a:r>
              <a:rPr dirty="0" sz="7850" spc="390">
                <a:latin typeface="Arial"/>
                <a:cs typeface="Arial"/>
              </a:rPr>
              <a:t>significance </a:t>
            </a:r>
            <a:r>
              <a:rPr dirty="0" sz="7850" spc="985">
                <a:latin typeface="Arial"/>
                <a:cs typeface="Arial"/>
              </a:rPr>
              <a:t>of  </a:t>
            </a:r>
            <a:r>
              <a:rPr dirty="0" sz="7850" spc="680">
                <a:latin typeface="Arial"/>
                <a:cs typeface="Arial"/>
              </a:rPr>
              <a:t>the</a:t>
            </a:r>
            <a:r>
              <a:rPr dirty="0" sz="7850" spc="-210">
                <a:latin typeface="Arial"/>
                <a:cs typeface="Arial"/>
              </a:rPr>
              <a:t> </a:t>
            </a:r>
            <a:r>
              <a:rPr dirty="0" sz="7850" spc="670">
                <a:latin typeface="Arial"/>
                <a:cs typeface="Arial"/>
              </a:rPr>
              <a:t>products</a:t>
            </a:r>
            <a:endParaRPr sz="7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290" y="2230063"/>
            <a:ext cx="9068435" cy="45827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480"/>
              </a:lnSpc>
              <a:spcBef>
                <a:spcPts val="290"/>
              </a:spcBef>
            </a:pPr>
            <a:r>
              <a:rPr dirty="0" sz="3750" spc="110" b="1">
                <a:solidFill>
                  <a:srgbClr val="F1F1F1"/>
                </a:solidFill>
                <a:latin typeface="Arial"/>
                <a:cs typeface="Arial"/>
              </a:rPr>
              <a:t>Zomato </a:t>
            </a:r>
            <a:r>
              <a:rPr dirty="0" sz="3750" spc="70" b="1">
                <a:solidFill>
                  <a:srgbClr val="F1F1F1"/>
                </a:solidFill>
                <a:latin typeface="Arial"/>
                <a:cs typeface="Arial"/>
              </a:rPr>
              <a:t>uses </a:t>
            </a:r>
            <a:r>
              <a:rPr dirty="0" sz="3750" spc="400" b="1">
                <a:solidFill>
                  <a:srgbClr val="F1F1F1"/>
                </a:solidFill>
                <a:latin typeface="Arial"/>
                <a:cs typeface="Arial"/>
              </a:rPr>
              <a:t>38 </a:t>
            </a:r>
            <a:r>
              <a:rPr dirty="0" sz="3750" spc="85" b="1">
                <a:solidFill>
                  <a:srgbClr val="F1F1F1"/>
                </a:solidFill>
                <a:latin typeface="Arial"/>
                <a:cs typeface="Arial"/>
              </a:rPr>
              <a:t>technology </a:t>
            </a:r>
            <a:r>
              <a:rPr dirty="0" sz="3750" spc="100" b="1">
                <a:solidFill>
                  <a:srgbClr val="F1F1F1"/>
                </a:solidFill>
                <a:latin typeface="Arial"/>
                <a:cs typeface="Arial"/>
              </a:rPr>
              <a:t>products  </a:t>
            </a:r>
            <a:r>
              <a:rPr dirty="0" sz="3750" spc="85" b="1">
                <a:solidFill>
                  <a:srgbClr val="F1F1F1"/>
                </a:solidFill>
                <a:latin typeface="Arial"/>
                <a:cs typeface="Arial"/>
              </a:rPr>
              <a:t>and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95" b="1">
                <a:solidFill>
                  <a:srgbClr val="F1F1F1"/>
                </a:solidFill>
                <a:latin typeface="Arial"/>
                <a:cs typeface="Arial"/>
              </a:rPr>
              <a:t>services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45" b="1">
                <a:solidFill>
                  <a:srgbClr val="F1F1F1"/>
                </a:solidFill>
                <a:latin typeface="Arial"/>
                <a:cs typeface="Arial"/>
              </a:rPr>
              <a:t>including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160" b="1">
                <a:solidFill>
                  <a:srgbClr val="F1F1F1"/>
                </a:solidFill>
                <a:latin typeface="Arial"/>
                <a:cs typeface="Arial"/>
              </a:rPr>
              <a:t>HTML5,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40" b="1">
                <a:solidFill>
                  <a:srgbClr val="F1F1F1"/>
                </a:solidFill>
                <a:latin typeface="Arial"/>
                <a:cs typeface="Arial"/>
              </a:rPr>
              <a:t>Google  </a:t>
            </a:r>
            <a:r>
              <a:rPr dirty="0" sz="3750" spc="80" b="1">
                <a:solidFill>
                  <a:srgbClr val="F1F1F1"/>
                </a:solidFill>
                <a:latin typeface="Arial"/>
                <a:cs typeface="Arial"/>
              </a:rPr>
              <a:t>Analytics,</a:t>
            </a:r>
            <a:r>
              <a:rPr dirty="0" sz="3750" spc="-1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85" b="1">
                <a:solidFill>
                  <a:srgbClr val="F1F1F1"/>
                </a:solidFill>
                <a:latin typeface="Arial"/>
                <a:cs typeface="Arial"/>
              </a:rPr>
              <a:t>and</a:t>
            </a:r>
            <a:r>
              <a:rPr dirty="0" sz="3750" spc="-1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85" b="1">
                <a:solidFill>
                  <a:srgbClr val="F1F1F1"/>
                </a:solidFill>
                <a:latin typeface="Arial"/>
                <a:cs typeface="Arial"/>
              </a:rPr>
              <a:t>jQuery,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85" b="1">
                <a:solidFill>
                  <a:srgbClr val="F1F1F1"/>
                </a:solidFill>
                <a:latin typeface="Arial"/>
                <a:cs typeface="Arial"/>
              </a:rPr>
              <a:t>according</a:t>
            </a:r>
            <a:r>
              <a:rPr dirty="0" sz="3750" spc="-1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114" b="1">
                <a:solidFill>
                  <a:srgbClr val="F1F1F1"/>
                </a:solidFill>
                <a:latin typeface="Arial"/>
                <a:cs typeface="Arial"/>
              </a:rPr>
              <a:t>to</a:t>
            </a:r>
            <a:r>
              <a:rPr dirty="0" sz="3750" spc="-1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120" b="1">
                <a:solidFill>
                  <a:srgbClr val="F1F1F1"/>
                </a:solidFill>
                <a:latin typeface="Arial"/>
                <a:cs typeface="Arial"/>
              </a:rPr>
              <a:t>G2  </a:t>
            </a:r>
            <a:r>
              <a:rPr dirty="0" sz="3750" spc="95" b="1">
                <a:solidFill>
                  <a:srgbClr val="F1F1F1"/>
                </a:solidFill>
                <a:latin typeface="Arial"/>
                <a:cs typeface="Arial"/>
              </a:rPr>
              <a:t>Stack.</a:t>
            </a:r>
            <a:endParaRPr sz="3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Arial"/>
              <a:cs typeface="Arial"/>
            </a:endParaRPr>
          </a:p>
          <a:p>
            <a:pPr marL="12700" marR="144780">
              <a:lnSpc>
                <a:spcPts val="4480"/>
              </a:lnSpc>
            </a:pPr>
            <a:r>
              <a:rPr dirty="0" sz="3750" spc="110" b="1">
                <a:solidFill>
                  <a:srgbClr val="F1F1F1"/>
                </a:solidFill>
                <a:latin typeface="Arial"/>
                <a:cs typeface="Arial"/>
              </a:rPr>
              <a:t>Zomato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100" b="1">
                <a:solidFill>
                  <a:srgbClr val="F1F1F1"/>
                </a:solidFill>
                <a:latin typeface="Arial"/>
                <a:cs typeface="Arial"/>
              </a:rPr>
              <a:t>App</a:t>
            </a:r>
            <a:r>
              <a:rPr dirty="0" sz="3750" spc="-17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140" b="1">
                <a:solidFill>
                  <a:srgbClr val="F1F1F1"/>
                </a:solidFill>
                <a:latin typeface="Arial"/>
                <a:cs typeface="Arial"/>
              </a:rPr>
              <a:t>was</a:t>
            </a:r>
            <a:r>
              <a:rPr dirty="0" sz="3750" spc="-17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114" b="1">
                <a:solidFill>
                  <a:srgbClr val="F1F1F1"/>
                </a:solidFill>
                <a:latin typeface="Arial"/>
                <a:cs typeface="Arial"/>
              </a:rPr>
              <a:t>made</a:t>
            </a:r>
            <a:r>
              <a:rPr dirty="0" sz="3750" spc="-17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40" b="1">
                <a:solidFill>
                  <a:srgbClr val="F1F1F1"/>
                </a:solidFill>
                <a:latin typeface="Arial"/>
                <a:cs typeface="Arial"/>
              </a:rPr>
              <a:t>using</a:t>
            </a:r>
            <a:r>
              <a:rPr dirty="0" sz="3750" spc="-17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95" b="1">
                <a:solidFill>
                  <a:srgbClr val="F1F1F1"/>
                </a:solidFill>
                <a:latin typeface="Arial"/>
                <a:cs typeface="Arial"/>
              </a:rPr>
              <a:t>Java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120" b="1">
                <a:solidFill>
                  <a:srgbClr val="F1F1F1"/>
                </a:solidFill>
                <a:latin typeface="Arial"/>
                <a:cs typeface="Arial"/>
              </a:rPr>
              <a:t>but  </a:t>
            </a:r>
            <a:r>
              <a:rPr dirty="0" sz="3750" spc="5" b="1">
                <a:solidFill>
                  <a:srgbClr val="F1F1F1"/>
                </a:solidFill>
                <a:latin typeface="Arial"/>
                <a:cs typeface="Arial"/>
              </a:rPr>
              <a:t>is </a:t>
            </a:r>
            <a:r>
              <a:rPr dirty="0" sz="3750" spc="80" b="1">
                <a:solidFill>
                  <a:srgbClr val="F1F1F1"/>
                </a:solidFill>
                <a:latin typeface="Arial"/>
                <a:cs typeface="Arial"/>
              </a:rPr>
              <a:t>shifting </a:t>
            </a:r>
            <a:r>
              <a:rPr dirty="0" sz="3750" spc="114" b="1">
                <a:solidFill>
                  <a:srgbClr val="F1F1F1"/>
                </a:solidFill>
                <a:latin typeface="Arial"/>
                <a:cs typeface="Arial"/>
              </a:rPr>
              <a:t>to </a:t>
            </a:r>
            <a:r>
              <a:rPr dirty="0" sz="3750" spc="105" b="1">
                <a:solidFill>
                  <a:srgbClr val="F1F1F1"/>
                </a:solidFill>
                <a:latin typeface="Arial"/>
                <a:cs typeface="Arial"/>
              </a:rPr>
              <a:t>a </a:t>
            </a:r>
            <a:r>
              <a:rPr dirty="0" sz="3750" spc="165" b="1">
                <a:solidFill>
                  <a:srgbClr val="F1F1F1"/>
                </a:solidFill>
                <a:latin typeface="Arial"/>
                <a:cs typeface="Arial"/>
              </a:rPr>
              <a:t>newer </a:t>
            </a:r>
            <a:r>
              <a:rPr dirty="0" sz="3750" spc="85" b="1">
                <a:solidFill>
                  <a:srgbClr val="F1F1F1"/>
                </a:solidFill>
                <a:latin typeface="Arial"/>
                <a:cs typeface="Arial"/>
              </a:rPr>
              <a:t>and </a:t>
            </a:r>
            <a:r>
              <a:rPr dirty="0" sz="3750" spc="170" b="1">
                <a:solidFill>
                  <a:srgbClr val="F1F1F1"/>
                </a:solidFill>
                <a:latin typeface="Arial"/>
                <a:cs typeface="Arial"/>
              </a:rPr>
              <a:t>better  </a:t>
            </a:r>
            <a:r>
              <a:rPr dirty="0" sz="3750" spc="145" b="1">
                <a:solidFill>
                  <a:srgbClr val="F1F1F1"/>
                </a:solidFill>
                <a:latin typeface="Arial"/>
                <a:cs typeface="Arial"/>
              </a:rPr>
              <a:t>framework</a:t>
            </a:r>
            <a:r>
              <a:rPr dirty="0" sz="3750" spc="-1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3750" spc="55" b="1">
                <a:solidFill>
                  <a:srgbClr val="F1F1F1"/>
                </a:solidFill>
                <a:latin typeface="Arial"/>
                <a:cs typeface="Arial"/>
              </a:rPr>
              <a:t>kotlin</a:t>
            </a:r>
            <a:endParaRPr sz="37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5533" y="1369639"/>
            <a:ext cx="5292617" cy="638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3193" y="1214144"/>
            <a:ext cx="10301605" cy="2124710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4268470" marR="5080" indent="-4256405">
              <a:lnSpc>
                <a:spcPts val="8250"/>
              </a:lnSpc>
              <a:spcBef>
                <a:spcPts val="400"/>
              </a:spcBef>
            </a:pPr>
            <a:r>
              <a:rPr dirty="0" sz="6900" spc="140" b="1">
                <a:latin typeface="Arial"/>
                <a:cs typeface="Arial"/>
              </a:rPr>
              <a:t>Components </a:t>
            </a:r>
            <a:r>
              <a:rPr dirty="0" sz="6900" spc="210" b="1">
                <a:latin typeface="Arial"/>
                <a:cs typeface="Arial"/>
              </a:rPr>
              <a:t>Of</a:t>
            </a:r>
            <a:r>
              <a:rPr dirty="0" sz="6900" spc="-844" b="1">
                <a:latin typeface="Arial"/>
                <a:cs typeface="Arial"/>
              </a:rPr>
              <a:t> </a:t>
            </a:r>
            <a:r>
              <a:rPr dirty="0" sz="6900" spc="185" b="1">
                <a:latin typeface="Arial"/>
                <a:cs typeface="Arial"/>
              </a:rPr>
              <a:t>Zomato  </a:t>
            </a:r>
            <a:r>
              <a:rPr dirty="0" sz="6900" spc="155" b="1">
                <a:latin typeface="Arial"/>
                <a:cs typeface="Arial"/>
              </a:rPr>
              <a:t>App</a:t>
            </a:r>
            <a:endParaRPr sz="6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20" y="4237636"/>
            <a:ext cx="4888230" cy="5017770"/>
          </a:xfrm>
          <a:custGeom>
            <a:avLst/>
            <a:gdLst/>
            <a:ahLst/>
            <a:cxnLst/>
            <a:rect l="l" t="t" r="r" b="b"/>
            <a:pathLst>
              <a:path w="4888230" h="5017770">
                <a:moveTo>
                  <a:pt x="4609677" y="5017187"/>
                </a:moveTo>
                <a:lnTo>
                  <a:pt x="277973" y="5017187"/>
                </a:lnTo>
                <a:lnTo>
                  <a:pt x="228099" y="5012708"/>
                </a:lnTo>
                <a:lnTo>
                  <a:pt x="181121" y="4999802"/>
                </a:lnTo>
                <a:lnTo>
                  <a:pt x="137831" y="4979259"/>
                </a:lnTo>
                <a:lnTo>
                  <a:pt x="99023" y="4951870"/>
                </a:lnTo>
                <a:lnTo>
                  <a:pt x="65491" y="4918428"/>
                </a:lnTo>
                <a:lnTo>
                  <a:pt x="38029" y="4879724"/>
                </a:lnTo>
                <a:lnTo>
                  <a:pt x="17431" y="4836550"/>
                </a:lnTo>
                <a:lnTo>
                  <a:pt x="4490" y="4789697"/>
                </a:lnTo>
                <a:lnTo>
                  <a:pt x="0" y="4739956"/>
                </a:lnTo>
                <a:lnTo>
                  <a:pt x="0" y="277230"/>
                </a:lnTo>
                <a:lnTo>
                  <a:pt x="4490" y="227490"/>
                </a:lnTo>
                <a:lnTo>
                  <a:pt x="17431" y="180636"/>
                </a:lnTo>
                <a:lnTo>
                  <a:pt x="38029" y="137462"/>
                </a:lnTo>
                <a:lnTo>
                  <a:pt x="65491" y="98758"/>
                </a:lnTo>
                <a:lnTo>
                  <a:pt x="99023" y="65316"/>
                </a:lnTo>
                <a:lnTo>
                  <a:pt x="137831" y="37927"/>
                </a:lnTo>
                <a:lnTo>
                  <a:pt x="181121" y="17384"/>
                </a:lnTo>
                <a:lnTo>
                  <a:pt x="228099" y="4478"/>
                </a:lnTo>
                <a:lnTo>
                  <a:pt x="277973" y="0"/>
                </a:lnTo>
                <a:lnTo>
                  <a:pt x="4609677" y="0"/>
                </a:lnTo>
                <a:lnTo>
                  <a:pt x="4659550" y="4478"/>
                </a:lnTo>
                <a:lnTo>
                  <a:pt x="4706529" y="17384"/>
                </a:lnTo>
                <a:lnTo>
                  <a:pt x="4749819" y="37927"/>
                </a:lnTo>
                <a:lnTo>
                  <a:pt x="4788627" y="65316"/>
                </a:lnTo>
                <a:lnTo>
                  <a:pt x="4822159" y="98758"/>
                </a:lnTo>
                <a:lnTo>
                  <a:pt x="4849620" y="137462"/>
                </a:lnTo>
                <a:lnTo>
                  <a:pt x="4870219" y="180636"/>
                </a:lnTo>
                <a:lnTo>
                  <a:pt x="4883160" y="227490"/>
                </a:lnTo>
                <a:lnTo>
                  <a:pt x="4887650" y="277230"/>
                </a:lnTo>
                <a:lnTo>
                  <a:pt x="4887650" y="4739956"/>
                </a:lnTo>
                <a:lnTo>
                  <a:pt x="4883160" y="4789697"/>
                </a:lnTo>
                <a:lnTo>
                  <a:pt x="4870219" y="4836550"/>
                </a:lnTo>
                <a:lnTo>
                  <a:pt x="4849620" y="4879724"/>
                </a:lnTo>
                <a:lnTo>
                  <a:pt x="4822159" y="4918428"/>
                </a:lnTo>
                <a:lnTo>
                  <a:pt x="4788627" y="4951870"/>
                </a:lnTo>
                <a:lnTo>
                  <a:pt x="4749819" y="4979259"/>
                </a:lnTo>
                <a:lnTo>
                  <a:pt x="4706529" y="4999802"/>
                </a:lnTo>
                <a:lnTo>
                  <a:pt x="4659550" y="5012708"/>
                </a:lnTo>
                <a:lnTo>
                  <a:pt x="4609677" y="5017187"/>
                </a:lnTo>
                <a:close/>
              </a:path>
            </a:pathLst>
          </a:custGeom>
          <a:solidFill>
            <a:srgbClr val="F1F1F1">
              <a:alpha val="639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024" y="4237636"/>
            <a:ext cx="4888230" cy="5017770"/>
          </a:xfrm>
          <a:custGeom>
            <a:avLst/>
            <a:gdLst/>
            <a:ahLst/>
            <a:cxnLst/>
            <a:rect l="l" t="t" r="r" b="b"/>
            <a:pathLst>
              <a:path w="4888230" h="5017770">
                <a:moveTo>
                  <a:pt x="4609677" y="5017187"/>
                </a:moveTo>
                <a:lnTo>
                  <a:pt x="277973" y="5017187"/>
                </a:lnTo>
                <a:lnTo>
                  <a:pt x="228099" y="5012708"/>
                </a:lnTo>
                <a:lnTo>
                  <a:pt x="181121" y="4999802"/>
                </a:lnTo>
                <a:lnTo>
                  <a:pt x="137831" y="4979259"/>
                </a:lnTo>
                <a:lnTo>
                  <a:pt x="99023" y="4951870"/>
                </a:lnTo>
                <a:lnTo>
                  <a:pt x="65491" y="4918428"/>
                </a:lnTo>
                <a:lnTo>
                  <a:pt x="38029" y="4879724"/>
                </a:lnTo>
                <a:lnTo>
                  <a:pt x="17431" y="4836550"/>
                </a:lnTo>
                <a:lnTo>
                  <a:pt x="4490" y="4789697"/>
                </a:lnTo>
                <a:lnTo>
                  <a:pt x="0" y="4739956"/>
                </a:lnTo>
                <a:lnTo>
                  <a:pt x="0" y="277230"/>
                </a:lnTo>
                <a:lnTo>
                  <a:pt x="4490" y="227490"/>
                </a:lnTo>
                <a:lnTo>
                  <a:pt x="17431" y="180636"/>
                </a:lnTo>
                <a:lnTo>
                  <a:pt x="38029" y="137462"/>
                </a:lnTo>
                <a:lnTo>
                  <a:pt x="65491" y="98758"/>
                </a:lnTo>
                <a:lnTo>
                  <a:pt x="99023" y="65316"/>
                </a:lnTo>
                <a:lnTo>
                  <a:pt x="137831" y="37927"/>
                </a:lnTo>
                <a:lnTo>
                  <a:pt x="181121" y="17384"/>
                </a:lnTo>
                <a:lnTo>
                  <a:pt x="228099" y="4478"/>
                </a:lnTo>
                <a:lnTo>
                  <a:pt x="277973" y="0"/>
                </a:lnTo>
                <a:lnTo>
                  <a:pt x="4609677" y="0"/>
                </a:lnTo>
                <a:lnTo>
                  <a:pt x="4659550" y="4478"/>
                </a:lnTo>
                <a:lnTo>
                  <a:pt x="4706529" y="17384"/>
                </a:lnTo>
                <a:lnTo>
                  <a:pt x="4749819" y="37927"/>
                </a:lnTo>
                <a:lnTo>
                  <a:pt x="4788627" y="65316"/>
                </a:lnTo>
                <a:lnTo>
                  <a:pt x="4822159" y="98758"/>
                </a:lnTo>
                <a:lnTo>
                  <a:pt x="4849620" y="137462"/>
                </a:lnTo>
                <a:lnTo>
                  <a:pt x="4870219" y="180636"/>
                </a:lnTo>
                <a:lnTo>
                  <a:pt x="4883160" y="227490"/>
                </a:lnTo>
                <a:lnTo>
                  <a:pt x="4887650" y="277230"/>
                </a:lnTo>
                <a:lnTo>
                  <a:pt x="4887650" y="4739956"/>
                </a:lnTo>
                <a:lnTo>
                  <a:pt x="4883160" y="4789697"/>
                </a:lnTo>
                <a:lnTo>
                  <a:pt x="4870219" y="4836550"/>
                </a:lnTo>
                <a:lnTo>
                  <a:pt x="4849620" y="4879724"/>
                </a:lnTo>
                <a:lnTo>
                  <a:pt x="4822159" y="4918428"/>
                </a:lnTo>
                <a:lnTo>
                  <a:pt x="4788627" y="4951870"/>
                </a:lnTo>
                <a:lnTo>
                  <a:pt x="4749819" y="4979259"/>
                </a:lnTo>
                <a:lnTo>
                  <a:pt x="4706529" y="4999802"/>
                </a:lnTo>
                <a:lnTo>
                  <a:pt x="4659550" y="5012708"/>
                </a:lnTo>
                <a:lnTo>
                  <a:pt x="4609677" y="5017187"/>
                </a:lnTo>
                <a:close/>
              </a:path>
            </a:pathLst>
          </a:custGeom>
          <a:solidFill>
            <a:srgbClr val="F1F1F1">
              <a:alpha val="639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56324" y="6144404"/>
            <a:ext cx="25755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45" b="1">
                <a:latin typeface="Arial"/>
                <a:cs typeface="Arial"/>
              </a:rPr>
              <a:t>Restaurant</a:t>
            </a:r>
            <a:r>
              <a:rPr dirty="0" sz="2600" spc="-165" b="1">
                <a:latin typeface="Arial"/>
                <a:cs typeface="Arial"/>
              </a:rPr>
              <a:t> </a:t>
            </a:r>
            <a:r>
              <a:rPr dirty="0" sz="2600" spc="35" b="1">
                <a:latin typeface="Arial"/>
                <a:cs typeface="Arial"/>
              </a:rPr>
              <a:t>side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81327" y="4237636"/>
            <a:ext cx="4887650" cy="501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85222" y="6901059"/>
            <a:ext cx="3917950" cy="1711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2400" spc="85">
                <a:latin typeface="Arial"/>
                <a:cs typeface="Arial"/>
              </a:rPr>
              <a:t>Interface </a:t>
            </a:r>
            <a:r>
              <a:rPr dirty="0" sz="2400" spc="135">
                <a:latin typeface="Arial"/>
                <a:cs typeface="Arial"/>
              </a:rPr>
              <a:t>for </a:t>
            </a:r>
            <a:r>
              <a:rPr dirty="0" sz="2400" spc="85">
                <a:latin typeface="Arial"/>
                <a:cs typeface="Arial"/>
              </a:rPr>
              <a:t>restaurant  </a:t>
            </a:r>
            <a:r>
              <a:rPr dirty="0" sz="2400" spc="105">
                <a:latin typeface="Arial"/>
                <a:cs typeface="Arial"/>
              </a:rPr>
              <a:t>owner </a:t>
            </a:r>
            <a:r>
              <a:rPr dirty="0" sz="2400" spc="145">
                <a:latin typeface="Arial"/>
                <a:cs typeface="Arial"/>
              </a:rPr>
              <a:t>to </a:t>
            </a:r>
            <a:r>
              <a:rPr dirty="0" sz="2400" spc="95">
                <a:latin typeface="Arial"/>
                <a:cs typeface="Arial"/>
              </a:rPr>
              <a:t>operate </a:t>
            </a:r>
            <a:r>
              <a:rPr dirty="0" sz="2400" spc="110">
                <a:latin typeface="Arial"/>
                <a:cs typeface="Arial"/>
              </a:rPr>
              <a:t>the  </a:t>
            </a:r>
            <a:r>
              <a:rPr dirty="0" sz="2400" spc="85">
                <a:latin typeface="Arial"/>
                <a:cs typeface="Arial"/>
              </a:rPr>
              <a:t>process </a:t>
            </a:r>
            <a:r>
              <a:rPr dirty="0" sz="2400" spc="145">
                <a:latin typeface="Arial"/>
                <a:cs typeface="Arial"/>
              </a:rPr>
              <a:t>of </a:t>
            </a:r>
            <a:r>
              <a:rPr dirty="0" sz="2400" spc="105">
                <a:latin typeface="Arial"/>
                <a:cs typeface="Arial"/>
              </a:rPr>
              <a:t>order </a:t>
            </a:r>
            <a:r>
              <a:rPr dirty="0" sz="2400" spc="85">
                <a:latin typeface="Arial"/>
                <a:cs typeface="Arial"/>
              </a:rPr>
              <a:t>placed</a:t>
            </a:r>
            <a:r>
              <a:rPr dirty="0" sz="2400" spc="-360">
                <a:latin typeface="Arial"/>
                <a:cs typeface="Arial"/>
              </a:rPr>
              <a:t> </a:t>
            </a:r>
            <a:r>
              <a:rPr dirty="0" sz="2400" spc="140">
                <a:latin typeface="Arial"/>
                <a:cs typeface="Arial"/>
              </a:rPr>
              <a:t>by  </a:t>
            </a:r>
            <a:r>
              <a:rPr dirty="0" sz="2400" spc="95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6927" y="6108743"/>
            <a:ext cx="21272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50" b="1">
                <a:latin typeface="Arial"/>
                <a:cs typeface="Arial"/>
              </a:rPr>
              <a:t>Delivery</a:t>
            </a:r>
            <a:r>
              <a:rPr dirty="0" sz="2600" spc="-175" b="1">
                <a:latin typeface="Arial"/>
                <a:cs typeface="Arial"/>
              </a:rPr>
              <a:t> </a:t>
            </a:r>
            <a:r>
              <a:rPr dirty="0" sz="2600" spc="35" b="1">
                <a:latin typeface="Arial"/>
                <a:cs typeface="Arial"/>
              </a:rPr>
              <a:t>side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56660" y="6865367"/>
            <a:ext cx="392747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199"/>
              </a:lnSpc>
              <a:spcBef>
                <a:spcPts val="100"/>
              </a:spcBef>
            </a:pPr>
            <a:r>
              <a:rPr dirty="0" sz="2400" spc="15">
                <a:latin typeface="Arial"/>
                <a:cs typeface="Arial"/>
              </a:rPr>
              <a:t>In </a:t>
            </a:r>
            <a:r>
              <a:rPr dirty="0" sz="2400" spc="90">
                <a:latin typeface="Arial"/>
                <a:cs typeface="Arial"/>
              </a:rPr>
              <a:t>this </a:t>
            </a:r>
            <a:r>
              <a:rPr dirty="0" sz="2400" spc="80">
                <a:latin typeface="Arial"/>
                <a:cs typeface="Arial"/>
              </a:rPr>
              <a:t>Interface, </a:t>
            </a:r>
            <a:r>
              <a:rPr dirty="0" sz="2400" spc="60">
                <a:latin typeface="Arial"/>
                <a:cs typeface="Arial"/>
              </a:rPr>
              <a:t>Features  </a:t>
            </a:r>
            <a:r>
              <a:rPr dirty="0" sz="2400" spc="145">
                <a:latin typeface="Arial"/>
                <a:cs typeface="Arial"/>
              </a:rPr>
              <a:t>to </a:t>
            </a:r>
            <a:r>
              <a:rPr dirty="0" sz="2400" spc="85">
                <a:latin typeface="Arial"/>
                <a:cs typeface="Arial"/>
              </a:rPr>
              <a:t>check, </a:t>
            </a:r>
            <a:r>
              <a:rPr dirty="0" sz="2400" spc="110">
                <a:latin typeface="Arial"/>
                <a:cs typeface="Arial"/>
              </a:rPr>
              <a:t>accept </a:t>
            </a:r>
            <a:r>
              <a:rPr dirty="0" sz="2400" spc="105">
                <a:latin typeface="Arial"/>
                <a:cs typeface="Arial"/>
              </a:rPr>
              <a:t>or </a:t>
            </a:r>
            <a:r>
              <a:rPr dirty="0" sz="2400" spc="100">
                <a:latin typeface="Arial"/>
                <a:cs typeface="Arial"/>
              </a:rPr>
              <a:t>reject  </a:t>
            </a:r>
            <a:r>
              <a:rPr dirty="0" sz="2400" spc="85">
                <a:latin typeface="Arial"/>
                <a:cs typeface="Arial"/>
              </a:rPr>
              <a:t>order, </a:t>
            </a:r>
            <a:r>
              <a:rPr dirty="0" sz="2400" spc="75">
                <a:latin typeface="Arial"/>
                <a:cs typeface="Arial"/>
              </a:rPr>
              <a:t>geolocation, </a:t>
            </a:r>
            <a:r>
              <a:rPr dirty="0" sz="2400" spc="95">
                <a:latin typeface="Arial"/>
                <a:cs typeface="Arial"/>
              </a:rPr>
              <a:t>etc.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60">
                <a:latin typeface="Arial"/>
                <a:cs typeface="Arial"/>
              </a:rPr>
              <a:t>are  </a:t>
            </a:r>
            <a:r>
              <a:rPr dirty="0" sz="2400" spc="105">
                <a:latin typeface="Arial"/>
                <a:cs typeface="Arial"/>
              </a:rPr>
              <a:t>provided </a:t>
            </a:r>
            <a:r>
              <a:rPr dirty="0" sz="2400" spc="145">
                <a:latin typeface="Arial"/>
                <a:cs typeface="Arial"/>
              </a:rPr>
              <a:t>to </a:t>
            </a:r>
            <a:r>
              <a:rPr dirty="0" sz="2400" spc="65">
                <a:latin typeface="Arial"/>
                <a:cs typeface="Arial"/>
              </a:rPr>
              <a:t>Delivery  </a:t>
            </a:r>
            <a:r>
              <a:rPr dirty="0" sz="2400" spc="90">
                <a:latin typeface="Arial"/>
                <a:cs typeface="Arial"/>
              </a:rPr>
              <a:t>executive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0809" y="6144404"/>
            <a:ext cx="23939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60" b="1">
                <a:latin typeface="Arial"/>
                <a:cs typeface="Arial"/>
              </a:rPr>
              <a:t>Customer</a:t>
            </a:r>
            <a:r>
              <a:rPr dirty="0" sz="2600" spc="-170" b="1">
                <a:latin typeface="Arial"/>
                <a:cs typeface="Arial"/>
              </a:rPr>
              <a:t> </a:t>
            </a:r>
            <a:r>
              <a:rPr dirty="0" sz="2600" spc="35" b="1">
                <a:latin typeface="Arial"/>
                <a:cs typeface="Arial"/>
              </a:rPr>
              <a:t>side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7247" y="6901059"/>
            <a:ext cx="400113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199"/>
              </a:lnSpc>
              <a:spcBef>
                <a:spcPts val="100"/>
              </a:spcBef>
            </a:pPr>
            <a:r>
              <a:rPr dirty="0" sz="2400" spc="85">
                <a:latin typeface="Arial"/>
                <a:cs typeface="Arial"/>
              </a:rPr>
              <a:t>Interface </a:t>
            </a:r>
            <a:r>
              <a:rPr dirty="0" sz="2400" spc="135">
                <a:latin typeface="Arial"/>
                <a:cs typeface="Arial"/>
              </a:rPr>
              <a:t>for </a:t>
            </a:r>
            <a:r>
              <a:rPr dirty="0" sz="2400" spc="95">
                <a:latin typeface="Arial"/>
                <a:cs typeface="Arial"/>
              </a:rPr>
              <a:t>customer </a:t>
            </a:r>
            <a:r>
              <a:rPr dirty="0" sz="2400" spc="145">
                <a:latin typeface="Arial"/>
                <a:cs typeface="Arial"/>
              </a:rPr>
              <a:t>to  </a:t>
            </a:r>
            <a:r>
              <a:rPr dirty="0" sz="2400" spc="75">
                <a:latin typeface="Arial"/>
                <a:cs typeface="Arial"/>
              </a:rPr>
              <a:t>search and </a:t>
            </a:r>
            <a:r>
              <a:rPr dirty="0" sz="2400" spc="105">
                <a:latin typeface="Arial"/>
                <a:cs typeface="Arial"/>
              </a:rPr>
              <a:t>order </a:t>
            </a:r>
            <a:r>
              <a:rPr dirty="0" sz="2400" spc="130">
                <a:latin typeface="Arial"/>
                <a:cs typeface="Arial"/>
              </a:rPr>
              <a:t>food</a:t>
            </a:r>
            <a:r>
              <a:rPr dirty="0" sz="2400" spc="-285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from  </a:t>
            </a:r>
            <a:r>
              <a:rPr dirty="0" sz="2400" spc="85">
                <a:latin typeface="Arial"/>
                <a:cs typeface="Arial"/>
              </a:rPr>
              <a:t>restaurants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8629" y="4668267"/>
            <a:ext cx="1256665" cy="1256665"/>
          </a:xfrm>
          <a:custGeom>
            <a:avLst/>
            <a:gdLst/>
            <a:ahLst/>
            <a:cxnLst/>
            <a:rect l="l" t="t" r="r" b="b"/>
            <a:pathLst>
              <a:path w="1256664" h="1256664">
                <a:moveTo>
                  <a:pt x="628278" y="628278"/>
                </a:moveTo>
                <a:lnTo>
                  <a:pt x="581841" y="624864"/>
                </a:lnTo>
                <a:lnTo>
                  <a:pt x="537525" y="614951"/>
                </a:lnTo>
                <a:lnTo>
                  <a:pt x="495815" y="599028"/>
                </a:lnTo>
                <a:lnTo>
                  <a:pt x="457196" y="577586"/>
                </a:lnTo>
                <a:lnTo>
                  <a:pt x="422152" y="551115"/>
                </a:lnTo>
                <a:lnTo>
                  <a:pt x="391169" y="520105"/>
                </a:lnTo>
                <a:lnTo>
                  <a:pt x="364731" y="485047"/>
                </a:lnTo>
                <a:lnTo>
                  <a:pt x="343324" y="446431"/>
                </a:lnTo>
                <a:lnTo>
                  <a:pt x="327433" y="404747"/>
                </a:lnTo>
                <a:lnTo>
                  <a:pt x="317543" y="360486"/>
                </a:lnTo>
                <a:lnTo>
                  <a:pt x="314139" y="314139"/>
                </a:lnTo>
                <a:lnTo>
                  <a:pt x="317543" y="267702"/>
                </a:lnTo>
                <a:lnTo>
                  <a:pt x="327433" y="223386"/>
                </a:lnTo>
                <a:lnTo>
                  <a:pt x="343324" y="181676"/>
                </a:lnTo>
                <a:lnTo>
                  <a:pt x="364731" y="143057"/>
                </a:lnTo>
                <a:lnTo>
                  <a:pt x="391169" y="108013"/>
                </a:lnTo>
                <a:lnTo>
                  <a:pt x="422152" y="77030"/>
                </a:lnTo>
                <a:lnTo>
                  <a:pt x="457196" y="50592"/>
                </a:lnTo>
                <a:lnTo>
                  <a:pt x="495815" y="29185"/>
                </a:lnTo>
                <a:lnTo>
                  <a:pt x="537525" y="13294"/>
                </a:lnTo>
                <a:lnTo>
                  <a:pt x="581841" y="3404"/>
                </a:lnTo>
                <a:lnTo>
                  <a:pt x="628278" y="0"/>
                </a:lnTo>
                <a:lnTo>
                  <a:pt x="674714" y="3404"/>
                </a:lnTo>
                <a:lnTo>
                  <a:pt x="719030" y="13294"/>
                </a:lnTo>
                <a:lnTo>
                  <a:pt x="760740" y="29185"/>
                </a:lnTo>
                <a:lnTo>
                  <a:pt x="799360" y="50592"/>
                </a:lnTo>
                <a:lnTo>
                  <a:pt x="834403" y="77030"/>
                </a:lnTo>
                <a:lnTo>
                  <a:pt x="865387" y="108013"/>
                </a:lnTo>
                <a:lnTo>
                  <a:pt x="891824" y="143057"/>
                </a:lnTo>
                <a:lnTo>
                  <a:pt x="913231" y="181676"/>
                </a:lnTo>
                <a:lnTo>
                  <a:pt x="929122" y="223386"/>
                </a:lnTo>
                <a:lnTo>
                  <a:pt x="939012" y="267702"/>
                </a:lnTo>
                <a:lnTo>
                  <a:pt x="942417" y="314139"/>
                </a:lnTo>
                <a:lnTo>
                  <a:pt x="939012" y="360486"/>
                </a:lnTo>
                <a:lnTo>
                  <a:pt x="929122" y="404747"/>
                </a:lnTo>
                <a:lnTo>
                  <a:pt x="913231" y="446431"/>
                </a:lnTo>
                <a:lnTo>
                  <a:pt x="891824" y="485047"/>
                </a:lnTo>
                <a:lnTo>
                  <a:pt x="865387" y="520105"/>
                </a:lnTo>
                <a:lnTo>
                  <a:pt x="834403" y="551115"/>
                </a:lnTo>
                <a:lnTo>
                  <a:pt x="799360" y="577586"/>
                </a:lnTo>
                <a:lnTo>
                  <a:pt x="760740" y="599028"/>
                </a:lnTo>
                <a:lnTo>
                  <a:pt x="719030" y="614951"/>
                </a:lnTo>
                <a:lnTo>
                  <a:pt x="674714" y="624864"/>
                </a:lnTo>
                <a:lnTo>
                  <a:pt x="628278" y="628278"/>
                </a:lnTo>
                <a:close/>
              </a:path>
              <a:path w="1256664" h="1256664">
                <a:moveTo>
                  <a:pt x="1256556" y="1256556"/>
                </a:moveTo>
                <a:lnTo>
                  <a:pt x="0" y="1256556"/>
                </a:lnTo>
                <a:lnTo>
                  <a:pt x="0" y="1099486"/>
                </a:lnTo>
                <a:lnTo>
                  <a:pt x="16373" y="1029955"/>
                </a:lnTo>
                <a:lnTo>
                  <a:pt x="61399" y="969102"/>
                </a:lnTo>
                <a:lnTo>
                  <a:pt x="92737" y="941931"/>
                </a:lnTo>
                <a:lnTo>
                  <a:pt x="128935" y="916931"/>
                </a:lnTo>
                <a:lnTo>
                  <a:pt x="169225" y="894102"/>
                </a:lnTo>
                <a:lnTo>
                  <a:pt x="212839" y="873445"/>
                </a:lnTo>
                <a:lnTo>
                  <a:pt x="259010" y="854960"/>
                </a:lnTo>
                <a:lnTo>
                  <a:pt x="306969" y="838649"/>
                </a:lnTo>
                <a:lnTo>
                  <a:pt x="355950" y="824510"/>
                </a:lnTo>
                <a:lnTo>
                  <a:pt x="405183" y="812546"/>
                </a:lnTo>
                <a:lnTo>
                  <a:pt x="453902" y="802756"/>
                </a:lnTo>
                <a:lnTo>
                  <a:pt x="501339" y="795140"/>
                </a:lnTo>
                <a:lnTo>
                  <a:pt x="546726" y="789700"/>
                </a:lnTo>
                <a:lnTo>
                  <a:pt x="589294" y="786435"/>
                </a:lnTo>
                <a:lnTo>
                  <a:pt x="628278" y="785347"/>
                </a:lnTo>
                <a:lnTo>
                  <a:pt x="667261" y="786435"/>
                </a:lnTo>
                <a:lnTo>
                  <a:pt x="709830" y="789700"/>
                </a:lnTo>
                <a:lnTo>
                  <a:pt x="755216" y="795140"/>
                </a:lnTo>
                <a:lnTo>
                  <a:pt x="802653" y="802756"/>
                </a:lnTo>
                <a:lnTo>
                  <a:pt x="851372" y="812546"/>
                </a:lnTo>
                <a:lnTo>
                  <a:pt x="900606" y="824510"/>
                </a:lnTo>
                <a:lnTo>
                  <a:pt x="949586" y="838649"/>
                </a:lnTo>
                <a:lnTo>
                  <a:pt x="997545" y="854960"/>
                </a:lnTo>
                <a:lnTo>
                  <a:pt x="1043716" y="873445"/>
                </a:lnTo>
                <a:lnTo>
                  <a:pt x="1087330" y="894102"/>
                </a:lnTo>
                <a:lnTo>
                  <a:pt x="1127620" y="916931"/>
                </a:lnTo>
                <a:lnTo>
                  <a:pt x="1163818" y="941931"/>
                </a:lnTo>
                <a:lnTo>
                  <a:pt x="1195156" y="969102"/>
                </a:lnTo>
                <a:lnTo>
                  <a:pt x="1220867" y="998444"/>
                </a:lnTo>
                <a:lnTo>
                  <a:pt x="1252334" y="1063636"/>
                </a:lnTo>
                <a:lnTo>
                  <a:pt x="1256556" y="1099486"/>
                </a:lnTo>
                <a:lnTo>
                  <a:pt x="1256556" y="125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00351" y="4638852"/>
            <a:ext cx="1437640" cy="1187450"/>
          </a:xfrm>
          <a:custGeom>
            <a:avLst/>
            <a:gdLst/>
            <a:ahLst/>
            <a:cxnLst/>
            <a:rect l="l" t="t" r="r" b="b"/>
            <a:pathLst>
              <a:path w="1437640" h="1187450">
                <a:moveTo>
                  <a:pt x="197027" y="296964"/>
                </a:moveTo>
                <a:lnTo>
                  <a:pt x="193154" y="212140"/>
                </a:lnTo>
                <a:lnTo>
                  <a:pt x="188963" y="140817"/>
                </a:lnTo>
                <a:lnTo>
                  <a:pt x="183680" y="81064"/>
                </a:lnTo>
                <a:lnTo>
                  <a:pt x="177596" y="55994"/>
                </a:lnTo>
                <a:lnTo>
                  <a:pt x="175310" y="55994"/>
                </a:lnTo>
                <a:lnTo>
                  <a:pt x="167817" y="90487"/>
                </a:lnTo>
                <a:lnTo>
                  <a:pt x="161721" y="166382"/>
                </a:lnTo>
                <a:lnTo>
                  <a:pt x="157607" y="242265"/>
                </a:lnTo>
                <a:lnTo>
                  <a:pt x="156095" y="276758"/>
                </a:lnTo>
                <a:lnTo>
                  <a:pt x="156095" y="285991"/>
                </a:lnTo>
                <a:lnTo>
                  <a:pt x="149301" y="293839"/>
                </a:lnTo>
                <a:lnTo>
                  <a:pt x="140169" y="295173"/>
                </a:lnTo>
                <a:lnTo>
                  <a:pt x="132118" y="294576"/>
                </a:lnTo>
                <a:lnTo>
                  <a:pt x="125336" y="290830"/>
                </a:lnTo>
                <a:lnTo>
                  <a:pt x="120650" y="284657"/>
                </a:lnTo>
                <a:lnTo>
                  <a:pt x="118897" y="276758"/>
                </a:lnTo>
                <a:lnTo>
                  <a:pt x="113741" y="149136"/>
                </a:lnTo>
                <a:lnTo>
                  <a:pt x="110020" y="83591"/>
                </a:lnTo>
                <a:lnTo>
                  <a:pt x="105930" y="59448"/>
                </a:lnTo>
                <a:lnTo>
                  <a:pt x="99682" y="55994"/>
                </a:lnTo>
                <a:lnTo>
                  <a:pt x="97116" y="55994"/>
                </a:lnTo>
                <a:lnTo>
                  <a:pt x="89636" y="90525"/>
                </a:lnTo>
                <a:lnTo>
                  <a:pt x="83527" y="166458"/>
                </a:lnTo>
                <a:lnTo>
                  <a:pt x="79413" y="242404"/>
                </a:lnTo>
                <a:lnTo>
                  <a:pt x="77901" y="276923"/>
                </a:lnTo>
                <a:lnTo>
                  <a:pt x="76174" y="284759"/>
                </a:lnTo>
                <a:lnTo>
                  <a:pt x="71526" y="290918"/>
                </a:lnTo>
                <a:lnTo>
                  <a:pt x="64795" y="294678"/>
                </a:lnTo>
                <a:lnTo>
                  <a:pt x="56794" y="295351"/>
                </a:lnTo>
                <a:lnTo>
                  <a:pt x="45326" y="293738"/>
                </a:lnTo>
                <a:lnTo>
                  <a:pt x="38417" y="285889"/>
                </a:lnTo>
                <a:lnTo>
                  <a:pt x="38417" y="276593"/>
                </a:lnTo>
                <a:lnTo>
                  <a:pt x="33261" y="149034"/>
                </a:lnTo>
                <a:lnTo>
                  <a:pt x="29540" y="83527"/>
                </a:lnTo>
                <a:lnTo>
                  <a:pt x="25463" y="59385"/>
                </a:lnTo>
                <a:lnTo>
                  <a:pt x="19202" y="55943"/>
                </a:lnTo>
                <a:lnTo>
                  <a:pt x="11722" y="93548"/>
                </a:lnTo>
                <a:lnTo>
                  <a:pt x="5613" y="176288"/>
                </a:lnTo>
                <a:lnTo>
                  <a:pt x="1498" y="259016"/>
                </a:lnTo>
                <a:lnTo>
                  <a:pt x="0" y="296621"/>
                </a:lnTo>
                <a:lnTo>
                  <a:pt x="1536" y="321652"/>
                </a:lnTo>
                <a:lnTo>
                  <a:pt x="7391" y="349427"/>
                </a:lnTo>
                <a:lnTo>
                  <a:pt x="19354" y="376618"/>
                </a:lnTo>
                <a:lnTo>
                  <a:pt x="39255" y="399859"/>
                </a:lnTo>
                <a:lnTo>
                  <a:pt x="51206" y="411962"/>
                </a:lnTo>
                <a:lnTo>
                  <a:pt x="58572" y="423532"/>
                </a:lnTo>
                <a:lnTo>
                  <a:pt x="62357" y="433451"/>
                </a:lnTo>
                <a:lnTo>
                  <a:pt x="63588" y="440651"/>
                </a:lnTo>
                <a:lnTo>
                  <a:pt x="63588" y="1145946"/>
                </a:lnTo>
                <a:lnTo>
                  <a:pt x="66840" y="1161859"/>
                </a:lnTo>
                <a:lnTo>
                  <a:pt x="75653" y="1174902"/>
                </a:lnTo>
                <a:lnTo>
                  <a:pt x="88709" y="1183716"/>
                </a:lnTo>
                <a:lnTo>
                  <a:pt x="104635" y="1186954"/>
                </a:lnTo>
                <a:lnTo>
                  <a:pt x="120573" y="1183716"/>
                </a:lnTo>
                <a:lnTo>
                  <a:pt x="133616" y="1174902"/>
                </a:lnTo>
                <a:lnTo>
                  <a:pt x="142443" y="1161859"/>
                </a:lnTo>
                <a:lnTo>
                  <a:pt x="145681" y="1145946"/>
                </a:lnTo>
                <a:lnTo>
                  <a:pt x="145745" y="443712"/>
                </a:lnTo>
                <a:lnTo>
                  <a:pt x="145630" y="442150"/>
                </a:lnTo>
                <a:lnTo>
                  <a:pt x="145745" y="440753"/>
                </a:lnTo>
                <a:lnTo>
                  <a:pt x="157213" y="402132"/>
                </a:lnTo>
                <a:lnTo>
                  <a:pt x="163614" y="395795"/>
                </a:lnTo>
                <a:lnTo>
                  <a:pt x="182930" y="372478"/>
                </a:lnTo>
                <a:lnTo>
                  <a:pt x="192849" y="346252"/>
                </a:lnTo>
                <a:lnTo>
                  <a:pt x="196507" y="320090"/>
                </a:lnTo>
                <a:lnTo>
                  <a:pt x="197027" y="296964"/>
                </a:lnTo>
                <a:close/>
              </a:path>
              <a:path w="1437640" h="1187450">
                <a:moveTo>
                  <a:pt x="1131989" y="637425"/>
                </a:moveTo>
                <a:lnTo>
                  <a:pt x="1129093" y="590308"/>
                </a:lnTo>
                <a:lnTo>
                  <a:pt x="1120444" y="543915"/>
                </a:lnTo>
                <a:lnTo>
                  <a:pt x="1106182" y="498932"/>
                </a:lnTo>
                <a:lnTo>
                  <a:pt x="1086510" y="456018"/>
                </a:lnTo>
                <a:lnTo>
                  <a:pt x="1061732" y="415836"/>
                </a:lnTo>
                <a:lnTo>
                  <a:pt x="1032230" y="378993"/>
                </a:lnTo>
                <a:lnTo>
                  <a:pt x="998423" y="346036"/>
                </a:lnTo>
                <a:lnTo>
                  <a:pt x="960831" y="317461"/>
                </a:lnTo>
                <a:lnTo>
                  <a:pt x="920026" y="293700"/>
                </a:lnTo>
                <a:lnTo>
                  <a:pt x="876617" y="275107"/>
                </a:lnTo>
                <a:lnTo>
                  <a:pt x="831253" y="261962"/>
                </a:lnTo>
                <a:lnTo>
                  <a:pt x="784631" y="254457"/>
                </a:lnTo>
                <a:lnTo>
                  <a:pt x="746874" y="252603"/>
                </a:lnTo>
                <a:lnTo>
                  <a:pt x="737425" y="252730"/>
                </a:lnTo>
                <a:lnTo>
                  <a:pt x="690372" y="256768"/>
                </a:lnTo>
                <a:lnTo>
                  <a:pt x="644169" y="266547"/>
                </a:lnTo>
                <a:lnTo>
                  <a:pt x="599503" y="281901"/>
                </a:lnTo>
                <a:lnTo>
                  <a:pt x="557060" y="302602"/>
                </a:lnTo>
                <a:lnTo>
                  <a:pt x="517461" y="328333"/>
                </a:lnTo>
                <a:lnTo>
                  <a:pt x="481330" y="358724"/>
                </a:lnTo>
                <a:lnTo>
                  <a:pt x="449186" y="393306"/>
                </a:lnTo>
                <a:lnTo>
                  <a:pt x="421513" y="431546"/>
                </a:lnTo>
                <a:lnTo>
                  <a:pt x="398741" y="472897"/>
                </a:lnTo>
                <a:lnTo>
                  <a:pt x="381203" y="516712"/>
                </a:lnTo>
                <a:lnTo>
                  <a:pt x="369163" y="562343"/>
                </a:lnTo>
                <a:lnTo>
                  <a:pt x="362813" y="609117"/>
                </a:lnTo>
                <a:lnTo>
                  <a:pt x="361772" y="637425"/>
                </a:lnTo>
                <a:lnTo>
                  <a:pt x="361886" y="646874"/>
                </a:lnTo>
                <a:lnTo>
                  <a:pt x="365937" y="693889"/>
                </a:lnTo>
                <a:lnTo>
                  <a:pt x="375716" y="740054"/>
                </a:lnTo>
                <a:lnTo>
                  <a:pt x="391083" y="784682"/>
                </a:lnTo>
                <a:lnTo>
                  <a:pt x="411797" y="827100"/>
                </a:lnTo>
                <a:lnTo>
                  <a:pt x="437553" y="866660"/>
                </a:lnTo>
                <a:lnTo>
                  <a:pt x="467956" y="902766"/>
                </a:lnTo>
                <a:lnTo>
                  <a:pt x="502564" y="934885"/>
                </a:lnTo>
                <a:lnTo>
                  <a:pt x="540842" y="962533"/>
                </a:lnTo>
                <a:lnTo>
                  <a:pt x="582218" y="985291"/>
                </a:lnTo>
                <a:lnTo>
                  <a:pt x="626071" y="1002817"/>
                </a:lnTo>
                <a:lnTo>
                  <a:pt x="671741" y="1014844"/>
                </a:lnTo>
                <a:lnTo>
                  <a:pt x="718553" y="1021194"/>
                </a:lnTo>
                <a:lnTo>
                  <a:pt x="746874" y="1022235"/>
                </a:lnTo>
                <a:lnTo>
                  <a:pt x="756335" y="1022121"/>
                </a:lnTo>
                <a:lnTo>
                  <a:pt x="803389" y="1018070"/>
                </a:lnTo>
                <a:lnTo>
                  <a:pt x="849591" y="1008291"/>
                </a:lnTo>
                <a:lnTo>
                  <a:pt x="894257" y="992936"/>
                </a:lnTo>
                <a:lnTo>
                  <a:pt x="936701" y="972235"/>
                </a:lnTo>
                <a:lnTo>
                  <a:pt x="976287" y="946505"/>
                </a:lnTo>
                <a:lnTo>
                  <a:pt x="1012418" y="916127"/>
                </a:lnTo>
                <a:lnTo>
                  <a:pt x="1044575" y="881545"/>
                </a:lnTo>
                <a:lnTo>
                  <a:pt x="1072235" y="843292"/>
                </a:lnTo>
                <a:lnTo>
                  <a:pt x="1095006" y="801954"/>
                </a:lnTo>
                <a:lnTo>
                  <a:pt x="1112545" y="758126"/>
                </a:lnTo>
                <a:lnTo>
                  <a:pt x="1124585" y="712495"/>
                </a:lnTo>
                <a:lnTo>
                  <a:pt x="1130947" y="665734"/>
                </a:lnTo>
                <a:lnTo>
                  <a:pt x="1131989" y="637425"/>
                </a:lnTo>
                <a:close/>
              </a:path>
              <a:path w="1437640" h="1187450">
                <a:moveTo>
                  <a:pt x="1296949" y="637476"/>
                </a:moveTo>
                <a:lnTo>
                  <a:pt x="1294930" y="590054"/>
                </a:lnTo>
                <a:lnTo>
                  <a:pt x="1288973" y="543750"/>
                </a:lnTo>
                <a:lnTo>
                  <a:pt x="1279271" y="498729"/>
                </a:lnTo>
                <a:lnTo>
                  <a:pt x="1265961" y="455155"/>
                </a:lnTo>
                <a:lnTo>
                  <a:pt x="1249210" y="413194"/>
                </a:lnTo>
                <a:lnTo>
                  <a:pt x="1229207" y="373024"/>
                </a:lnTo>
                <a:lnTo>
                  <a:pt x="1206093" y="334797"/>
                </a:lnTo>
                <a:lnTo>
                  <a:pt x="1182941" y="302717"/>
                </a:lnTo>
                <a:lnTo>
                  <a:pt x="1182941" y="637425"/>
                </a:lnTo>
                <a:lnTo>
                  <a:pt x="1180388" y="684898"/>
                </a:lnTo>
                <a:lnTo>
                  <a:pt x="1172883" y="730885"/>
                </a:lnTo>
                <a:lnTo>
                  <a:pt x="1160716" y="775144"/>
                </a:lnTo>
                <a:lnTo>
                  <a:pt x="1144130" y="817372"/>
                </a:lnTo>
                <a:lnTo>
                  <a:pt x="1123403" y="857338"/>
                </a:lnTo>
                <a:lnTo>
                  <a:pt x="1098804" y="894753"/>
                </a:lnTo>
                <a:lnTo>
                  <a:pt x="1070597" y="929360"/>
                </a:lnTo>
                <a:lnTo>
                  <a:pt x="1039037" y="960882"/>
                </a:lnTo>
                <a:lnTo>
                  <a:pt x="1004404" y="989076"/>
                </a:lnTo>
                <a:lnTo>
                  <a:pt x="966965" y="1013663"/>
                </a:lnTo>
                <a:lnTo>
                  <a:pt x="926973" y="1034364"/>
                </a:lnTo>
                <a:lnTo>
                  <a:pt x="884694" y="1050937"/>
                </a:lnTo>
                <a:lnTo>
                  <a:pt x="840422" y="1063104"/>
                </a:lnTo>
                <a:lnTo>
                  <a:pt x="794385" y="1070597"/>
                </a:lnTo>
                <a:lnTo>
                  <a:pt x="746874" y="1073150"/>
                </a:lnTo>
                <a:lnTo>
                  <a:pt x="699363" y="1070597"/>
                </a:lnTo>
                <a:lnTo>
                  <a:pt x="653338" y="1063104"/>
                </a:lnTo>
                <a:lnTo>
                  <a:pt x="609053" y="1050937"/>
                </a:lnTo>
                <a:lnTo>
                  <a:pt x="566788" y="1034364"/>
                </a:lnTo>
                <a:lnTo>
                  <a:pt x="526796" y="1013663"/>
                </a:lnTo>
                <a:lnTo>
                  <a:pt x="489356" y="989076"/>
                </a:lnTo>
                <a:lnTo>
                  <a:pt x="454723" y="960882"/>
                </a:lnTo>
                <a:lnTo>
                  <a:pt x="423164" y="929360"/>
                </a:lnTo>
                <a:lnTo>
                  <a:pt x="394957" y="894753"/>
                </a:lnTo>
                <a:lnTo>
                  <a:pt x="370344" y="857338"/>
                </a:lnTo>
                <a:lnTo>
                  <a:pt x="349631" y="817372"/>
                </a:lnTo>
                <a:lnTo>
                  <a:pt x="333044" y="775144"/>
                </a:lnTo>
                <a:lnTo>
                  <a:pt x="320865" y="730885"/>
                </a:lnTo>
                <a:lnTo>
                  <a:pt x="313372" y="684898"/>
                </a:lnTo>
                <a:lnTo>
                  <a:pt x="310807" y="637476"/>
                </a:lnTo>
                <a:lnTo>
                  <a:pt x="313359" y="590054"/>
                </a:lnTo>
                <a:lnTo>
                  <a:pt x="320865" y="543953"/>
                </a:lnTo>
                <a:lnTo>
                  <a:pt x="333044" y="499706"/>
                </a:lnTo>
                <a:lnTo>
                  <a:pt x="349631" y="457466"/>
                </a:lnTo>
                <a:lnTo>
                  <a:pt x="370344" y="417512"/>
                </a:lnTo>
                <a:lnTo>
                  <a:pt x="394957" y="380098"/>
                </a:lnTo>
                <a:lnTo>
                  <a:pt x="423164" y="345490"/>
                </a:lnTo>
                <a:lnTo>
                  <a:pt x="454723" y="313956"/>
                </a:lnTo>
                <a:lnTo>
                  <a:pt x="489356" y="285762"/>
                </a:lnTo>
                <a:lnTo>
                  <a:pt x="526796" y="261188"/>
                </a:lnTo>
                <a:lnTo>
                  <a:pt x="566788" y="240474"/>
                </a:lnTo>
                <a:lnTo>
                  <a:pt x="609053" y="223901"/>
                </a:lnTo>
                <a:lnTo>
                  <a:pt x="653338" y="211734"/>
                </a:lnTo>
                <a:lnTo>
                  <a:pt x="699363" y="204241"/>
                </a:lnTo>
                <a:lnTo>
                  <a:pt x="746874" y="201688"/>
                </a:lnTo>
                <a:lnTo>
                  <a:pt x="794385" y="204241"/>
                </a:lnTo>
                <a:lnTo>
                  <a:pt x="840422" y="211734"/>
                </a:lnTo>
                <a:lnTo>
                  <a:pt x="884694" y="223901"/>
                </a:lnTo>
                <a:lnTo>
                  <a:pt x="926973" y="240474"/>
                </a:lnTo>
                <a:lnTo>
                  <a:pt x="966965" y="261188"/>
                </a:lnTo>
                <a:lnTo>
                  <a:pt x="1004404" y="285762"/>
                </a:lnTo>
                <a:lnTo>
                  <a:pt x="1039037" y="313956"/>
                </a:lnTo>
                <a:lnTo>
                  <a:pt x="1070597" y="345490"/>
                </a:lnTo>
                <a:lnTo>
                  <a:pt x="1098804" y="380098"/>
                </a:lnTo>
                <a:lnTo>
                  <a:pt x="1123403" y="417512"/>
                </a:lnTo>
                <a:lnTo>
                  <a:pt x="1144130" y="457466"/>
                </a:lnTo>
                <a:lnTo>
                  <a:pt x="1160716" y="499706"/>
                </a:lnTo>
                <a:lnTo>
                  <a:pt x="1172883" y="543953"/>
                </a:lnTo>
                <a:lnTo>
                  <a:pt x="1180388" y="589953"/>
                </a:lnTo>
                <a:lnTo>
                  <a:pt x="1182941" y="637425"/>
                </a:lnTo>
                <a:lnTo>
                  <a:pt x="1182941" y="302717"/>
                </a:lnTo>
                <a:lnTo>
                  <a:pt x="1151216" y="264833"/>
                </a:lnTo>
                <a:lnTo>
                  <a:pt x="1119784" y="233426"/>
                </a:lnTo>
                <a:lnTo>
                  <a:pt x="1085913" y="204635"/>
                </a:lnTo>
                <a:lnTo>
                  <a:pt x="1049769" y="178600"/>
                </a:lnTo>
                <a:lnTo>
                  <a:pt x="1011504" y="155511"/>
                </a:lnTo>
                <a:lnTo>
                  <a:pt x="971308" y="135521"/>
                </a:lnTo>
                <a:lnTo>
                  <a:pt x="929322" y="118795"/>
                </a:lnTo>
                <a:lnTo>
                  <a:pt x="885723" y="105498"/>
                </a:lnTo>
                <a:lnTo>
                  <a:pt x="840663" y="95796"/>
                </a:lnTo>
                <a:lnTo>
                  <a:pt x="794334" y="89852"/>
                </a:lnTo>
                <a:lnTo>
                  <a:pt x="746874" y="87833"/>
                </a:lnTo>
                <a:lnTo>
                  <a:pt x="699414" y="89852"/>
                </a:lnTo>
                <a:lnTo>
                  <a:pt x="653072" y="95796"/>
                </a:lnTo>
                <a:lnTo>
                  <a:pt x="608012" y="105498"/>
                </a:lnTo>
                <a:lnTo>
                  <a:pt x="564413" y="118795"/>
                </a:lnTo>
                <a:lnTo>
                  <a:pt x="522427" y="135521"/>
                </a:lnTo>
                <a:lnTo>
                  <a:pt x="482219" y="155511"/>
                </a:lnTo>
                <a:lnTo>
                  <a:pt x="443966" y="178600"/>
                </a:lnTo>
                <a:lnTo>
                  <a:pt x="407822" y="204635"/>
                </a:lnTo>
                <a:lnTo>
                  <a:pt x="373951" y="233426"/>
                </a:lnTo>
                <a:lnTo>
                  <a:pt x="342519" y="264833"/>
                </a:lnTo>
                <a:lnTo>
                  <a:pt x="313702" y="298678"/>
                </a:lnTo>
                <a:lnTo>
                  <a:pt x="287655" y="334797"/>
                </a:lnTo>
                <a:lnTo>
                  <a:pt x="264541" y="373024"/>
                </a:lnTo>
                <a:lnTo>
                  <a:pt x="244538" y="413194"/>
                </a:lnTo>
                <a:lnTo>
                  <a:pt x="227787" y="455155"/>
                </a:lnTo>
                <a:lnTo>
                  <a:pt x="214490" y="498729"/>
                </a:lnTo>
                <a:lnTo>
                  <a:pt x="204774" y="543750"/>
                </a:lnTo>
                <a:lnTo>
                  <a:pt x="198843" y="589953"/>
                </a:lnTo>
                <a:lnTo>
                  <a:pt x="196811" y="637425"/>
                </a:lnTo>
                <a:lnTo>
                  <a:pt x="198831" y="684898"/>
                </a:lnTo>
                <a:lnTo>
                  <a:pt x="204774" y="731215"/>
                </a:lnTo>
                <a:lnTo>
                  <a:pt x="214490" y="776224"/>
                </a:lnTo>
                <a:lnTo>
                  <a:pt x="227787" y="819797"/>
                </a:lnTo>
                <a:lnTo>
                  <a:pt x="244538" y="861758"/>
                </a:lnTo>
                <a:lnTo>
                  <a:pt x="264541" y="901928"/>
                </a:lnTo>
                <a:lnTo>
                  <a:pt x="287655" y="940155"/>
                </a:lnTo>
                <a:lnTo>
                  <a:pt x="313702" y="976274"/>
                </a:lnTo>
                <a:lnTo>
                  <a:pt x="342519" y="1010119"/>
                </a:lnTo>
                <a:lnTo>
                  <a:pt x="373951" y="1041527"/>
                </a:lnTo>
                <a:lnTo>
                  <a:pt x="407822" y="1070317"/>
                </a:lnTo>
                <a:lnTo>
                  <a:pt x="443966" y="1096352"/>
                </a:lnTo>
                <a:lnTo>
                  <a:pt x="482219" y="1119441"/>
                </a:lnTo>
                <a:lnTo>
                  <a:pt x="522427" y="1139431"/>
                </a:lnTo>
                <a:lnTo>
                  <a:pt x="564413" y="1156169"/>
                </a:lnTo>
                <a:lnTo>
                  <a:pt x="608012" y="1169466"/>
                </a:lnTo>
                <a:lnTo>
                  <a:pt x="653072" y="1179169"/>
                </a:lnTo>
                <a:lnTo>
                  <a:pt x="699414" y="1185113"/>
                </a:lnTo>
                <a:lnTo>
                  <a:pt x="746874" y="1187119"/>
                </a:lnTo>
                <a:lnTo>
                  <a:pt x="794334" y="1185113"/>
                </a:lnTo>
                <a:lnTo>
                  <a:pt x="840676" y="1179169"/>
                </a:lnTo>
                <a:lnTo>
                  <a:pt x="885736" y="1169466"/>
                </a:lnTo>
                <a:lnTo>
                  <a:pt x="929335" y="1156169"/>
                </a:lnTo>
                <a:lnTo>
                  <a:pt x="971321" y="1139431"/>
                </a:lnTo>
                <a:lnTo>
                  <a:pt x="1011529" y="1119441"/>
                </a:lnTo>
                <a:lnTo>
                  <a:pt x="1049794" y="1096352"/>
                </a:lnTo>
                <a:lnTo>
                  <a:pt x="1082001" y="1073150"/>
                </a:lnTo>
                <a:lnTo>
                  <a:pt x="1085938" y="1070317"/>
                </a:lnTo>
                <a:lnTo>
                  <a:pt x="1119809" y="1041527"/>
                </a:lnTo>
                <a:lnTo>
                  <a:pt x="1151229" y="1010119"/>
                </a:lnTo>
                <a:lnTo>
                  <a:pt x="1180058" y="976274"/>
                </a:lnTo>
                <a:lnTo>
                  <a:pt x="1206106" y="940155"/>
                </a:lnTo>
                <a:lnTo>
                  <a:pt x="1229207" y="901928"/>
                </a:lnTo>
                <a:lnTo>
                  <a:pt x="1249222" y="861758"/>
                </a:lnTo>
                <a:lnTo>
                  <a:pt x="1265961" y="819797"/>
                </a:lnTo>
                <a:lnTo>
                  <a:pt x="1279271" y="776224"/>
                </a:lnTo>
                <a:lnTo>
                  <a:pt x="1288973" y="731215"/>
                </a:lnTo>
                <a:lnTo>
                  <a:pt x="1294930" y="684898"/>
                </a:lnTo>
                <a:lnTo>
                  <a:pt x="1296949" y="637476"/>
                </a:lnTo>
                <a:close/>
              </a:path>
              <a:path w="1437640" h="1187450">
                <a:moveTo>
                  <a:pt x="1437563" y="50990"/>
                </a:moveTo>
                <a:lnTo>
                  <a:pt x="1437093" y="39649"/>
                </a:lnTo>
                <a:lnTo>
                  <a:pt x="1433449" y="16992"/>
                </a:lnTo>
                <a:lnTo>
                  <a:pt x="1423479" y="0"/>
                </a:lnTo>
                <a:lnTo>
                  <a:pt x="1404035" y="5651"/>
                </a:lnTo>
                <a:lnTo>
                  <a:pt x="1371968" y="50939"/>
                </a:lnTo>
                <a:lnTo>
                  <a:pt x="1349413" y="97243"/>
                </a:lnTo>
                <a:lnTo>
                  <a:pt x="1333207" y="143789"/>
                </a:lnTo>
                <a:lnTo>
                  <a:pt x="1323124" y="191020"/>
                </a:lnTo>
                <a:lnTo>
                  <a:pt x="1318882" y="239382"/>
                </a:lnTo>
                <a:lnTo>
                  <a:pt x="1320266" y="289306"/>
                </a:lnTo>
                <a:lnTo>
                  <a:pt x="1326997" y="341223"/>
                </a:lnTo>
                <a:lnTo>
                  <a:pt x="1338834" y="395592"/>
                </a:lnTo>
                <a:lnTo>
                  <a:pt x="1368412" y="496620"/>
                </a:lnTo>
                <a:lnTo>
                  <a:pt x="1373314" y="525411"/>
                </a:lnTo>
                <a:lnTo>
                  <a:pt x="1370799" y="551942"/>
                </a:lnTo>
                <a:lnTo>
                  <a:pt x="1361440" y="589013"/>
                </a:lnTo>
                <a:lnTo>
                  <a:pt x="1358709" y="600964"/>
                </a:lnTo>
                <a:lnTo>
                  <a:pt x="1356880" y="613092"/>
                </a:lnTo>
                <a:lnTo>
                  <a:pt x="1355852" y="625322"/>
                </a:lnTo>
                <a:lnTo>
                  <a:pt x="1355534" y="637590"/>
                </a:lnTo>
                <a:lnTo>
                  <a:pt x="1355483" y="1146060"/>
                </a:lnTo>
                <a:lnTo>
                  <a:pt x="1359115" y="1162875"/>
                </a:lnTo>
                <a:lnTo>
                  <a:pt x="1368945" y="1176362"/>
                </a:lnTo>
                <a:lnTo>
                  <a:pt x="1383360" y="1184897"/>
                </a:lnTo>
                <a:lnTo>
                  <a:pt x="1400759" y="1186840"/>
                </a:lnTo>
                <a:lnTo>
                  <a:pt x="1415478" y="1182255"/>
                </a:lnTo>
                <a:lnTo>
                  <a:pt x="1427137" y="1172679"/>
                </a:lnTo>
                <a:lnTo>
                  <a:pt x="1434807" y="1159497"/>
                </a:lnTo>
                <a:lnTo>
                  <a:pt x="1437563" y="1144104"/>
                </a:lnTo>
                <a:lnTo>
                  <a:pt x="1437563" y="50990"/>
                </a:lnTo>
                <a:close/>
              </a:path>
            </a:pathLst>
          </a:custGeom>
          <a:solidFill>
            <a:srgbClr val="EC640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2021-07-23T10:54:34Z</dcterms:created>
  <dcterms:modified xsi:type="dcterms:W3CDTF">2021-07-23T10:54:34Z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2021-07-23T00:00:00Z</vt:filetime>
  </property>
</Properties>
</file>