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8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1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0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8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9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4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178E-7365-41AC-BC63-3CE1EE94ABE0}" type="datetimeFigureOut">
              <a:rPr lang="en-IN" smtClean="0"/>
              <a:t>15-04-2017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970E-A286-47D6-833B-00A9263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7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C00000"/>
            </a:gs>
            <a:gs pos="53000">
              <a:schemeClr val="accent3">
                <a:lumMod val="89000"/>
              </a:schemeClr>
            </a:gs>
            <a:gs pos="73000">
              <a:schemeClr val="accent3">
                <a:lumMod val="75000"/>
              </a:schemeClr>
            </a:gs>
            <a:gs pos="92000">
              <a:schemeClr val="accent3">
                <a:lumMod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00" y="1805190"/>
            <a:ext cx="6600000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2017-04-15T04:30:20Z</dcterms:created>
  <dcterms:modified xsi:type="dcterms:W3CDTF">2017-04-15T04:34:31Z</dcterms:modified>
</cp:coreProperties>
</file>