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5332" autoAdjust="0"/>
  </p:normalViewPr>
  <p:slideViewPr>
    <p:cSldViewPr snapToGrid="0">
      <p:cViewPr>
        <p:scale>
          <a:sx n="66" d="100"/>
          <a:sy n="66" d="100"/>
        </p:scale>
        <p:origin x="864" y="4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5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9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4807-6EB0-4882-9261-431E1E5E8CB4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ABA0-41FA-4D02-A217-CACED54C6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9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TEXT EXTRACTION </a:t>
            </a:r>
            <a:r>
              <a:rPr lang="en-IN" dirty="0" smtClean="0"/>
              <a:t>FROM LOW RESOLUTION IMAGES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Nandan A.S.</a:t>
            </a:r>
          </a:p>
          <a:p>
            <a:r>
              <a:rPr lang="en-IN" dirty="0" smtClean="0"/>
              <a:t>1BG15CS059</a:t>
            </a:r>
            <a:br>
              <a:rPr lang="en-IN" dirty="0" smtClean="0"/>
            </a:br>
            <a:r>
              <a:rPr lang="en-IN" dirty="0" smtClean="0"/>
              <a:t>6</a:t>
            </a:r>
            <a:r>
              <a:rPr lang="en-IN" baseline="30000" dirty="0" smtClean="0"/>
              <a:t>th</a:t>
            </a:r>
            <a:r>
              <a:rPr lang="en-IN" dirty="0" smtClean="0"/>
              <a:t> Semester</a:t>
            </a:r>
            <a:br>
              <a:rPr lang="en-IN" dirty="0" smtClean="0"/>
            </a:br>
            <a:r>
              <a:rPr lang="en-IN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1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Cheap </a:t>
            </a:r>
            <a:r>
              <a:rPr lang="en-US" dirty="0"/>
              <a:t>and versatile cameras make it possible to easily and quickly capture a wide variety of documents. However, low resolution cameras present a challenge to OCR because it is virtually impossible to do character segmentation independently from recognition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5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TOOLS AND TECHNOLOGIES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Python 3.6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PIL – Python Imaging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1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5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EXTRACTION FROM LOW RESOLUTION IMAGES </vt:lpstr>
      <vt:lpstr>ABSTRACT</vt:lpstr>
      <vt:lpstr>TOOLS AND TECHNOLOGIES USED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CAPTCHA CRACKER </dc:title>
  <dc:creator>Nandan</dc:creator>
  <cp:lastModifiedBy>Nandan</cp:lastModifiedBy>
  <cp:revision>19</cp:revision>
  <dcterms:created xsi:type="dcterms:W3CDTF">2018-04-23T14:43:45Z</dcterms:created>
  <dcterms:modified xsi:type="dcterms:W3CDTF">2018-05-01T13:55:57Z</dcterms:modified>
</cp:coreProperties>
</file>