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C85884-DD9A-1B4C-9CE7-FF5CC3080833}" v="71" dt="2025-02-07T15:53:10.3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62"/>
    <p:restoredTop sz="94704"/>
  </p:normalViewPr>
  <p:slideViewPr>
    <p:cSldViewPr snapToGrid="0">
      <p:cViewPr varScale="1">
        <p:scale>
          <a:sx n="111" d="100"/>
          <a:sy n="111" d="100"/>
        </p:scale>
        <p:origin x="216"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6.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728173D-37E4-4F9C-9409-1BBE1677BE9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F7F2708-2DA6-4505-A408-24E7511C4F54}">
      <dgm:prSet/>
      <dgm:spPr/>
      <dgm:t>
        <a:bodyPr/>
        <a:lstStyle/>
        <a:p>
          <a:pPr algn="just"/>
          <a:r>
            <a:rPr lang="en-US" dirty="0"/>
            <a:t>Previous studies focus on SMOTE and ADASYN for either continuous or nominal datasets, not mixed-feature datasets.</a:t>
          </a:r>
        </a:p>
      </dgm:t>
    </dgm:pt>
    <dgm:pt modelId="{87B6BCC3-5CCE-426F-B959-3EF8AD90076E}" type="parTrans" cxnId="{755FDECD-EE21-4548-9613-223972B945FF}">
      <dgm:prSet/>
      <dgm:spPr/>
      <dgm:t>
        <a:bodyPr/>
        <a:lstStyle/>
        <a:p>
          <a:endParaRPr lang="en-US"/>
        </a:p>
      </dgm:t>
    </dgm:pt>
    <dgm:pt modelId="{6874C0F6-FC85-4111-AD25-A3D6A51670CB}" type="sibTrans" cxnId="{755FDECD-EE21-4548-9613-223972B945FF}">
      <dgm:prSet/>
      <dgm:spPr/>
      <dgm:t>
        <a:bodyPr/>
        <a:lstStyle/>
        <a:p>
          <a:endParaRPr lang="en-US"/>
        </a:p>
      </dgm:t>
    </dgm:pt>
    <dgm:pt modelId="{6BA2970C-24EF-4448-9BED-5BC317569D46}">
      <dgm:prSet/>
      <dgm:spPr/>
      <dgm:t>
        <a:bodyPr/>
        <a:lstStyle/>
        <a:p>
          <a:pPr algn="just"/>
          <a:r>
            <a:rPr lang="en-US" dirty="0"/>
            <a:t>Limited exploration of SMOTE-ENC in medical datasets, especially for COPD classification.</a:t>
          </a:r>
        </a:p>
      </dgm:t>
    </dgm:pt>
    <dgm:pt modelId="{DCAB5E22-89F7-42E6-9AEA-D103FF57C331}" type="parTrans" cxnId="{63BC0BF1-9B65-4160-A6AD-054D8182A61B}">
      <dgm:prSet/>
      <dgm:spPr/>
      <dgm:t>
        <a:bodyPr/>
        <a:lstStyle/>
        <a:p>
          <a:endParaRPr lang="en-US"/>
        </a:p>
      </dgm:t>
    </dgm:pt>
    <dgm:pt modelId="{C2CB39B7-C67E-4753-89BA-8BC352DBFA9F}" type="sibTrans" cxnId="{63BC0BF1-9B65-4160-A6AD-054D8182A61B}">
      <dgm:prSet/>
      <dgm:spPr/>
      <dgm:t>
        <a:bodyPr/>
        <a:lstStyle/>
        <a:p>
          <a:endParaRPr lang="en-US"/>
        </a:p>
      </dgm:t>
    </dgm:pt>
    <dgm:pt modelId="{B2410CA4-65B1-4C14-AB4E-E742850259CA}">
      <dgm:prSet/>
      <dgm:spPr/>
      <dgm:t>
        <a:bodyPr/>
        <a:lstStyle/>
        <a:p>
          <a:pPr algn="just"/>
          <a:r>
            <a:rPr lang="en-US" dirty="0"/>
            <a:t>No comprehensive assessments have been made comparing SMOTE with </a:t>
          </a:r>
          <a:r>
            <a:rPr lang="en-US"/>
            <a:t>SMOTE-ENC in </a:t>
          </a:r>
          <a:r>
            <a:rPr lang="en-US" dirty="0"/>
            <a:t>advanced classifiers like Random Forest or SVM in COPD detection.</a:t>
          </a:r>
        </a:p>
      </dgm:t>
    </dgm:pt>
    <dgm:pt modelId="{C4D66C66-B5D9-4CDB-87A9-2C67E21487E3}" type="parTrans" cxnId="{95535ECE-94A5-474B-A07B-B037C12E1750}">
      <dgm:prSet/>
      <dgm:spPr/>
      <dgm:t>
        <a:bodyPr/>
        <a:lstStyle/>
        <a:p>
          <a:endParaRPr lang="en-US"/>
        </a:p>
      </dgm:t>
    </dgm:pt>
    <dgm:pt modelId="{6112E142-5CD5-49DC-91A5-E66A08FF5F6F}" type="sibTrans" cxnId="{95535ECE-94A5-474B-A07B-B037C12E1750}">
      <dgm:prSet/>
      <dgm:spPr/>
      <dgm:t>
        <a:bodyPr/>
        <a:lstStyle/>
        <a:p>
          <a:endParaRPr lang="en-US"/>
        </a:p>
      </dgm:t>
    </dgm:pt>
    <dgm:pt modelId="{0AC8E2C1-A14C-46B1-8E8E-FAB44EE17F12}" type="pres">
      <dgm:prSet presAssocID="{9728173D-37E4-4F9C-9409-1BBE1677BE97}" presName="root" presStyleCnt="0">
        <dgm:presLayoutVars>
          <dgm:dir/>
          <dgm:resizeHandles val="exact"/>
        </dgm:presLayoutVars>
      </dgm:prSet>
      <dgm:spPr/>
    </dgm:pt>
    <dgm:pt modelId="{ABD628C9-088E-4FB5-BE93-53B8A910DC71}" type="pres">
      <dgm:prSet presAssocID="{6F7F2708-2DA6-4505-A408-24E7511C4F54}" presName="compNode" presStyleCnt="0"/>
      <dgm:spPr/>
    </dgm:pt>
    <dgm:pt modelId="{8EEB402A-0629-4CB2-9E0B-6703B0383953}" type="pres">
      <dgm:prSet presAssocID="{6F7F2708-2DA6-4505-A408-24E7511C4F54}" presName="bgRect" presStyleLbl="bgShp" presStyleIdx="0" presStyleCnt="3"/>
      <dgm:spPr/>
    </dgm:pt>
    <dgm:pt modelId="{8DDEED51-4A1F-4677-9C48-D2B10AA543E7}" type="pres">
      <dgm:prSet presAssocID="{6F7F2708-2DA6-4505-A408-24E7511C4F5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58CCB81-3DBB-4CE9-A2F7-A605EC39ADA2}" type="pres">
      <dgm:prSet presAssocID="{6F7F2708-2DA6-4505-A408-24E7511C4F54}" presName="spaceRect" presStyleCnt="0"/>
      <dgm:spPr/>
    </dgm:pt>
    <dgm:pt modelId="{46AF6945-B212-421B-AC0F-7E799473485E}" type="pres">
      <dgm:prSet presAssocID="{6F7F2708-2DA6-4505-A408-24E7511C4F54}" presName="parTx" presStyleLbl="revTx" presStyleIdx="0" presStyleCnt="3">
        <dgm:presLayoutVars>
          <dgm:chMax val="0"/>
          <dgm:chPref val="0"/>
        </dgm:presLayoutVars>
      </dgm:prSet>
      <dgm:spPr/>
    </dgm:pt>
    <dgm:pt modelId="{A0EC4E33-13EE-479A-81C1-52BB2BF6E2FF}" type="pres">
      <dgm:prSet presAssocID="{6874C0F6-FC85-4111-AD25-A3D6A51670CB}" presName="sibTrans" presStyleCnt="0"/>
      <dgm:spPr/>
    </dgm:pt>
    <dgm:pt modelId="{61BAEDB6-6654-48EC-830B-92A1134137B5}" type="pres">
      <dgm:prSet presAssocID="{6BA2970C-24EF-4448-9BED-5BC317569D46}" presName="compNode" presStyleCnt="0"/>
      <dgm:spPr/>
    </dgm:pt>
    <dgm:pt modelId="{0DA9B32B-82D8-46D0-BF9E-E0597B61DB99}" type="pres">
      <dgm:prSet presAssocID="{6BA2970C-24EF-4448-9BED-5BC317569D46}" presName="bgRect" presStyleLbl="bgShp" presStyleIdx="1" presStyleCnt="3"/>
      <dgm:spPr/>
    </dgm:pt>
    <dgm:pt modelId="{1FCC9692-3C33-4A0E-986B-106C979D20C9}" type="pres">
      <dgm:prSet presAssocID="{6BA2970C-24EF-4448-9BED-5BC317569D4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ungs"/>
        </a:ext>
      </dgm:extLst>
    </dgm:pt>
    <dgm:pt modelId="{D8055CC2-7B7E-42DF-8CB6-2978EDDEAF79}" type="pres">
      <dgm:prSet presAssocID="{6BA2970C-24EF-4448-9BED-5BC317569D46}" presName="spaceRect" presStyleCnt="0"/>
      <dgm:spPr/>
    </dgm:pt>
    <dgm:pt modelId="{E2726ED0-4E6C-4E6B-81D0-E093BED00F13}" type="pres">
      <dgm:prSet presAssocID="{6BA2970C-24EF-4448-9BED-5BC317569D46}" presName="parTx" presStyleLbl="revTx" presStyleIdx="1" presStyleCnt="3">
        <dgm:presLayoutVars>
          <dgm:chMax val="0"/>
          <dgm:chPref val="0"/>
        </dgm:presLayoutVars>
      </dgm:prSet>
      <dgm:spPr/>
    </dgm:pt>
    <dgm:pt modelId="{85D0A0EC-2C37-4620-AE6A-4069EDF877CE}" type="pres">
      <dgm:prSet presAssocID="{C2CB39B7-C67E-4753-89BA-8BC352DBFA9F}" presName="sibTrans" presStyleCnt="0"/>
      <dgm:spPr/>
    </dgm:pt>
    <dgm:pt modelId="{6ECA4BFA-470A-45F8-8EB4-79A362C2E84C}" type="pres">
      <dgm:prSet presAssocID="{B2410CA4-65B1-4C14-AB4E-E742850259CA}" presName="compNode" presStyleCnt="0"/>
      <dgm:spPr/>
    </dgm:pt>
    <dgm:pt modelId="{F2084A81-9B08-497D-9C4A-920DAA289524}" type="pres">
      <dgm:prSet presAssocID="{B2410CA4-65B1-4C14-AB4E-E742850259CA}" presName="bgRect" presStyleLbl="bgShp" presStyleIdx="2" presStyleCnt="3"/>
      <dgm:spPr/>
    </dgm:pt>
    <dgm:pt modelId="{76271589-8759-4756-BCB3-14012ED86C7F}" type="pres">
      <dgm:prSet presAssocID="{B2410CA4-65B1-4C14-AB4E-E742850259C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o Smoking"/>
        </a:ext>
      </dgm:extLst>
    </dgm:pt>
    <dgm:pt modelId="{0463309B-90EE-481F-81DA-77500B6F3E81}" type="pres">
      <dgm:prSet presAssocID="{B2410CA4-65B1-4C14-AB4E-E742850259CA}" presName="spaceRect" presStyleCnt="0"/>
      <dgm:spPr/>
    </dgm:pt>
    <dgm:pt modelId="{4FC750F3-94C1-41B2-AA2C-0A2785DF943A}" type="pres">
      <dgm:prSet presAssocID="{B2410CA4-65B1-4C14-AB4E-E742850259CA}" presName="parTx" presStyleLbl="revTx" presStyleIdx="2" presStyleCnt="3">
        <dgm:presLayoutVars>
          <dgm:chMax val="0"/>
          <dgm:chPref val="0"/>
        </dgm:presLayoutVars>
      </dgm:prSet>
      <dgm:spPr/>
    </dgm:pt>
  </dgm:ptLst>
  <dgm:cxnLst>
    <dgm:cxn modelId="{6F364C7E-038A-4C44-8B45-3E9A3CF9BB9C}" type="presOf" srcId="{9728173D-37E4-4F9C-9409-1BBE1677BE97}" destId="{0AC8E2C1-A14C-46B1-8E8E-FAB44EE17F12}" srcOrd="0" destOrd="0" presId="urn:microsoft.com/office/officeart/2018/2/layout/IconVerticalSolidList"/>
    <dgm:cxn modelId="{FD60D9AA-4614-475F-8E07-ED0F8A2D923B}" type="presOf" srcId="{B2410CA4-65B1-4C14-AB4E-E742850259CA}" destId="{4FC750F3-94C1-41B2-AA2C-0A2785DF943A}" srcOrd="0" destOrd="0" presId="urn:microsoft.com/office/officeart/2018/2/layout/IconVerticalSolidList"/>
    <dgm:cxn modelId="{BFFD9BAF-9AB7-4ECD-ABE8-A3EF2825754A}" type="presOf" srcId="{6BA2970C-24EF-4448-9BED-5BC317569D46}" destId="{E2726ED0-4E6C-4E6B-81D0-E093BED00F13}" srcOrd="0" destOrd="0" presId="urn:microsoft.com/office/officeart/2018/2/layout/IconVerticalSolidList"/>
    <dgm:cxn modelId="{755FDECD-EE21-4548-9613-223972B945FF}" srcId="{9728173D-37E4-4F9C-9409-1BBE1677BE97}" destId="{6F7F2708-2DA6-4505-A408-24E7511C4F54}" srcOrd="0" destOrd="0" parTransId="{87B6BCC3-5CCE-426F-B959-3EF8AD90076E}" sibTransId="{6874C0F6-FC85-4111-AD25-A3D6A51670CB}"/>
    <dgm:cxn modelId="{95535ECE-94A5-474B-A07B-B037C12E1750}" srcId="{9728173D-37E4-4F9C-9409-1BBE1677BE97}" destId="{B2410CA4-65B1-4C14-AB4E-E742850259CA}" srcOrd="2" destOrd="0" parTransId="{C4D66C66-B5D9-4CDB-87A9-2C67E21487E3}" sibTransId="{6112E142-5CD5-49DC-91A5-E66A08FF5F6F}"/>
    <dgm:cxn modelId="{75CF4CE3-CFA2-448D-82F6-6E2AE8B217EA}" type="presOf" srcId="{6F7F2708-2DA6-4505-A408-24E7511C4F54}" destId="{46AF6945-B212-421B-AC0F-7E799473485E}" srcOrd="0" destOrd="0" presId="urn:microsoft.com/office/officeart/2018/2/layout/IconVerticalSolidList"/>
    <dgm:cxn modelId="{63BC0BF1-9B65-4160-A6AD-054D8182A61B}" srcId="{9728173D-37E4-4F9C-9409-1BBE1677BE97}" destId="{6BA2970C-24EF-4448-9BED-5BC317569D46}" srcOrd="1" destOrd="0" parTransId="{DCAB5E22-89F7-42E6-9AEA-D103FF57C331}" sibTransId="{C2CB39B7-C67E-4753-89BA-8BC352DBFA9F}"/>
    <dgm:cxn modelId="{55710050-9BDD-4802-8BF4-698E4C5592FE}" type="presParOf" srcId="{0AC8E2C1-A14C-46B1-8E8E-FAB44EE17F12}" destId="{ABD628C9-088E-4FB5-BE93-53B8A910DC71}" srcOrd="0" destOrd="0" presId="urn:microsoft.com/office/officeart/2018/2/layout/IconVerticalSolidList"/>
    <dgm:cxn modelId="{D1F18DEE-E372-4C3B-A639-3E65CDEE006F}" type="presParOf" srcId="{ABD628C9-088E-4FB5-BE93-53B8A910DC71}" destId="{8EEB402A-0629-4CB2-9E0B-6703B0383953}" srcOrd="0" destOrd="0" presId="urn:microsoft.com/office/officeart/2018/2/layout/IconVerticalSolidList"/>
    <dgm:cxn modelId="{736DE2EB-6E46-401F-B228-641F830BED80}" type="presParOf" srcId="{ABD628C9-088E-4FB5-BE93-53B8A910DC71}" destId="{8DDEED51-4A1F-4677-9C48-D2B10AA543E7}" srcOrd="1" destOrd="0" presId="urn:microsoft.com/office/officeart/2018/2/layout/IconVerticalSolidList"/>
    <dgm:cxn modelId="{EECAF2CE-E0A0-4486-BC3E-620A79C4938F}" type="presParOf" srcId="{ABD628C9-088E-4FB5-BE93-53B8A910DC71}" destId="{058CCB81-3DBB-4CE9-A2F7-A605EC39ADA2}" srcOrd="2" destOrd="0" presId="urn:microsoft.com/office/officeart/2018/2/layout/IconVerticalSolidList"/>
    <dgm:cxn modelId="{25EDECFA-1158-40B5-986C-B021A2A8B601}" type="presParOf" srcId="{ABD628C9-088E-4FB5-BE93-53B8A910DC71}" destId="{46AF6945-B212-421B-AC0F-7E799473485E}" srcOrd="3" destOrd="0" presId="urn:microsoft.com/office/officeart/2018/2/layout/IconVerticalSolidList"/>
    <dgm:cxn modelId="{59EFD58E-84BE-452F-973C-D3CA7B639C07}" type="presParOf" srcId="{0AC8E2C1-A14C-46B1-8E8E-FAB44EE17F12}" destId="{A0EC4E33-13EE-479A-81C1-52BB2BF6E2FF}" srcOrd="1" destOrd="0" presId="urn:microsoft.com/office/officeart/2018/2/layout/IconVerticalSolidList"/>
    <dgm:cxn modelId="{DFA0CCAD-A82E-45E3-A607-5D8930309195}" type="presParOf" srcId="{0AC8E2C1-A14C-46B1-8E8E-FAB44EE17F12}" destId="{61BAEDB6-6654-48EC-830B-92A1134137B5}" srcOrd="2" destOrd="0" presId="urn:microsoft.com/office/officeart/2018/2/layout/IconVerticalSolidList"/>
    <dgm:cxn modelId="{4192B859-272A-4783-8896-3AD12A02734E}" type="presParOf" srcId="{61BAEDB6-6654-48EC-830B-92A1134137B5}" destId="{0DA9B32B-82D8-46D0-BF9E-E0597B61DB99}" srcOrd="0" destOrd="0" presId="urn:microsoft.com/office/officeart/2018/2/layout/IconVerticalSolidList"/>
    <dgm:cxn modelId="{19D82A64-112E-43EB-8BD0-B3BB0B03E4F9}" type="presParOf" srcId="{61BAEDB6-6654-48EC-830B-92A1134137B5}" destId="{1FCC9692-3C33-4A0E-986B-106C979D20C9}" srcOrd="1" destOrd="0" presId="urn:microsoft.com/office/officeart/2018/2/layout/IconVerticalSolidList"/>
    <dgm:cxn modelId="{58A116A0-8542-4FFB-B3CC-091B58C183F2}" type="presParOf" srcId="{61BAEDB6-6654-48EC-830B-92A1134137B5}" destId="{D8055CC2-7B7E-42DF-8CB6-2978EDDEAF79}" srcOrd="2" destOrd="0" presId="urn:microsoft.com/office/officeart/2018/2/layout/IconVerticalSolidList"/>
    <dgm:cxn modelId="{4100FFF2-1E02-4EC5-958F-6488CAC28949}" type="presParOf" srcId="{61BAEDB6-6654-48EC-830B-92A1134137B5}" destId="{E2726ED0-4E6C-4E6B-81D0-E093BED00F13}" srcOrd="3" destOrd="0" presId="urn:microsoft.com/office/officeart/2018/2/layout/IconVerticalSolidList"/>
    <dgm:cxn modelId="{36AB4C36-94C4-4EED-A4F7-F5D6A1FE06EC}" type="presParOf" srcId="{0AC8E2C1-A14C-46B1-8E8E-FAB44EE17F12}" destId="{85D0A0EC-2C37-4620-AE6A-4069EDF877CE}" srcOrd="3" destOrd="0" presId="urn:microsoft.com/office/officeart/2018/2/layout/IconVerticalSolidList"/>
    <dgm:cxn modelId="{751FFEF4-A5C6-47E6-BDC4-24A9D25AA3D6}" type="presParOf" srcId="{0AC8E2C1-A14C-46B1-8E8E-FAB44EE17F12}" destId="{6ECA4BFA-470A-45F8-8EB4-79A362C2E84C}" srcOrd="4" destOrd="0" presId="urn:microsoft.com/office/officeart/2018/2/layout/IconVerticalSolidList"/>
    <dgm:cxn modelId="{076F301D-FB3B-43D7-AEE6-DEF8CB881383}" type="presParOf" srcId="{6ECA4BFA-470A-45F8-8EB4-79A362C2E84C}" destId="{F2084A81-9B08-497D-9C4A-920DAA289524}" srcOrd="0" destOrd="0" presId="urn:microsoft.com/office/officeart/2018/2/layout/IconVerticalSolidList"/>
    <dgm:cxn modelId="{B3A4C099-D660-4F47-A5BB-953AB95CE523}" type="presParOf" srcId="{6ECA4BFA-470A-45F8-8EB4-79A362C2E84C}" destId="{76271589-8759-4756-BCB3-14012ED86C7F}" srcOrd="1" destOrd="0" presId="urn:microsoft.com/office/officeart/2018/2/layout/IconVerticalSolidList"/>
    <dgm:cxn modelId="{C01B1F10-C9B0-43A6-86A3-932700848A1A}" type="presParOf" srcId="{6ECA4BFA-470A-45F8-8EB4-79A362C2E84C}" destId="{0463309B-90EE-481F-81DA-77500B6F3E81}" srcOrd="2" destOrd="0" presId="urn:microsoft.com/office/officeart/2018/2/layout/IconVerticalSolidList"/>
    <dgm:cxn modelId="{3974CD01-8813-4BE4-8B62-61C26BF50C9A}" type="presParOf" srcId="{6ECA4BFA-470A-45F8-8EB4-79A362C2E84C}" destId="{4FC750F3-94C1-41B2-AA2C-0A2785DF943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774651-A4AA-450F-BAD7-DE097A8B7F4C}"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4ED99004-3FFC-43FB-BA16-C1DC9B53A086}">
      <dgm:prSet/>
      <dgm:spPr/>
      <dgm:t>
        <a:bodyPr/>
        <a:lstStyle/>
        <a:p>
          <a:pPr>
            <a:lnSpc>
              <a:spcPct val="100000"/>
            </a:lnSpc>
          </a:pPr>
          <a:r>
            <a:rPr lang="en-US" dirty="0"/>
            <a:t>This research introduces SMOTE-ENC to address the gap in handling mixed-feature medical datasets.</a:t>
          </a:r>
        </a:p>
      </dgm:t>
    </dgm:pt>
    <dgm:pt modelId="{54A73012-2BDF-43E2-8D0A-AED767F9FE9B}" type="parTrans" cxnId="{09DACA8E-CD69-43D9-9371-0F325356039A}">
      <dgm:prSet/>
      <dgm:spPr/>
      <dgm:t>
        <a:bodyPr/>
        <a:lstStyle/>
        <a:p>
          <a:endParaRPr lang="en-US"/>
        </a:p>
      </dgm:t>
    </dgm:pt>
    <dgm:pt modelId="{27B46782-9809-414C-8F71-F2C839E0E9A1}" type="sibTrans" cxnId="{09DACA8E-CD69-43D9-9371-0F325356039A}">
      <dgm:prSet/>
      <dgm:spPr/>
      <dgm:t>
        <a:bodyPr/>
        <a:lstStyle/>
        <a:p>
          <a:pPr>
            <a:lnSpc>
              <a:spcPct val="100000"/>
            </a:lnSpc>
          </a:pPr>
          <a:endParaRPr lang="en-US"/>
        </a:p>
      </dgm:t>
    </dgm:pt>
    <dgm:pt modelId="{5BFB6CBE-C272-47D5-A993-A557B56E6F18}">
      <dgm:prSet/>
      <dgm:spPr/>
      <dgm:t>
        <a:bodyPr/>
        <a:lstStyle/>
        <a:p>
          <a:pPr>
            <a:lnSpc>
              <a:spcPct val="100000"/>
            </a:lnSpc>
          </a:pPr>
          <a:r>
            <a:rPr lang="en-US"/>
            <a:t>Aims to improve classification precision and balance class distribution in COPD detection.</a:t>
          </a:r>
        </a:p>
      </dgm:t>
    </dgm:pt>
    <dgm:pt modelId="{CADD9B3D-E575-44F6-B12D-FCCA2806BD00}" type="parTrans" cxnId="{699CEB27-5C52-4A8E-95E8-67B3D8BE575E}">
      <dgm:prSet/>
      <dgm:spPr/>
      <dgm:t>
        <a:bodyPr/>
        <a:lstStyle/>
        <a:p>
          <a:endParaRPr lang="en-US"/>
        </a:p>
      </dgm:t>
    </dgm:pt>
    <dgm:pt modelId="{BA618533-8FEF-4865-B263-E2690439420F}" type="sibTrans" cxnId="{699CEB27-5C52-4A8E-95E8-67B3D8BE575E}">
      <dgm:prSet/>
      <dgm:spPr/>
      <dgm:t>
        <a:bodyPr/>
        <a:lstStyle/>
        <a:p>
          <a:pPr>
            <a:lnSpc>
              <a:spcPct val="100000"/>
            </a:lnSpc>
          </a:pPr>
          <a:endParaRPr lang="en-US"/>
        </a:p>
      </dgm:t>
    </dgm:pt>
    <dgm:pt modelId="{F6D8464E-EDF5-41D1-9E52-872CF3ABC4FE}">
      <dgm:prSet/>
      <dgm:spPr/>
      <dgm:t>
        <a:bodyPr/>
        <a:lstStyle/>
        <a:p>
          <a:pPr>
            <a:lnSpc>
              <a:spcPct val="100000"/>
            </a:lnSpc>
          </a:pPr>
          <a:r>
            <a:rPr lang="en-US"/>
            <a:t>Supports predictive modeling improvements in healthcare by evaluating the ExaSens dataset.</a:t>
          </a:r>
        </a:p>
      </dgm:t>
    </dgm:pt>
    <dgm:pt modelId="{A11CBB78-BDEB-4F43-877A-BEB99B8E7377}" type="parTrans" cxnId="{773C0BE9-BFFD-47DF-8F5E-A80F4747BC67}">
      <dgm:prSet/>
      <dgm:spPr/>
      <dgm:t>
        <a:bodyPr/>
        <a:lstStyle/>
        <a:p>
          <a:endParaRPr lang="en-US"/>
        </a:p>
      </dgm:t>
    </dgm:pt>
    <dgm:pt modelId="{2386816F-817D-4628-837D-E22A45886867}" type="sibTrans" cxnId="{773C0BE9-BFFD-47DF-8F5E-A80F4747BC67}">
      <dgm:prSet/>
      <dgm:spPr/>
      <dgm:t>
        <a:bodyPr/>
        <a:lstStyle/>
        <a:p>
          <a:endParaRPr lang="en-US"/>
        </a:p>
      </dgm:t>
    </dgm:pt>
    <dgm:pt modelId="{082BA3BA-D96A-9049-8D3D-63D3E209E4E0}" type="pres">
      <dgm:prSet presAssocID="{A6774651-A4AA-450F-BAD7-DE097A8B7F4C}" presName="diagram" presStyleCnt="0">
        <dgm:presLayoutVars>
          <dgm:dir/>
          <dgm:resizeHandles val="exact"/>
        </dgm:presLayoutVars>
      </dgm:prSet>
      <dgm:spPr/>
    </dgm:pt>
    <dgm:pt modelId="{F54674A3-81B9-344B-B119-F41B437776B3}" type="pres">
      <dgm:prSet presAssocID="{4ED99004-3FFC-43FB-BA16-C1DC9B53A086}" presName="node" presStyleLbl="node1" presStyleIdx="0" presStyleCnt="3">
        <dgm:presLayoutVars>
          <dgm:bulletEnabled val="1"/>
        </dgm:presLayoutVars>
      </dgm:prSet>
      <dgm:spPr/>
    </dgm:pt>
    <dgm:pt modelId="{F9018407-8477-4F47-A021-E64B9027760D}" type="pres">
      <dgm:prSet presAssocID="{27B46782-9809-414C-8F71-F2C839E0E9A1}" presName="sibTrans" presStyleCnt="0"/>
      <dgm:spPr/>
    </dgm:pt>
    <dgm:pt modelId="{F02D68D9-8F78-BD41-9476-4A595E2952B3}" type="pres">
      <dgm:prSet presAssocID="{5BFB6CBE-C272-47D5-A993-A557B56E6F18}" presName="node" presStyleLbl="node1" presStyleIdx="1" presStyleCnt="3">
        <dgm:presLayoutVars>
          <dgm:bulletEnabled val="1"/>
        </dgm:presLayoutVars>
      </dgm:prSet>
      <dgm:spPr/>
    </dgm:pt>
    <dgm:pt modelId="{A83BDAC9-9921-7441-8F05-65AF3894F2B3}" type="pres">
      <dgm:prSet presAssocID="{BA618533-8FEF-4865-B263-E2690439420F}" presName="sibTrans" presStyleCnt="0"/>
      <dgm:spPr/>
    </dgm:pt>
    <dgm:pt modelId="{1262907F-806C-6C40-8DF9-51880F91B508}" type="pres">
      <dgm:prSet presAssocID="{F6D8464E-EDF5-41D1-9E52-872CF3ABC4FE}" presName="node" presStyleLbl="node1" presStyleIdx="2" presStyleCnt="3">
        <dgm:presLayoutVars>
          <dgm:bulletEnabled val="1"/>
        </dgm:presLayoutVars>
      </dgm:prSet>
      <dgm:spPr/>
    </dgm:pt>
  </dgm:ptLst>
  <dgm:cxnLst>
    <dgm:cxn modelId="{40EF8C0A-3525-A740-BE8B-A913FBB610AD}" type="presOf" srcId="{4ED99004-3FFC-43FB-BA16-C1DC9B53A086}" destId="{F54674A3-81B9-344B-B119-F41B437776B3}" srcOrd="0" destOrd="0" presId="urn:microsoft.com/office/officeart/2005/8/layout/default"/>
    <dgm:cxn modelId="{699CEB27-5C52-4A8E-95E8-67B3D8BE575E}" srcId="{A6774651-A4AA-450F-BAD7-DE097A8B7F4C}" destId="{5BFB6CBE-C272-47D5-A993-A557B56E6F18}" srcOrd="1" destOrd="0" parTransId="{CADD9B3D-E575-44F6-B12D-FCCA2806BD00}" sibTransId="{BA618533-8FEF-4865-B263-E2690439420F}"/>
    <dgm:cxn modelId="{3B515D53-1881-FA42-A094-CC558818E437}" type="presOf" srcId="{F6D8464E-EDF5-41D1-9E52-872CF3ABC4FE}" destId="{1262907F-806C-6C40-8DF9-51880F91B508}" srcOrd="0" destOrd="0" presId="urn:microsoft.com/office/officeart/2005/8/layout/default"/>
    <dgm:cxn modelId="{F4680E6A-FD12-1C4F-9D3E-FC3703CAB831}" type="presOf" srcId="{5BFB6CBE-C272-47D5-A993-A557B56E6F18}" destId="{F02D68D9-8F78-BD41-9476-4A595E2952B3}" srcOrd="0" destOrd="0" presId="urn:microsoft.com/office/officeart/2005/8/layout/default"/>
    <dgm:cxn modelId="{09DACA8E-CD69-43D9-9371-0F325356039A}" srcId="{A6774651-A4AA-450F-BAD7-DE097A8B7F4C}" destId="{4ED99004-3FFC-43FB-BA16-C1DC9B53A086}" srcOrd="0" destOrd="0" parTransId="{54A73012-2BDF-43E2-8D0A-AED767F9FE9B}" sibTransId="{27B46782-9809-414C-8F71-F2C839E0E9A1}"/>
    <dgm:cxn modelId="{773C0BE9-BFFD-47DF-8F5E-A80F4747BC67}" srcId="{A6774651-A4AA-450F-BAD7-DE097A8B7F4C}" destId="{F6D8464E-EDF5-41D1-9E52-872CF3ABC4FE}" srcOrd="2" destOrd="0" parTransId="{A11CBB78-BDEB-4F43-877A-BEB99B8E7377}" sibTransId="{2386816F-817D-4628-837D-E22A45886867}"/>
    <dgm:cxn modelId="{776F54F6-8479-8344-86C6-1BBD363FD8D5}" type="presOf" srcId="{A6774651-A4AA-450F-BAD7-DE097A8B7F4C}" destId="{082BA3BA-D96A-9049-8D3D-63D3E209E4E0}" srcOrd="0" destOrd="0" presId="urn:microsoft.com/office/officeart/2005/8/layout/default"/>
    <dgm:cxn modelId="{CA4E1557-23B8-2D42-B27E-DA146132C8B1}" type="presParOf" srcId="{082BA3BA-D96A-9049-8D3D-63D3E209E4E0}" destId="{F54674A3-81B9-344B-B119-F41B437776B3}" srcOrd="0" destOrd="0" presId="urn:microsoft.com/office/officeart/2005/8/layout/default"/>
    <dgm:cxn modelId="{C440B495-1751-3841-8129-C83D9541D6FE}" type="presParOf" srcId="{082BA3BA-D96A-9049-8D3D-63D3E209E4E0}" destId="{F9018407-8477-4F47-A021-E64B9027760D}" srcOrd="1" destOrd="0" presId="urn:microsoft.com/office/officeart/2005/8/layout/default"/>
    <dgm:cxn modelId="{F7325779-2A40-734E-8F8D-8B34A1443202}" type="presParOf" srcId="{082BA3BA-D96A-9049-8D3D-63D3E209E4E0}" destId="{F02D68D9-8F78-BD41-9476-4A595E2952B3}" srcOrd="2" destOrd="0" presId="urn:microsoft.com/office/officeart/2005/8/layout/default"/>
    <dgm:cxn modelId="{19FCAB9B-BB71-3F47-AE9E-F380D49F1225}" type="presParOf" srcId="{082BA3BA-D96A-9049-8D3D-63D3E209E4E0}" destId="{A83BDAC9-9921-7441-8F05-65AF3894F2B3}" srcOrd="3" destOrd="0" presId="urn:microsoft.com/office/officeart/2005/8/layout/default"/>
    <dgm:cxn modelId="{BE70A8EE-6E66-B243-8997-C8DF5EC9B8CC}" type="presParOf" srcId="{082BA3BA-D96A-9049-8D3D-63D3E209E4E0}" destId="{1262907F-806C-6C40-8DF9-51880F91B508}"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6207F7-0273-4527-A7F2-27BA29FF1FB1}" type="doc">
      <dgm:prSet loTypeId="urn:microsoft.com/office/officeart/2016/7/layout/LinearArrowProcessNumbered" loCatId="process" qsTypeId="urn:microsoft.com/office/officeart/2005/8/quickstyle/simple4" qsCatId="simple" csTypeId="urn:microsoft.com/office/officeart/2005/8/colors/colorful1" csCatId="colorful"/>
      <dgm:spPr/>
      <dgm:t>
        <a:bodyPr/>
        <a:lstStyle/>
        <a:p>
          <a:endParaRPr lang="en-US"/>
        </a:p>
      </dgm:t>
    </dgm:pt>
    <dgm:pt modelId="{753D81D7-1E09-421B-8183-FB938B313ACA}">
      <dgm:prSet/>
      <dgm:spPr/>
      <dgm:t>
        <a:bodyPr/>
        <a:lstStyle/>
        <a:p>
          <a:r>
            <a:rPr lang="en-US" b="1" dirty="0"/>
            <a:t>Relevance to Medical Research: </a:t>
          </a:r>
          <a:r>
            <a:rPr lang="en-US" dirty="0"/>
            <a:t>Focuses on COPD and respiratory diseases, aligning with the research goal.</a:t>
          </a:r>
        </a:p>
      </dgm:t>
    </dgm:pt>
    <dgm:pt modelId="{D44690F8-0D75-4189-AB54-624600F3BD11}" type="parTrans" cxnId="{D5382B71-8348-47A6-BC28-06F77A826DCC}">
      <dgm:prSet/>
      <dgm:spPr/>
      <dgm:t>
        <a:bodyPr/>
        <a:lstStyle/>
        <a:p>
          <a:endParaRPr lang="en-US"/>
        </a:p>
      </dgm:t>
    </dgm:pt>
    <dgm:pt modelId="{DE2D12E3-7705-4655-8E96-F6D3805A4461}" type="sibTrans" cxnId="{D5382B71-8348-47A6-BC28-06F77A826DCC}">
      <dgm:prSet phldrT="1"/>
      <dgm:spPr/>
      <dgm:t>
        <a:bodyPr/>
        <a:lstStyle/>
        <a:p>
          <a:r>
            <a:rPr lang="en-US"/>
            <a:t>1</a:t>
          </a:r>
        </a:p>
      </dgm:t>
    </dgm:pt>
    <dgm:pt modelId="{E72311AA-4A0A-4954-8757-3575E8D1259D}">
      <dgm:prSet/>
      <dgm:spPr/>
      <dgm:t>
        <a:bodyPr/>
        <a:lstStyle/>
        <a:p>
          <a:r>
            <a:rPr lang="en-US" b="1" dirty="0"/>
            <a:t>Imbalance in Data: </a:t>
          </a:r>
          <a:r>
            <a:rPr lang="en-US" dirty="0"/>
            <a:t>Contains class imbalance, suitable for applying balancing techniques like SMOTE-ENC.</a:t>
          </a:r>
        </a:p>
      </dgm:t>
    </dgm:pt>
    <dgm:pt modelId="{24E6DFB7-66FB-42C1-AC4D-6C5D5B8F5691}" type="parTrans" cxnId="{60CAD389-C0EE-4570-ACB9-B902F5311A07}">
      <dgm:prSet/>
      <dgm:spPr/>
      <dgm:t>
        <a:bodyPr/>
        <a:lstStyle/>
        <a:p>
          <a:endParaRPr lang="en-US"/>
        </a:p>
      </dgm:t>
    </dgm:pt>
    <dgm:pt modelId="{C78D197B-17E6-40B0-8506-229E853F4696}" type="sibTrans" cxnId="{60CAD389-C0EE-4570-ACB9-B902F5311A07}">
      <dgm:prSet phldrT="2"/>
      <dgm:spPr/>
      <dgm:t>
        <a:bodyPr/>
        <a:lstStyle/>
        <a:p>
          <a:r>
            <a:rPr lang="en-US"/>
            <a:t>2</a:t>
          </a:r>
        </a:p>
      </dgm:t>
    </dgm:pt>
    <dgm:pt modelId="{4ABA2F84-29BD-4F86-9C71-4A25461B2B37}">
      <dgm:prSet/>
      <dgm:spPr/>
      <dgm:t>
        <a:bodyPr/>
        <a:lstStyle/>
        <a:p>
          <a:r>
            <a:rPr lang="en-US" b="1"/>
            <a:t>Classified Data: </a:t>
          </a:r>
          <a:r>
            <a:rPr lang="en-US"/>
            <a:t>Clearly labeled with groups (COPD, asthma, respiratory infections, healthy controls) for classification tasks.</a:t>
          </a:r>
        </a:p>
      </dgm:t>
    </dgm:pt>
    <dgm:pt modelId="{04909F79-04A3-4456-8E5A-87ECD4696D41}" type="parTrans" cxnId="{74614287-11D1-43F1-B72E-CE68887B24FB}">
      <dgm:prSet/>
      <dgm:spPr/>
      <dgm:t>
        <a:bodyPr/>
        <a:lstStyle/>
        <a:p>
          <a:endParaRPr lang="en-US"/>
        </a:p>
      </dgm:t>
    </dgm:pt>
    <dgm:pt modelId="{1B095359-78A9-4E4B-A660-C77518FBA5D5}" type="sibTrans" cxnId="{74614287-11D1-43F1-B72E-CE68887B24FB}">
      <dgm:prSet phldrT="3"/>
      <dgm:spPr/>
      <dgm:t>
        <a:bodyPr/>
        <a:lstStyle/>
        <a:p>
          <a:r>
            <a:rPr lang="en-US"/>
            <a:t>3</a:t>
          </a:r>
        </a:p>
      </dgm:t>
    </dgm:pt>
    <dgm:pt modelId="{339CA29F-ED52-473E-95C7-14C9E7872EC1}">
      <dgm:prSet/>
      <dgm:spPr/>
      <dgm:t>
        <a:bodyPr/>
        <a:lstStyle/>
        <a:p>
          <a:r>
            <a:rPr lang="en-US" b="1"/>
            <a:t>No Legal or Ethical Issues: </a:t>
          </a:r>
          <a:r>
            <a:rPr lang="en-US"/>
            <a:t>Publicly available through IEEE Dataport, complying with ethical guidelines.</a:t>
          </a:r>
        </a:p>
      </dgm:t>
    </dgm:pt>
    <dgm:pt modelId="{4D32052B-38B6-4938-A9DA-285F5B70C8D5}" type="parTrans" cxnId="{0D6BC35A-C669-4264-ADD2-F55E906F200C}">
      <dgm:prSet/>
      <dgm:spPr/>
      <dgm:t>
        <a:bodyPr/>
        <a:lstStyle/>
        <a:p>
          <a:endParaRPr lang="en-US"/>
        </a:p>
      </dgm:t>
    </dgm:pt>
    <dgm:pt modelId="{359862E8-136E-463E-8BCF-9C7A3446ECA3}" type="sibTrans" cxnId="{0D6BC35A-C669-4264-ADD2-F55E906F200C}">
      <dgm:prSet phldrT="4"/>
      <dgm:spPr/>
      <dgm:t>
        <a:bodyPr/>
        <a:lstStyle/>
        <a:p>
          <a:r>
            <a:rPr lang="en-US"/>
            <a:t>4</a:t>
          </a:r>
        </a:p>
      </dgm:t>
    </dgm:pt>
    <dgm:pt modelId="{B24B1431-12A6-4154-8CC3-E63BCC6691CB}">
      <dgm:prSet/>
      <dgm:spPr/>
      <dgm:t>
        <a:bodyPr/>
        <a:lstStyle/>
        <a:p>
          <a:r>
            <a:rPr lang="en-US" b="1"/>
            <a:t>Public Access: </a:t>
          </a:r>
          <a:r>
            <a:rPr lang="en-US"/>
            <a:t>Openly accessible to the public via IEEE Dataport.</a:t>
          </a:r>
        </a:p>
      </dgm:t>
    </dgm:pt>
    <dgm:pt modelId="{441FC5B3-5E20-4F96-B89E-CF3A9BA3BD55}" type="parTrans" cxnId="{01115237-3DB1-4137-B99B-BF7676D69997}">
      <dgm:prSet/>
      <dgm:spPr/>
      <dgm:t>
        <a:bodyPr/>
        <a:lstStyle/>
        <a:p>
          <a:endParaRPr lang="en-US"/>
        </a:p>
      </dgm:t>
    </dgm:pt>
    <dgm:pt modelId="{DAE5915C-CF75-4704-BB99-5AD76470CD6B}" type="sibTrans" cxnId="{01115237-3DB1-4137-B99B-BF7676D69997}">
      <dgm:prSet phldrT="5"/>
      <dgm:spPr/>
      <dgm:t>
        <a:bodyPr/>
        <a:lstStyle/>
        <a:p>
          <a:r>
            <a:rPr lang="en-US"/>
            <a:t>5</a:t>
          </a:r>
        </a:p>
      </dgm:t>
    </dgm:pt>
    <dgm:pt modelId="{0C646FB2-3D1F-43E0-BD71-F0563CEF946C}">
      <dgm:prSet/>
      <dgm:spPr/>
      <dgm:t>
        <a:bodyPr/>
        <a:lstStyle/>
        <a:p>
          <a:r>
            <a:rPr lang="en-US" b="1"/>
            <a:t>Genuine Data Source: </a:t>
          </a:r>
          <a:r>
            <a:rPr lang="en-US"/>
            <a:t>Sourced from IEEE, ensuring data integrity and quality.</a:t>
          </a:r>
        </a:p>
      </dgm:t>
    </dgm:pt>
    <dgm:pt modelId="{44B56A78-0DF9-4D41-9633-FAFC84D2088F}" type="parTrans" cxnId="{5622B3E2-52A4-499C-999D-91DE9C4ECBEC}">
      <dgm:prSet/>
      <dgm:spPr/>
      <dgm:t>
        <a:bodyPr/>
        <a:lstStyle/>
        <a:p>
          <a:endParaRPr lang="en-US"/>
        </a:p>
      </dgm:t>
    </dgm:pt>
    <dgm:pt modelId="{35C4FE61-B5FB-49D8-ACFC-6F8FB4E5C968}" type="sibTrans" cxnId="{5622B3E2-52A4-499C-999D-91DE9C4ECBEC}">
      <dgm:prSet phldrT="6"/>
      <dgm:spPr/>
      <dgm:t>
        <a:bodyPr/>
        <a:lstStyle/>
        <a:p>
          <a:r>
            <a:rPr lang="en-US"/>
            <a:t>6</a:t>
          </a:r>
        </a:p>
      </dgm:t>
    </dgm:pt>
    <dgm:pt modelId="{D8D89FB6-525E-854D-8B72-93EC4A1D8B2F}" type="pres">
      <dgm:prSet presAssocID="{5B6207F7-0273-4527-A7F2-27BA29FF1FB1}" presName="linearFlow" presStyleCnt="0">
        <dgm:presLayoutVars>
          <dgm:dir/>
          <dgm:animLvl val="lvl"/>
          <dgm:resizeHandles val="exact"/>
        </dgm:presLayoutVars>
      </dgm:prSet>
      <dgm:spPr/>
    </dgm:pt>
    <dgm:pt modelId="{418CE1D8-E346-594F-901B-0EA995C73E83}" type="pres">
      <dgm:prSet presAssocID="{753D81D7-1E09-421B-8183-FB938B313ACA}" presName="compositeNode" presStyleCnt="0"/>
      <dgm:spPr/>
    </dgm:pt>
    <dgm:pt modelId="{54AEA61B-21D0-F34F-98B8-0191CB4DF015}" type="pres">
      <dgm:prSet presAssocID="{753D81D7-1E09-421B-8183-FB938B313ACA}" presName="parTx" presStyleLbl="node1" presStyleIdx="0" presStyleCnt="0">
        <dgm:presLayoutVars>
          <dgm:chMax val="0"/>
          <dgm:chPref val="0"/>
          <dgm:bulletEnabled val="1"/>
        </dgm:presLayoutVars>
      </dgm:prSet>
      <dgm:spPr/>
    </dgm:pt>
    <dgm:pt modelId="{72C7DF2C-0610-F94D-897B-61DD257D1A4F}" type="pres">
      <dgm:prSet presAssocID="{753D81D7-1E09-421B-8183-FB938B313ACA}" presName="parSh" presStyleCnt="0"/>
      <dgm:spPr/>
    </dgm:pt>
    <dgm:pt modelId="{88D2B02E-75A8-AF4F-80FC-E24AE777F4E4}" type="pres">
      <dgm:prSet presAssocID="{753D81D7-1E09-421B-8183-FB938B313ACA}" presName="lineNode" presStyleLbl="alignAccFollowNode1" presStyleIdx="0" presStyleCnt="18"/>
      <dgm:spPr/>
    </dgm:pt>
    <dgm:pt modelId="{0A053114-BEC4-5B4C-830D-501A77880712}" type="pres">
      <dgm:prSet presAssocID="{753D81D7-1E09-421B-8183-FB938B313ACA}" presName="lineArrowNode" presStyleLbl="alignAccFollowNode1" presStyleIdx="1" presStyleCnt="18"/>
      <dgm:spPr/>
    </dgm:pt>
    <dgm:pt modelId="{A28FE084-E59E-6743-B1BB-C92956E32DE1}" type="pres">
      <dgm:prSet presAssocID="{DE2D12E3-7705-4655-8E96-F6D3805A4461}" presName="sibTransNodeCircle" presStyleLbl="alignNode1" presStyleIdx="0" presStyleCnt="6">
        <dgm:presLayoutVars>
          <dgm:chMax val="0"/>
          <dgm:bulletEnabled/>
        </dgm:presLayoutVars>
      </dgm:prSet>
      <dgm:spPr/>
    </dgm:pt>
    <dgm:pt modelId="{C5284293-F63E-9C4F-9771-CC2BB5056E30}" type="pres">
      <dgm:prSet presAssocID="{DE2D12E3-7705-4655-8E96-F6D3805A4461}" presName="spacerBetweenCircleAndCallout" presStyleCnt="0">
        <dgm:presLayoutVars/>
      </dgm:prSet>
      <dgm:spPr/>
    </dgm:pt>
    <dgm:pt modelId="{91B41805-8B19-1641-9CAD-76E2B0CB2FE7}" type="pres">
      <dgm:prSet presAssocID="{753D81D7-1E09-421B-8183-FB938B313ACA}" presName="nodeText" presStyleLbl="alignAccFollowNode1" presStyleIdx="2" presStyleCnt="18">
        <dgm:presLayoutVars>
          <dgm:bulletEnabled val="1"/>
        </dgm:presLayoutVars>
      </dgm:prSet>
      <dgm:spPr/>
    </dgm:pt>
    <dgm:pt modelId="{FD0EF3F2-D0BC-1046-808A-5F5A36ECFC3F}" type="pres">
      <dgm:prSet presAssocID="{DE2D12E3-7705-4655-8E96-F6D3805A4461}" presName="sibTransComposite" presStyleCnt="0"/>
      <dgm:spPr/>
    </dgm:pt>
    <dgm:pt modelId="{41EF6156-7CFF-5E44-8CAD-B95A9E575091}" type="pres">
      <dgm:prSet presAssocID="{E72311AA-4A0A-4954-8757-3575E8D1259D}" presName="compositeNode" presStyleCnt="0"/>
      <dgm:spPr/>
    </dgm:pt>
    <dgm:pt modelId="{54D9CDC5-D293-0446-85E4-A574BCA1D9A9}" type="pres">
      <dgm:prSet presAssocID="{E72311AA-4A0A-4954-8757-3575E8D1259D}" presName="parTx" presStyleLbl="node1" presStyleIdx="0" presStyleCnt="0">
        <dgm:presLayoutVars>
          <dgm:chMax val="0"/>
          <dgm:chPref val="0"/>
          <dgm:bulletEnabled val="1"/>
        </dgm:presLayoutVars>
      </dgm:prSet>
      <dgm:spPr/>
    </dgm:pt>
    <dgm:pt modelId="{71F3D016-F7D4-B84C-96CD-D8FA3D877237}" type="pres">
      <dgm:prSet presAssocID="{E72311AA-4A0A-4954-8757-3575E8D1259D}" presName="parSh" presStyleCnt="0"/>
      <dgm:spPr/>
    </dgm:pt>
    <dgm:pt modelId="{F715ED62-4F3B-084D-B67B-FD9C43DE0AA2}" type="pres">
      <dgm:prSet presAssocID="{E72311AA-4A0A-4954-8757-3575E8D1259D}" presName="lineNode" presStyleLbl="alignAccFollowNode1" presStyleIdx="3" presStyleCnt="18"/>
      <dgm:spPr/>
    </dgm:pt>
    <dgm:pt modelId="{49918F84-A0F8-6B48-8364-62C267FEDF6E}" type="pres">
      <dgm:prSet presAssocID="{E72311AA-4A0A-4954-8757-3575E8D1259D}" presName="lineArrowNode" presStyleLbl="alignAccFollowNode1" presStyleIdx="4" presStyleCnt="18"/>
      <dgm:spPr/>
    </dgm:pt>
    <dgm:pt modelId="{D2886E4A-B556-4342-B4DA-54066D678E27}" type="pres">
      <dgm:prSet presAssocID="{C78D197B-17E6-40B0-8506-229E853F4696}" presName="sibTransNodeCircle" presStyleLbl="alignNode1" presStyleIdx="1" presStyleCnt="6">
        <dgm:presLayoutVars>
          <dgm:chMax val="0"/>
          <dgm:bulletEnabled/>
        </dgm:presLayoutVars>
      </dgm:prSet>
      <dgm:spPr/>
    </dgm:pt>
    <dgm:pt modelId="{D4C8B212-E3D1-BC49-A70E-E89837EE1FFF}" type="pres">
      <dgm:prSet presAssocID="{C78D197B-17E6-40B0-8506-229E853F4696}" presName="spacerBetweenCircleAndCallout" presStyleCnt="0">
        <dgm:presLayoutVars/>
      </dgm:prSet>
      <dgm:spPr/>
    </dgm:pt>
    <dgm:pt modelId="{E9A959C4-FEB7-2640-B13E-0D77F077091B}" type="pres">
      <dgm:prSet presAssocID="{E72311AA-4A0A-4954-8757-3575E8D1259D}" presName="nodeText" presStyleLbl="alignAccFollowNode1" presStyleIdx="5" presStyleCnt="18">
        <dgm:presLayoutVars>
          <dgm:bulletEnabled val="1"/>
        </dgm:presLayoutVars>
      </dgm:prSet>
      <dgm:spPr/>
    </dgm:pt>
    <dgm:pt modelId="{72003220-4270-5A44-8BB4-45242D84C57D}" type="pres">
      <dgm:prSet presAssocID="{C78D197B-17E6-40B0-8506-229E853F4696}" presName="sibTransComposite" presStyleCnt="0"/>
      <dgm:spPr/>
    </dgm:pt>
    <dgm:pt modelId="{1B6DCE76-6819-AE4B-AE9C-383929A57C97}" type="pres">
      <dgm:prSet presAssocID="{4ABA2F84-29BD-4F86-9C71-4A25461B2B37}" presName="compositeNode" presStyleCnt="0"/>
      <dgm:spPr/>
    </dgm:pt>
    <dgm:pt modelId="{ADD7EBE2-53D8-A143-B298-2DB8963DF2AB}" type="pres">
      <dgm:prSet presAssocID="{4ABA2F84-29BD-4F86-9C71-4A25461B2B37}" presName="parTx" presStyleLbl="node1" presStyleIdx="0" presStyleCnt="0">
        <dgm:presLayoutVars>
          <dgm:chMax val="0"/>
          <dgm:chPref val="0"/>
          <dgm:bulletEnabled val="1"/>
        </dgm:presLayoutVars>
      </dgm:prSet>
      <dgm:spPr/>
    </dgm:pt>
    <dgm:pt modelId="{C5CEB0D7-ABC8-954B-B118-575EA7E4C6BD}" type="pres">
      <dgm:prSet presAssocID="{4ABA2F84-29BD-4F86-9C71-4A25461B2B37}" presName="parSh" presStyleCnt="0"/>
      <dgm:spPr/>
    </dgm:pt>
    <dgm:pt modelId="{DC5C606B-7413-D14F-AE90-BAA22B2D992C}" type="pres">
      <dgm:prSet presAssocID="{4ABA2F84-29BD-4F86-9C71-4A25461B2B37}" presName="lineNode" presStyleLbl="alignAccFollowNode1" presStyleIdx="6" presStyleCnt="18"/>
      <dgm:spPr/>
    </dgm:pt>
    <dgm:pt modelId="{264786F8-9018-AD42-92F4-0E4AE67CAB5E}" type="pres">
      <dgm:prSet presAssocID="{4ABA2F84-29BD-4F86-9C71-4A25461B2B37}" presName="lineArrowNode" presStyleLbl="alignAccFollowNode1" presStyleIdx="7" presStyleCnt="18"/>
      <dgm:spPr/>
    </dgm:pt>
    <dgm:pt modelId="{D7CAFECA-BE7C-DA4D-8DE7-D85F187EB403}" type="pres">
      <dgm:prSet presAssocID="{1B095359-78A9-4E4B-A660-C77518FBA5D5}" presName="sibTransNodeCircle" presStyleLbl="alignNode1" presStyleIdx="2" presStyleCnt="6">
        <dgm:presLayoutVars>
          <dgm:chMax val="0"/>
          <dgm:bulletEnabled/>
        </dgm:presLayoutVars>
      </dgm:prSet>
      <dgm:spPr/>
    </dgm:pt>
    <dgm:pt modelId="{D448583D-9513-D24A-A02D-1C1C7B9713E9}" type="pres">
      <dgm:prSet presAssocID="{1B095359-78A9-4E4B-A660-C77518FBA5D5}" presName="spacerBetweenCircleAndCallout" presStyleCnt="0">
        <dgm:presLayoutVars/>
      </dgm:prSet>
      <dgm:spPr/>
    </dgm:pt>
    <dgm:pt modelId="{4EEFC12F-13D0-FC41-9AD0-C0BC894E9213}" type="pres">
      <dgm:prSet presAssocID="{4ABA2F84-29BD-4F86-9C71-4A25461B2B37}" presName="nodeText" presStyleLbl="alignAccFollowNode1" presStyleIdx="8" presStyleCnt="18">
        <dgm:presLayoutVars>
          <dgm:bulletEnabled val="1"/>
        </dgm:presLayoutVars>
      </dgm:prSet>
      <dgm:spPr/>
    </dgm:pt>
    <dgm:pt modelId="{C128005A-4767-B94E-AF27-4656570172C3}" type="pres">
      <dgm:prSet presAssocID="{1B095359-78A9-4E4B-A660-C77518FBA5D5}" presName="sibTransComposite" presStyleCnt="0"/>
      <dgm:spPr/>
    </dgm:pt>
    <dgm:pt modelId="{640398D6-580D-9244-B2B5-54E3C036C334}" type="pres">
      <dgm:prSet presAssocID="{339CA29F-ED52-473E-95C7-14C9E7872EC1}" presName="compositeNode" presStyleCnt="0"/>
      <dgm:spPr/>
    </dgm:pt>
    <dgm:pt modelId="{0CDB3477-76F6-A548-9F23-66971BFF00BF}" type="pres">
      <dgm:prSet presAssocID="{339CA29F-ED52-473E-95C7-14C9E7872EC1}" presName="parTx" presStyleLbl="node1" presStyleIdx="0" presStyleCnt="0">
        <dgm:presLayoutVars>
          <dgm:chMax val="0"/>
          <dgm:chPref val="0"/>
          <dgm:bulletEnabled val="1"/>
        </dgm:presLayoutVars>
      </dgm:prSet>
      <dgm:spPr/>
    </dgm:pt>
    <dgm:pt modelId="{6FE43AD3-7732-FD47-924D-00C7A245C3BD}" type="pres">
      <dgm:prSet presAssocID="{339CA29F-ED52-473E-95C7-14C9E7872EC1}" presName="parSh" presStyleCnt="0"/>
      <dgm:spPr/>
    </dgm:pt>
    <dgm:pt modelId="{C1075889-E419-FA4A-A43F-8FA92BEF78B6}" type="pres">
      <dgm:prSet presAssocID="{339CA29F-ED52-473E-95C7-14C9E7872EC1}" presName="lineNode" presStyleLbl="alignAccFollowNode1" presStyleIdx="9" presStyleCnt="18"/>
      <dgm:spPr/>
    </dgm:pt>
    <dgm:pt modelId="{F55DFD68-9731-1B44-83B8-C626C50E46DE}" type="pres">
      <dgm:prSet presAssocID="{339CA29F-ED52-473E-95C7-14C9E7872EC1}" presName="lineArrowNode" presStyleLbl="alignAccFollowNode1" presStyleIdx="10" presStyleCnt="18"/>
      <dgm:spPr/>
    </dgm:pt>
    <dgm:pt modelId="{6D19E363-CD50-5148-9343-22444B178D37}" type="pres">
      <dgm:prSet presAssocID="{359862E8-136E-463E-8BCF-9C7A3446ECA3}" presName="sibTransNodeCircle" presStyleLbl="alignNode1" presStyleIdx="3" presStyleCnt="6">
        <dgm:presLayoutVars>
          <dgm:chMax val="0"/>
          <dgm:bulletEnabled/>
        </dgm:presLayoutVars>
      </dgm:prSet>
      <dgm:spPr/>
    </dgm:pt>
    <dgm:pt modelId="{DF562ADF-156C-C94E-9FE9-A05E9FA14CB6}" type="pres">
      <dgm:prSet presAssocID="{359862E8-136E-463E-8BCF-9C7A3446ECA3}" presName="spacerBetweenCircleAndCallout" presStyleCnt="0">
        <dgm:presLayoutVars/>
      </dgm:prSet>
      <dgm:spPr/>
    </dgm:pt>
    <dgm:pt modelId="{4741D469-6305-034B-B2CF-7F7839E1E82D}" type="pres">
      <dgm:prSet presAssocID="{339CA29F-ED52-473E-95C7-14C9E7872EC1}" presName="nodeText" presStyleLbl="alignAccFollowNode1" presStyleIdx="11" presStyleCnt="18">
        <dgm:presLayoutVars>
          <dgm:bulletEnabled val="1"/>
        </dgm:presLayoutVars>
      </dgm:prSet>
      <dgm:spPr/>
    </dgm:pt>
    <dgm:pt modelId="{D222D286-1F47-9148-9A08-BD0B8CA7DC79}" type="pres">
      <dgm:prSet presAssocID="{359862E8-136E-463E-8BCF-9C7A3446ECA3}" presName="sibTransComposite" presStyleCnt="0"/>
      <dgm:spPr/>
    </dgm:pt>
    <dgm:pt modelId="{BE66ACCE-B3AB-8745-B037-327BA5CA63CC}" type="pres">
      <dgm:prSet presAssocID="{B24B1431-12A6-4154-8CC3-E63BCC6691CB}" presName="compositeNode" presStyleCnt="0"/>
      <dgm:spPr/>
    </dgm:pt>
    <dgm:pt modelId="{6DD275F8-45B7-844C-9E5B-829934D6ACAF}" type="pres">
      <dgm:prSet presAssocID="{B24B1431-12A6-4154-8CC3-E63BCC6691CB}" presName="parTx" presStyleLbl="node1" presStyleIdx="0" presStyleCnt="0">
        <dgm:presLayoutVars>
          <dgm:chMax val="0"/>
          <dgm:chPref val="0"/>
          <dgm:bulletEnabled val="1"/>
        </dgm:presLayoutVars>
      </dgm:prSet>
      <dgm:spPr/>
    </dgm:pt>
    <dgm:pt modelId="{7DC646A7-30F2-6B4A-B817-F6EDE9C312D9}" type="pres">
      <dgm:prSet presAssocID="{B24B1431-12A6-4154-8CC3-E63BCC6691CB}" presName="parSh" presStyleCnt="0"/>
      <dgm:spPr/>
    </dgm:pt>
    <dgm:pt modelId="{25E2AB10-6E0F-514E-AF51-5E8304575C2A}" type="pres">
      <dgm:prSet presAssocID="{B24B1431-12A6-4154-8CC3-E63BCC6691CB}" presName="lineNode" presStyleLbl="alignAccFollowNode1" presStyleIdx="12" presStyleCnt="18"/>
      <dgm:spPr/>
    </dgm:pt>
    <dgm:pt modelId="{9038EEB9-CAC6-9148-9F0C-C7D3A5BDF246}" type="pres">
      <dgm:prSet presAssocID="{B24B1431-12A6-4154-8CC3-E63BCC6691CB}" presName="lineArrowNode" presStyleLbl="alignAccFollowNode1" presStyleIdx="13" presStyleCnt="18"/>
      <dgm:spPr/>
    </dgm:pt>
    <dgm:pt modelId="{F3A69A0F-767E-D34D-B9BD-F04F6A9AE0E0}" type="pres">
      <dgm:prSet presAssocID="{DAE5915C-CF75-4704-BB99-5AD76470CD6B}" presName="sibTransNodeCircle" presStyleLbl="alignNode1" presStyleIdx="4" presStyleCnt="6">
        <dgm:presLayoutVars>
          <dgm:chMax val="0"/>
          <dgm:bulletEnabled/>
        </dgm:presLayoutVars>
      </dgm:prSet>
      <dgm:spPr/>
    </dgm:pt>
    <dgm:pt modelId="{6EBB704F-7761-3644-81F8-DC097CB91104}" type="pres">
      <dgm:prSet presAssocID="{DAE5915C-CF75-4704-BB99-5AD76470CD6B}" presName="spacerBetweenCircleAndCallout" presStyleCnt="0">
        <dgm:presLayoutVars/>
      </dgm:prSet>
      <dgm:spPr/>
    </dgm:pt>
    <dgm:pt modelId="{3AA20481-FA98-9A4B-A88F-9F8CA90ECAF7}" type="pres">
      <dgm:prSet presAssocID="{B24B1431-12A6-4154-8CC3-E63BCC6691CB}" presName="nodeText" presStyleLbl="alignAccFollowNode1" presStyleIdx="14" presStyleCnt="18">
        <dgm:presLayoutVars>
          <dgm:bulletEnabled val="1"/>
        </dgm:presLayoutVars>
      </dgm:prSet>
      <dgm:spPr/>
    </dgm:pt>
    <dgm:pt modelId="{C1E64B9B-E618-834B-B942-A5D6C32FBCB7}" type="pres">
      <dgm:prSet presAssocID="{DAE5915C-CF75-4704-BB99-5AD76470CD6B}" presName="sibTransComposite" presStyleCnt="0"/>
      <dgm:spPr/>
    </dgm:pt>
    <dgm:pt modelId="{D4AA28BE-B189-124B-A084-84DFC7AF00C9}" type="pres">
      <dgm:prSet presAssocID="{0C646FB2-3D1F-43E0-BD71-F0563CEF946C}" presName="compositeNode" presStyleCnt="0"/>
      <dgm:spPr/>
    </dgm:pt>
    <dgm:pt modelId="{A7B76248-AD92-BB40-A007-A41CB42BCB5E}" type="pres">
      <dgm:prSet presAssocID="{0C646FB2-3D1F-43E0-BD71-F0563CEF946C}" presName="parTx" presStyleLbl="node1" presStyleIdx="0" presStyleCnt="0">
        <dgm:presLayoutVars>
          <dgm:chMax val="0"/>
          <dgm:chPref val="0"/>
          <dgm:bulletEnabled val="1"/>
        </dgm:presLayoutVars>
      </dgm:prSet>
      <dgm:spPr/>
    </dgm:pt>
    <dgm:pt modelId="{05FA7548-3082-C74C-8F0E-6CF4B03A0D31}" type="pres">
      <dgm:prSet presAssocID="{0C646FB2-3D1F-43E0-BD71-F0563CEF946C}" presName="parSh" presStyleCnt="0"/>
      <dgm:spPr/>
    </dgm:pt>
    <dgm:pt modelId="{DC0A0E29-57CD-7146-9C8E-0A2FAC8DA7A9}" type="pres">
      <dgm:prSet presAssocID="{0C646FB2-3D1F-43E0-BD71-F0563CEF946C}" presName="lineNode" presStyleLbl="alignAccFollowNode1" presStyleIdx="15" presStyleCnt="18"/>
      <dgm:spPr/>
    </dgm:pt>
    <dgm:pt modelId="{5A4E4378-5FE0-A44C-A9DE-62A505296780}" type="pres">
      <dgm:prSet presAssocID="{0C646FB2-3D1F-43E0-BD71-F0563CEF946C}" presName="lineArrowNode" presStyleLbl="alignAccFollowNode1" presStyleIdx="16" presStyleCnt="18"/>
      <dgm:spPr/>
    </dgm:pt>
    <dgm:pt modelId="{4D408F4D-9EBA-EC44-A0B8-F0DAB90A3FBB}" type="pres">
      <dgm:prSet presAssocID="{35C4FE61-B5FB-49D8-ACFC-6F8FB4E5C968}" presName="sibTransNodeCircle" presStyleLbl="alignNode1" presStyleIdx="5" presStyleCnt="6">
        <dgm:presLayoutVars>
          <dgm:chMax val="0"/>
          <dgm:bulletEnabled/>
        </dgm:presLayoutVars>
      </dgm:prSet>
      <dgm:spPr/>
    </dgm:pt>
    <dgm:pt modelId="{36B0033D-5799-8A41-9DD3-11986FD2BFB9}" type="pres">
      <dgm:prSet presAssocID="{35C4FE61-B5FB-49D8-ACFC-6F8FB4E5C968}" presName="spacerBetweenCircleAndCallout" presStyleCnt="0">
        <dgm:presLayoutVars/>
      </dgm:prSet>
      <dgm:spPr/>
    </dgm:pt>
    <dgm:pt modelId="{AE58159E-A8C8-144D-A30F-AAFBA21333CF}" type="pres">
      <dgm:prSet presAssocID="{0C646FB2-3D1F-43E0-BD71-F0563CEF946C}" presName="nodeText" presStyleLbl="alignAccFollowNode1" presStyleIdx="17" presStyleCnt="18">
        <dgm:presLayoutVars>
          <dgm:bulletEnabled val="1"/>
        </dgm:presLayoutVars>
      </dgm:prSet>
      <dgm:spPr/>
    </dgm:pt>
  </dgm:ptLst>
  <dgm:cxnLst>
    <dgm:cxn modelId="{64C43C0F-4C88-2644-8DAD-70C12117B465}" type="presOf" srcId="{753D81D7-1E09-421B-8183-FB938B313ACA}" destId="{91B41805-8B19-1641-9CAD-76E2B0CB2FE7}" srcOrd="0" destOrd="0" presId="urn:microsoft.com/office/officeart/2016/7/layout/LinearArrowProcessNumbered"/>
    <dgm:cxn modelId="{C466A526-6E8B-2C41-BA50-BD774CB67682}" type="presOf" srcId="{E72311AA-4A0A-4954-8757-3575E8D1259D}" destId="{E9A959C4-FEB7-2640-B13E-0D77F077091B}" srcOrd="0" destOrd="0" presId="urn:microsoft.com/office/officeart/2016/7/layout/LinearArrowProcessNumbered"/>
    <dgm:cxn modelId="{01115237-3DB1-4137-B99B-BF7676D69997}" srcId="{5B6207F7-0273-4527-A7F2-27BA29FF1FB1}" destId="{B24B1431-12A6-4154-8CC3-E63BCC6691CB}" srcOrd="4" destOrd="0" parTransId="{441FC5B3-5E20-4F96-B89E-CF3A9BA3BD55}" sibTransId="{DAE5915C-CF75-4704-BB99-5AD76470CD6B}"/>
    <dgm:cxn modelId="{0D6BC35A-C669-4264-ADD2-F55E906F200C}" srcId="{5B6207F7-0273-4527-A7F2-27BA29FF1FB1}" destId="{339CA29F-ED52-473E-95C7-14C9E7872EC1}" srcOrd="3" destOrd="0" parTransId="{4D32052B-38B6-4938-A9DA-285F5B70C8D5}" sibTransId="{359862E8-136E-463E-8BCF-9C7A3446ECA3}"/>
    <dgm:cxn modelId="{236AA25B-7E31-7945-8D44-B96DF044C9CD}" type="presOf" srcId="{DE2D12E3-7705-4655-8E96-F6D3805A4461}" destId="{A28FE084-E59E-6743-B1BB-C92956E32DE1}" srcOrd="0" destOrd="0" presId="urn:microsoft.com/office/officeart/2016/7/layout/LinearArrowProcessNumbered"/>
    <dgm:cxn modelId="{D5382B71-8348-47A6-BC28-06F77A826DCC}" srcId="{5B6207F7-0273-4527-A7F2-27BA29FF1FB1}" destId="{753D81D7-1E09-421B-8183-FB938B313ACA}" srcOrd="0" destOrd="0" parTransId="{D44690F8-0D75-4189-AB54-624600F3BD11}" sibTransId="{DE2D12E3-7705-4655-8E96-F6D3805A4461}"/>
    <dgm:cxn modelId="{56CC0076-BB9D-0D4F-81E4-19F07ECB79A4}" type="presOf" srcId="{B24B1431-12A6-4154-8CC3-E63BCC6691CB}" destId="{3AA20481-FA98-9A4B-A88F-9F8CA90ECAF7}" srcOrd="0" destOrd="0" presId="urn:microsoft.com/office/officeart/2016/7/layout/LinearArrowProcessNumbered"/>
    <dgm:cxn modelId="{726DD984-2796-8E49-AFA9-3C75F1A45B83}" type="presOf" srcId="{35C4FE61-B5FB-49D8-ACFC-6F8FB4E5C968}" destId="{4D408F4D-9EBA-EC44-A0B8-F0DAB90A3FBB}" srcOrd="0" destOrd="0" presId="urn:microsoft.com/office/officeart/2016/7/layout/LinearArrowProcessNumbered"/>
    <dgm:cxn modelId="{74614287-11D1-43F1-B72E-CE68887B24FB}" srcId="{5B6207F7-0273-4527-A7F2-27BA29FF1FB1}" destId="{4ABA2F84-29BD-4F86-9C71-4A25461B2B37}" srcOrd="2" destOrd="0" parTransId="{04909F79-04A3-4456-8E5A-87ECD4696D41}" sibTransId="{1B095359-78A9-4E4B-A660-C77518FBA5D5}"/>
    <dgm:cxn modelId="{51EE6387-B5AC-3E4D-9C6E-4211F546DEA2}" type="presOf" srcId="{1B095359-78A9-4E4B-A660-C77518FBA5D5}" destId="{D7CAFECA-BE7C-DA4D-8DE7-D85F187EB403}" srcOrd="0" destOrd="0" presId="urn:microsoft.com/office/officeart/2016/7/layout/LinearArrowProcessNumbered"/>
    <dgm:cxn modelId="{D910E487-430C-2D4F-9CE8-58D57CC260F6}" type="presOf" srcId="{0C646FB2-3D1F-43E0-BD71-F0563CEF946C}" destId="{AE58159E-A8C8-144D-A30F-AAFBA21333CF}" srcOrd="0" destOrd="0" presId="urn:microsoft.com/office/officeart/2016/7/layout/LinearArrowProcessNumbered"/>
    <dgm:cxn modelId="{60CAD389-C0EE-4570-ACB9-B902F5311A07}" srcId="{5B6207F7-0273-4527-A7F2-27BA29FF1FB1}" destId="{E72311AA-4A0A-4954-8757-3575E8D1259D}" srcOrd="1" destOrd="0" parTransId="{24E6DFB7-66FB-42C1-AC4D-6C5D5B8F5691}" sibTransId="{C78D197B-17E6-40B0-8506-229E853F4696}"/>
    <dgm:cxn modelId="{5D109092-8CDE-014C-A342-380EBF9A7AED}" type="presOf" srcId="{4ABA2F84-29BD-4F86-9C71-4A25461B2B37}" destId="{4EEFC12F-13D0-FC41-9AD0-C0BC894E9213}" srcOrd="0" destOrd="0" presId="urn:microsoft.com/office/officeart/2016/7/layout/LinearArrowProcessNumbered"/>
    <dgm:cxn modelId="{BFD83697-91A3-1E40-886E-F275D70BDD00}" type="presOf" srcId="{339CA29F-ED52-473E-95C7-14C9E7872EC1}" destId="{4741D469-6305-034B-B2CF-7F7839E1E82D}" srcOrd="0" destOrd="0" presId="urn:microsoft.com/office/officeart/2016/7/layout/LinearArrowProcessNumbered"/>
    <dgm:cxn modelId="{31970FBF-62C3-ED47-A89C-697DF3253194}" type="presOf" srcId="{359862E8-136E-463E-8BCF-9C7A3446ECA3}" destId="{6D19E363-CD50-5148-9343-22444B178D37}" srcOrd="0" destOrd="0" presId="urn:microsoft.com/office/officeart/2016/7/layout/LinearArrowProcessNumbered"/>
    <dgm:cxn modelId="{56AAB8C9-6EC5-064A-A247-AA4C8355FC30}" type="presOf" srcId="{5B6207F7-0273-4527-A7F2-27BA29FF1FB1}" destId="{D8D89FB6-525E-854D-8B72-93EC4A1D8B2F}" srcOrd="0" destOrd="0" presId="urn:microsoft.com/office/officeart/2016/7/layout/LinearArrowProcessNumbered"/>
    <dgm:cxn modelId="{9DCB98D1-59E6-2445-8525-3EBE56FD532E}" type="presOf" srcId="{C78D197B-17E6-40B0-8506-229E853F4696}" destId="{D2886E4A-B556-4342-B4DA-54066D678E27}" srcOrd="0" destOrd="0" presId="urn:microsoft.com/office/officeart/2016/7/layout/LinearArrowProcessNumbered"/>
    <dgm:cxn modelId="{5622B3E2-52A4-499C-999D-91DE9C4ECBEC}" srcId="{5B6207F7-0273-4527-A7F2-27BA29FF1FB1}" destId="{0C646FB2-3D1F-43E0-BD71-F0563CEF946C}" srcOrd="5" destOrd="0" parTransId="{44B56A78-0DF9-4D41-9633-FAFC84D2088F}" sibTransId="{35C4FE61-B5FB-49D8-ACFC-6F8FB4E5C968}"/>
    <dgm:cxn modelId="{90B5DFFA-DE75-9A4F-A1E7-9F6484954A5A}" type="presOf" srcId="{DAE5915C-CF75-4704-BB99-5AD76470CD6B}" destId="{F3A69A0F-767E-D34D-B9BD-F04F6A9AE0E0}" srcOrd="0" destOrd="0" presId="urn:microsoft.com/office/officeart/2016/7/layout/LinearArrowProcessNumbered"/>
    <dgm:cxn modelId="{312223F6-30B0-0C4D-9896-1CB941447091}" type="presParOf" srcId="{D8D89FB6-525E-854D-8B72-93EC4A1D8B2F}" destId="{418CE1D8-E346-594F-901B-0EA995C73E83}" srcOrd="0" destOrd="0" presId="urn:microsoft.com/office/officeart/2016/7/layout/LinearArrowProcessNumbered"/>
    <dgm:cxn modelId="{6958F042-40FC-8D4F-B74A-F5A7FBB59224}" type="presParOf" srcId="{418CE1D8-E346-594F-901B-0EA995C73E83}" destId="{54AEA61B-21D0-F34F-98B8-0191CB4DF015}" srcOrd="0" destOrd="0" presId="urn:microsoft.com/office/officeart/2016/7/layout/LinearArrowProcessNumbered"/>
    <dgm:cxn modelId="{6B1B9C99-2515-344D-B33F-7794F1AD879E}" type="presParOf" srcId="{418CE1D8-E346-594F-901B-0EA995C73E83}" destId="{72C7DF2C-0610-F94D-897B-61DD257D1A4F}" srcOrd="1" destOrd="0" presId="urn:microsoft.com/office/officeart/2016/7/layout/LinearArrowProcessNumbered"/>
    <dgm:cxn modelId="{6E621142-2E68-2F4E-8BC5-1E88526BE93E}" type="presParOf" srcId="{72C7DF2C-0610-F94D-897B-61DD257D1A4F}" destId="{88D2B02E-75A8-AF4F-80FC-E24AE777F4E4}" srcOrd="0" destOrd="0" presId="urn:microsoft.com/office/officeart/2016/7/layout/LinearArrowProcessNumbered"/>
    <dgm:cxn modelId="{18F2CDCA-2FE2-0942-B381-D1EAFC0F3358}" type="presParOf" srcId="{72C7DF2C-0610-F94D-897B-61DD257D1A4F}" destId="{0A053114-BEC4-5B4C-830D-501A77880712}" srcOrd="1" destOrd="0" presId="urn:microsoft.com/office/officeart/2016/7/layout/LinearArrowProcessNumbered"/>
    <dgm:cxn modelId="{E657DA96-A819-D54F-9653-F07ECC249AE4}" type="presParOf" srcId="{72C7DF2C-0610-F94D-897B-61DD257D1A4F}" destId="{A28FE084-E59E-6743-B1BB-C92956E32DE1}" srcOrd="2" destOrd="0" presId="urn:microsoft.com/office/officeart/2016/7/layout/LinearArrowProcessNumbered"/>
    <dgm:cxn modelId="{BBDBA32C-0F75-E14F-8859-1042666D4151}" type="presParOf" srcId="{72C7DF2C-0610-F94D-897B-61DD257D1A4F}" destId="{C5284293-F63E-9C4F-9771-CC2BB5056E30}" srcOrd="3" destOrd="0" presId="urn:microsoft.com/office/officeart/2016/7/layout/LinearArrowProcessNumbered"/>
    <dgm:cxn modelId="{8B0F1B60-B67D-DD40-8BB8-946EBF68E0E7}" type="presParOf" srcId="{418CE1D8-E346-594F-901B-0EA995C73E83}" destId="{91B41805-8B19-1641-9CAD-76E2B0CB2FE7}" srcOrd="2" destOrd="0" presId="urn:microsoft.com/office/officeart/2016/7/layout/LinearArrowProcessNumbered"/>
    <dgm:cxn modelId="{BECD89B1-79C2-E440-AA66-D5D58AF5C4E1}" type="presParOf" srcId="{D8D89FB6-525E-854D-8B72-93EC4A1D8B2F}" destId="{FD0EF3F2-D0BC-1046-808A-5F5A36ECFC3F}" srcOrd="1" destOrd="0" presId="urn:microsoft.com/office/officeart/2016/7/layout/LinearArrowProcessNumbered"/>
    <dgm:cxn modelId="{64926031-C2D8-F340-A11E-BFE1506C3762}" type="presParOf" srcId="{D8D89FB6-525E-854D-8B72-93EC4A1D8B2F}" destId="{41EF6156-7CFF-5E44-8CAD-B95A9E575091}" srcOrd="2" destOrd="0" presId="urn:microsoft.com/office/officeart/2016/7/layout/LinearArrowProcessNumbered"/>
    <dgm:cxn modelId="{47B00C6D-64DC-304A-8FB9-F08F255EE8A8}" type="presParOf" srcId="{41EF6156-7CFF-5E44-8CAD-B95A9E575091}" destId="{54D9CDC5-D293-0446-85E4-A574BCA1D9A9}" srcOrd="0" destOrd="0" presId="urn:microsoft.com/office/officeart/2016/7/layout/LinearArrowProcessNumbered"/>
    <dgm:cxn modelId="{03102910-8CC8-AD41-8AD1-B7184AB5A1B5}" type="presParOf" srcId="{41EF6156-7CFF-5E44-8CAD-B95A9E575091}" destId="{71F3D016-F7D4-B84C-96CD-D8FA3D877237}" srcOrd="1" destOrd="0" presId="urn:microsoft.com/office/officeart/2016/7/layout/LinearArrowProcessNumbered"/>
    <dgm:cxn modelId="{58749A90-AE01-E249-B5EC-2CD99E92AF26}" type="presParOf" srcId="{71F3D016-F7D4-B84C-96CD-D8FA3D877237}" destId="{F715ED62-4F3B-084D-B67B-FD9C43DE0AA2}" srcOrd="0" destOrd="0" presId="urn:microsoft.com/office/officeart/2016/7/layout/LinearArrowProcessNumbered"/>
    <dgm:cxn modelId="{5213BEEF-BB58-2A46-9B57-B62AA7E3014C}" type="presParOf" srcId="{71F3D016-F7D4-B84C-96CD-D8FA3D877237}" destId="{49918F84-A0F8-6B48-8364-62C267FEDF6E}" srcOrd="1" destOrd="0" presId="urn:microsoft.com/office/officeart/2016/7/layout/LinearArrowProcessNumbered"/>
    <dgm:cxn modelId="{7DE2F86D-9C48-3849-881D-197ED10670B7}" type="presParOf" srcId="{71F3D016-F7D4-B84C-96CD-D8FA3D877237}" destId="{D2886E4A-B556-4342-B4DA-54066D678E27}" srcOrd="2" destOrd="0" presId="urn:microsoft.com/office/officeart/2016/7/layout/LinearArrowProcessNumbered"/>
    <dgm:cxn modelId="{5A2AC81C-86A3-6345-B289-87DAB10DC6FF}" type="presParOf" srcId="{71F3D016-F7D4-B84C-96CD-D8FA3D877237}" destId="{D4C8B212-E3D1-BC49-A70E-E89837EE1FFF}" srcOrd="3" destOrd="0" presId="urn:microsoft.com/office/officeart/2016/7/layout/LinearArrowProcessNumbered"/>
    <dgm:cxn modelId="{A9B1D1D7-6808-7344-B204-D49A3C535E23}" type="presParOf" srcId="{41EF6156-7CFF-5E44-8CAD-B95A9E575091}" destId="{E9A959C4-FEB7-2640-B13E-0D77F077091B}" srcOrd="2" destOrd="0" presId="urn:microsoft.com/office/officeart/2016/7/layout/LinearArrowProcessNumbered"/>
    <dgm:cxn modelId="{69C31129-225A-DB4E-B618-53989FB1FCC8}" type="presParOf" srcId="{D8D89FB6-525E-854D-8B72-93EC4A1D8B2F}" destId="{72003220-4270-5A44-8BB4-45242D84C57D}" srcOrd="3" destOrd="0" presId="urn:microsoft.com/office/officeart/2016/7/layout/LinearArrowProcessNumbered"/>
    <dgm:cxn modelId="{DC8C0700-79AF-4042-8703-C25F52672392}" type="presParOf" srcId="{D8D89FB6-525E-854D-8B72-93EC4A1D8B2F}" destId="{1B6DCE76-6819-AE4B-AE9C-383929A57C97}" srcOrd="4" destOrd="0" presId="urn:microsoft.com/office/officeart/2016/7/layout/LinearArrowProcessNumbered"/>
    <dgm:cxn modelId="{402EDD20-0ABE-DE4E-8E7B-E270802CD90F}" type="presParOf" srcId="{1B6DCE76-6819-AE4B-AE9C-383929A57C97}" destId="{ADD7EBE2-53D8-A143-B298-2DB8963DF2AB}" srcOrd="0" destOrd="0" presId="urn:microsoft.com/office/officeart/2016/7/layout/LinearArrowProcessNumbered"/>
    <dgm:cxn modelId="{C96564A9-DB58-304E-9565-D0E4407279CC}" type="presParOf" srcId="{1B6DCE76-6819-AE4B-AE9C-383929A57C97}" destId="{C5CEB0D7-ABC8-954B-B118-575EA7E4C6BD}" srcOrd="1" destOrd="0" presId="urn:microsoft.com/office/officeart/2016/7/layout/LinearArrowProcessNumbered"/>
    <dgm:cxn modelId="{4812A716-429B-2E4F-93F2-9E0B6AD222AD}" type="presParOf" srcId="{C5CEB0D7-ABC8-954B-B118-575EA7E4C6BD}" destId="{DC5C606B-7413-D14F-AE90-BAA22B2D992C}" srcOrd="0" destOrd="0" presId="urn:microsoft.com/office/officeart/2016/7/layout/LinearArrowProcessNumbered"/>
    <dgm:cxn modelId="{19365F88-A8C3-0B43-ADDE-07F68F809EDA}" type="presParOf" srcId="{C5CEB0D7-ABC8-954B-B118-575EA7E4C6BD}" destId="{264786F8-9018-AD42-92F4-0E4AE67CAB5E}" srcOrd="1" destOrd="0" presId="urn:microsoft.com/office/officeart/2016/7/layout/LinearArrowProcessNumbered"/>
    <dgm:cxn modelId="{687497B9-BEB0-F04B-9F36-090C94ADE86F}" type="presParOf" srcId="{C5CEB0D7-ABC8-954B-B118-575EA7E4C6BD}" destId="{D7CAFECA-BE7C-DA4D-8DE7-D85F187EB403}" srcOrd="2" destOrd="0" presId="urn:microsoft.com/office/officeart/2016/7/layout/LinearArrowProcessNumbered"/>
    <dgm:cxn modelId="{CD07DC29-CFDC-7B41-971E-FA88FC8FB5AA}" type="presParOf" srcId="{C5CEB0D7-ABC8-954B-B118-575EA7E4C6BD}" destId="{D448583D-9513-D24A-A02D-1C1C7B9713E9}" srcOrd="3" destOrd="0" presId="urn:microsoft.com/office/officeart/2016/7/layout/LinearArrowProcessNumbered"/>
    <dgm:cxn modelId="{301DFD76-A28E-6647-AD50-AD2BDE46709C}" type="presParOf" srcId="{1B6DCE76-6819-AE4B-AE9C-383929A57C97}" destId="{4EEFC12F-13D0-FC41-9AD0-C0BC894E9213}" srcOrd="2" destOrd="0" presId="urn:microsoft.com/office/officeart/2016/7/layout/LinearArrowProcessNumbered"/>
    <dgm:cxn modelId="{ECF1E07A-F346-374E-A978-A3144005E0AD}" type="presParOf" srcId="{D8D89FB6-525E-854D-8B72-93EC4A1D8B2F}" destId="{C128005A-4767-B94E-AF27-4656570172C3}" srcOrd="5" destOrd="0" presId="urn:microsoft.com/office/officeart/2016/7/layout/LinearArrowProcessNumbered"/>
    <dgm:cxn modelId="{6C2810BC-B4C0-9D49-854D-BC008A5D6C7E}" type="presParOf" srcId="{D8D89FB6-525E-854D-8B72-93EC4A1D8B2F}" destId="{640398D6-580D-9244-B2B5-54E3C036C334}" srcOrd="6" destOrd="0" presId="urn:microsoft.com/office/officeart/2016/7/layout/LinearArrowProcessNumbered"/>
    <dgm:cxn modelId="{C025AC9A-7E63-744C-8CAA-80E95A560853}" type="presParOf" srcId="{640398D6-580D-9244-B2B5-54E3C036C334}" destId="{0CDB3477-76F6-A548-9F23-66971BFF00BF}" srcOrd="0" destOrd="0" presId="urn:microsoft.com/office/officeart/2016/7/layout/LinearArrowProcessNumbered"/>
    <dgm:cxn modelId="{F8DE3D55-088E-454F-AD39-293F1CA68D12}" type="presParOf" srcId="{640398D6-580D-9244-B2B5-54E3C036C334}" destId="{6FE43AD3-7732-FD47-924D-00C7A245C3BD}" srcOrd="1" destOrd="0" presId="urn:microsoft.com/office/officeart/2016/7/layout/LinearArrowProcessNumbered"/>
    <dgm:cxn modelId="{BB94589A-2705-BF43-A17D-3E9455BE173D}" type="presParOf" srcId="{6FE43AD3-7732-FD47-924D-00C7A245C3BD}" destId="{C1075889-E419-FA4A-A43F-8FA92BEF78B6}" srcOrd="0" destOrd="0" presId="urn:microsoft.com/office/officeart/2016/7/layout/LinearArrowProcessNumbered"/>
    <dgm:cxn modelId="{3FFF4BD8-6575-1142-8C17-8F9ADF93308D}" type="presParOf" srcId="{6FE43AD3-7732-FD47-924D-00C7A245C3BD}" destId="{F55DFD68-9731-1B44-83B8-C626C50E46DE}" srcOrd="1" destOrd="0" presId="urn:microsoft.com/office/officeart/2016/7/layout/LinearArrowProcessNumbered"/>
    <dgm:cxn modelId="{543C82BF-94BC-5F4A-A98A-67490B3D9DDE}" type="presParOf" srcId="{6FE43AD3-7732-FD47-924D-00C7A245C3BD}" destId="{6D19E363-CD50-5148-9343-22444B178D37}" srcOrd="2" destOrd="0" presId="urn:microsoft.com/office/officeart/2016/7/layout/LinearArrowProcessNumbered"/>
    <dgm:cxn modelId="{444A2D51-7BF9-A243-90B4-4A37CDE6F988}" type="presParOf" srcId="{6FE43AD3-7732-FD47-924D-00C7A245C3BD}" destId="{DF562ADF-156C-C94E-9FE9-A05E9FA14CB6}" srcOrd="3" destOrd="0" presId="urn:microsoft.com/office/officeart/2016/7/layout/LinearArrowProcessNumbered"/>
    <dgm:cxn modelId="{E3AB6464-5B80-FA42-AF8D-CB9D37DA043F}" type="presParOf" srcId="{640398D6-580D-9244-B2B5-54E3C036C334}" destId="{4741D469-6305-034B-B2CF-7F7839E1E82D}" srcOrd="2" destOrd="0" presId="urn:microsoft.com/office/officeart/2016/7/layout/LinearArrowProcessNumbered"/>
    <dgm:cxn modelId="{59F45F76-AB2B-694D-A722-82238E52CCFF}" type="presParOf" srcId="{D8D89FB6-525E-854D-8B72-93EC4A1D8B2F}" destId="{D222D286-1F47-9148-9A08-BD0B8CA7DC79}" srcOrd="7" destOrd="0" presId="urn:microsoft.com/office/officeart/2016/7/layout/LinearArrowProcessNumbered"/>
    <dgm:cxn modelId="{01E8B0C0-FA68-AE43-8823-192112E1094B}" type="presParOf" srcId="{D8D89FB6-525E-854D-8B72-93EC4A1D8B2F}" destId="{BE66ACCE-B3AB-8745-B037-327BA5CA63CC}" srcOrd="8" destOrd="0" presId="urn:microsoft.com/office/officeart/2016/7/layout/LinearArrowProcessNumbered"/>
    <dgm:cxn modelId="{C2EA9D18-38A7-9440-AC90-025119BA01EB}" type="presParOf" srcId="{BE66ACCE-B3AB-8745-B037-327BA5CA63CC}" destId="{6DD275F8-45B7-844C-9E5B-829934D6ACAF}" srcOrd="0" destOrd="0" presId="urn:microsoft.com/office/officeart/2016/7/layout/LinearArrowProcessNumbered"/>
    <dgm:cxn modelId="{EEF47C63-43BF-FB4C-B16C-733C4EBE1AA5}" type="presParOf" srcId="{BE66ACCE-B3AB-8745-B037-327BA5CA63CC}" destId="{7DC646A7-30F2-6B4A-B817-F6EDE9C312D9}" srcOrd="1" destOrd="0" presId="urn:microsoft.com/office/officeart/2016/7/layout/LinearArrowProcessNumbered"/>
    <dgm:cxn modelId="{FE1E16D3-2CE2-F746-A676-EC0905441662}" type="presParOf" srcId="{7DC646A7-30F2-6B4A-B817-F6EDE9C312D9}" destId="{25E2AB10-6E0F-514E-AF51-5E8304575C2A}" srcOrd="0" destOrd="0" presId="urn:microsoft.com/office/officeart/2016/7/layout/LinearArrowProcessNumbered"/>
    <dgm:cxn modelId="{209E8642-EE9A-324C-9765-2B9DAC0821FC}" type="presParOf" srcId="{7DC646A7-30F2-6B4A-B817-F6EDE9C312D9}" destId="{9038EEB9-CAC6-9148-9F0C-C7D3A5BDF246}" srcOrd="1" destOrd="0" presId="urn:microsoft.com/office/officeart/2016/7/layout/LinearArrowProcessNumbered"/>
    <dgm:cxn modelId="{F52B9799-88EC-4B46-B6C0-34CA938C6D42}" type="presParOf" srcId="{7DC646A7-30F2-6B4A-B817-F6EDE9C312D9}" destId="{F3A69A0F-767E-D34D-B9BD-F04F6A9AE0E0}" srcOrd="2" destOrd="0" presId="urn:microsoft.com/office/officeart/2016/7/layout/LinearArrowProcessNumbered"/>
    <dgm:cxn modelId="{D84479CB-2305-F943-B72D-E4D70C7823FD}" type="presParOf" srcId="{7DC646A7-30F2-6B4A-B817-F6EDE9C312D9}" destId="{6EBB704F-7761-3644-81F8-DC097CB91104}" srcOrd="3" destOrd="0" presId="urn:microsoft.com/office/officeart/2016/7/layout/LinearArrowProcessNumbered"/>
    <dgm:cxn modelId="{BF066285-0B0A-5546-B704-5DBDE00CFA07}" type="presParOf" srcId="{BE66ACCE-B3AB-8745-B037-327BA5CA63CC}" destId="{3AA20481-FA98-9A4B-A88F-9F8CA90ECAF7}" srcOrd="2" destOrd="0" presId="urn:microsoft.com/office/officeart/2016/7/layout/LinearArrowProcessNumbered"/>
    <dgm:cxn modelId="{4DEE4A93-FD8A-8D40-A956-E601D9354379}" type="presParOf" srcId="{D8D89FB6-525E-854D-8B72-93EC4A1D8B2F}" destId="{C1E64B9B-E618-834B-B942-A5D6C32FBCB7}" srcOrd="9" destOrd="0" presId="urn:microsoft.com/office/officeart/2016/7/layout/LinearArrowProcessNumbered"/>
    <dgm:cxn modelId="{0C572C2D-0E90-314F-88F2-F9E31F6F545E}" type="presParOf" srcId="{D8D89FB6-525E-854D-8B72-93EC4A1D8B2F}" destId="{D4AA28BE-B189-124B-A084-84DFC7AF00C9}" srcOrd="10" destOrd="0" presId="urn:microsoft.com/office/officeart/2016/7/layout/LinearArrowProcessNumbered"/>
    <dgm:cxn modelId="{F88FD36C-6C43-1041-A70D-D3C789FA0DCB}" type="presParOf" srcId="{D4AA28BE-B189-124B-A084-84DFC7AF00C9}" destId="{A7B76248-AD92-BB40-A007-A41CB42BCB5E}" srcOrd="0" destOrd="0" presId="urn:microsoft.com/office/officeart/2016/7/layout/LinearArrowProcessNumbered"/>
    <dgm:cxn modelId="{F57D5C94-0DEB-A94E-8351-420EBDA70401}" type="presParOf" srcId="{D4AA28BE-B189-124B-A084-84DFC7AF00C9}" destId="{05FA7548-3082-C74C-8F0E-6CF4B03A0D31}" srcOrd="1" destOrd="0" presId="urn:microsoft.com/office/officeart/2016/7/layout/LinearArrowProcessNumbered"/>
    <dgm:cxn modelId="{7FCFAF18-332F-FD4B-AE28-5BD53C07CECC}" type="presParOf" srcId="{05FA7548-3082-C74C-8F0E-6CF4B03A0D31}" destId="{DC0A0E29-57CD-7146-9C8E-0A2FAC8DA7A9}" srcOrd="0" destOrd="0" presId="urn:microsoft.com/office/officeart/2016/7/layout/LinearArrowProcessNumbered"/>
    <dgm:cxn modelId="{BAF8C2B6-ABA1-E944-A13C-A92B7CF0D810}" type="presParOf" srcId="{05FA7548-3082-C74C-8F0E-6CF4B03A0D31}" destId="{5A4E4378-5FE0-A44C-A9DE-62A505296780}" srcOrd="1" destOrd="0" presId="urn:microsoft.com/office/officeart/2016/7/layout/LinearArrowProcessNumbered"/>
    <dgm:cxn modelId="{6E3EE1D0-6AE0-F843-93D7-B26894605832}" type="presParOf" srcId="{05FA7548-3082-C74C-8F0E-6CF4B03A0D31}" destId="{4D408F4D-9EBA-EC44-A0B8-F0DAB90A3FBB}" srcOrd="2" destOrd="0" presId="urn:microsoft.com/office/officeart/2016/7/layout/LinearArrowProcessNumbered"/>
    <dgm:cxn modelId="{079BD758-4843-1B46-BAAA-5B9B4261374E}" type="presParOf" srcId="{05FA7548-3082-C74C-8F0E-6CF4B03A0D31}" destId="{36B0033D-5799-8A41-9DD3-11986FD2BFB9}" srcOrd="3" destOrd="0" presId="urn:microsoft.com/office/officeart/2016/7/layout/LinearArrowProcessNumbered"/>
    <dgm:cxn modelId="{65CC4EE5-BA36-4941-BCF2-7741E85D9816}" type="presParOf" srcId="{D4AA28BE-B189-124B-A084-84DFC7AF00C9}" destId="{AE58159E-A8C8-144D-A30F-AAFBA21333CF}"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CDD81F-E54A-4BF1-B904-9E9E9BCEA741}" type="doc">
      <dgm:prSet loTypeId="urn:microsoft.com/office/officeart/2016/7/layout/VerticalHollowActionList" loCatId="List" qsTypeId="urn:microsoft.com/office/officeart/2005/8/quickstyle/simple1" qsCatId="simple" csTypeId="urn:microsoft.com/office/officeart/2005/8/colors/colorful1" csCatId="colorful" phldr="1"/>
      <dgm:spPr/>
      <dgm:t>
        <a:bodyPr/>
        <a:lstStyle/>
        <a:p>
          <a:endParaRPr lang="en-US"/>
        </a:p>
      </dgm:t>
    </dgm:pt>
    <dgm:pt modelId="{5657191F-2D8C-4887-8965-C0A539AB7291}">
      <dgm:prSet/>
      <dgm:spPr/>
      <dgm:t>
        <a:bodyPr/>
        <a:lstStyle/>
        <a:p>
          <a:r>
            <a:rPr lang="en-US"/>
            <a:t>Download</a:t>
          </a:r>
        </a:p>
      </dgm:t>
    </dgm:pt>
    <dgm:pt modelId="{3C7DFBF2-6401-430A-9C1D-59253DD52109}" type="parTrans" cxnId="{C1977507-81FA-44D7-A378-45869A305CFA}">
      <dgm:prSet/>
      <dgm:spPr/>
      <dgm:t>
        <a:bodyPr/>
        <a:lstStyle/>
        <a:p>
          <a:endParaRPr lang="en-US"/>
        </a:p>
      </dgm:t>
    </dgm:pt>
    <dgm:pt modelId="{B4E10E6B-489F-4BDD-8F67-467D2E7D1564}" type="sibTrans" cxnId="{C1977507-81FA-44D7-A378-45869A305CFA}">
      <dgm:prSet/>
      <dgm:spPr/>
      <dgm:t>
        <a:bodyPr/>
        <a:lstStyle/>
        <a:p>
          <a:endParaRPr lang="en-US"/>
        </a:p>
      </dgm:t>
    </dgm:pt>
    <dgm:pt modelId="{30BE1E00-6CF3-4BE4-8AD5-45FEF3189E5E}">
      <dgm:prSet/>
      <dgm:spPr/>
      <dgm:t>
        <a:bodyPr/>
        <a:lstStyle/>
        <a:p>
          <a:pPr algn="just"/>
          <a:r>
            <a:rPr lang="en-US" dirty="0"/>
            <a:t>Data Collection &amp; Preprocessing: Download </a:t>
          </a:r>
          <a:r>
            <a:rPr lang="en-US" dirty="0" err="1"/>
            <a:t>ExaSens</a:t>
          </a:r>
          <a:r>
            <a:rPr lang="en-US" dirty="0"/>
            <a:t> dataset, handle missing values, encode nominal features, and normalize/scale continuous features for machine learning.</a:t>
          </a:r>
        </a:p>
      </dgm:t>
    </dgm:pt>
    <dgm:pt modelId="{DB8C4FAF-3545-432C-A064-FF4302E0BF32}" type="parTrans" cxnId="{F5801529-12AC-481E-86E1-9D16D5CC78F6}">
      <dgm:prSet/>
      <dgm:spPr/>
      <dgm:t>
        <a:bodyPr/>
        <a:lstStyle/>
        <a:p>
          <a:endParaRPr lang="en-US"/>
        </a:p>
      </dgm:t>
    </dgm:pt>
    <dgm:pt modelId="{9065F5E5-F286-45D6-AEE8-2A11E9240915}" type="sibTrans" cxnId="{F5801529-12AC-481E-86E1-9D16D5CC78F6}">
      <dgm:prSet/>
      <dgm:spPr/>
      <dgm:t>
        <a:bodyPr/>
        <a:lstStyle/>
        <a:p>
          <a:endParaRPr lang="en-US"/>
        </a:p>
      </dgm:t>
    </dgm:pt>
    <dgm:pt modelId="{977B9BAF-1399-4C1F-A48A-C24E6ACF1FD7}">
      <dgm:prSet/>
      <dgm:spPr/>
      <dgm:t>
        <a:bodyPr/>
        <a:lstStyle/>
        <a:p>
          <a:r>
            <a:rPr lang="en-US"/>
            <a:t>Implement</a:t>
          </a:r>
        </a:p>
      </dgm:t>
    </dgm:pt>
    <dgm:pt modelId="{DECF5335-C58D-41F2-849B-8277FA43C38D}" type="parTrans" cxnId="{CA7435E9-50A1-4064-8EA9-48B40D270FFE}">
      <dgm:prSet/>
      <dgm:spPr/>
      <dgm:t>
        <a:bodyPr/>
        <a:lstStyle/>
        <a:p>
          <a:endParaRPr lang="en-US"/>
        </a:p>
      </dgm:t>
    </dgm:pt>
    <dgm:pt modelId="{1496C5DA-3870-426E-9C50-E520F9E2F746}" type="sibTrans" cxnId="{CA7435E9-50A1-4064-8EA9-48B40D270FFE}">
      <dgm:prSet/>
      <dgm:spPr/>
      <dgm:t>
        <a:bodyPr/>
        <a:lstStyle/>
        <a:p>
          <a:endParaRPr lang="en-US"/>
        </a:p>
      </dgm:t>
    </dgm:pt>
    <dgm:pt modelId="{0B7FB5EB-3F38-41DC-9E66-13DF035D35DA}">
      <dgm:prSet/>
      <dgm:spPr/>
      <dgm:t>
        <a:bodyPr/>
        <a:lstStyle/>
        <a:p>
          <a:pPr algn="just"/>
          <a:r>
            <a:rPr lang="en-US" dirty="0"/>
            <a:t>SMOTE-ENC Application: Implement SMOTE and SMOTE-ENC to balance the dataset, encoding nominal features as numeric values for effective oversampling.</a:t>
          </a:r>
        </a:p>
      </dgm:t>
    </dgm:pt>
    <dgm:pt modelId="{28C044F3-F6A1-4B5E-8372-42AE14D7DE56}" type="parTrans" cxnId="{45A465DA-6DFE-4DDF-B717-276497718753}">
      <dgm:prSet/>
      <dgm:spPr/>
      <dgm:t>
        <a:bodyPr/>
        <a:lstStyle/>
        <a:p>
          <a:endParaRPr lang="en-US"/>
        </a:p>
      </dgm:t>
    </dgm:pt>
    <dgm:pt modelId="{732AEB12-92CB-4BD8-95B8-3A9AAF3B2BB0}" type="sibTrans" cxnId="{45A465DA-6DFE-4DDF-B717-276497718753}">
      <dgm:prSet/>
      <dgm:spPr/>
      <dgm:t>
        <a:bodyPr/>
        <a:lstStyle/>
        <a:p>
          <a:endParaRPr lang="en-US"/>
        </a:p>
      </dgm:t>
    </dgm:pt>
    <dgm:pt modelId="{A1F04047-FC48-482A-9403-88036200CDA2}">
      <dgm:prSet/>
      <dgm:spPr/>
      <dgm:t>
        <a:bodyPr/>
        <a:lstStyle/>
        <a:p>
          <a:r>
            <a:rPr lang="en-US"/>
            <a:t>Model</a:t>
          </a:r>
        </a:p>
      </dgm:t>
    </dgm:pt>
    <dgm:pt modelId="{CC600124-EEFB-489F-B027-F79E88D9FFB9}" type="parTrans" cxnId="{247C456D-732D-4C8C-A857-751237BB3D5A}">
      <dgm:prSet/>
      <dgm:spPr/>
      <dgm:t>
        <a:bodyPr/>
        <a:lstStyle/>
        <a:p>
          <a:endParaRPr lang="en-US"/>
        </a:p>
      </dgm:t>
    </dgm:pt>
    <dgm:pt modelId="{17FCD6C8-7332-4EB4-940D-31986E35F0AA}" type="sibTrans" cxnId="{247C456D-732D-4C8C-A857-751237BB3D5A}">
      <dgm:prSet/>
      <dgm:spPr/>
      <dgm:t>
        <a:bodyPr/>
        <a:lstStyle/>
        <a:p>
          <a:endParaRPr lang="en-US"/>
        </a:p>
      </dgm:t>
    </dgm:pt>
    <dgm:pt modelId="{4A8BCAF9-9E9C-441D-B2CC-6D541E85DB6B}">
      <dgm:prSet/>
      <dgm:spPr/>
      <dgm:t>
        <a:bodyPr/>
        <a:lstStyle/>
        <a:p>
          <a:pPr algn="just"/>
          <a:r>
            <a:rPr lang="en-US" dirty="0"/>
            <a:t>Model Implementation: Apply Decision Trees, SVM, and Random Forest classifiers to both SMOTE and SMOTE-ENC balanced datasets.</a:t>
          </a:r>
        </a:p>
      </dgm:t>
    </dgm:pt>
    <dgm:pt modelId="{56F314C9-A2C3-4B0F-884B-A336D0D61470}" type="parTrans" cxnId="{DEBE0078-2A54-4914-8EEE-E84F0AE34760}">
      <dgm:prSet/>
      <dgm:spPr/>
      <dgm:t>
        <a:bodyPr/>
        <a:lstStyle/>
        <a:p>
          <a:endParaRPr lang="en-US"/>
        </a:p>
      </dgm:t>
    </dgm:pt>
    <dgm:pt modelId="{1F312453-F3A3-4D3A-9030-7D84D0F26367}" type="sibTrans" cxnId="{DEBE0078-2A54-4914-8EEE-E84F0AE34760}">
      <dgm:prSet/>
      <dgm:spPr/>
      <dgm:t>
        <a:bodyPr/>
        <a:lstStyle/>
        <a:p>
          <a:endParaRPr lang="en-US"/>
        </a:p>
      </dgm:t>
    </dgm:pt>
    <dgm:pt modelId="{B947A1D9-6E4C-47C3-B04C-102F61700EDE}">
      <dgm:prSet/>
      <dgm:spPr/>
      <dgm:t>
        <a:bodyPr/>
        <a:lstStyle/>
        <a:p>
          <a:r>
            <a:rPr lang="en-US"/>
            <a:t>Evaluate</a:t>
          </a:r>
        </a:p>
      </dgm:t>
    </dgm:pt>
    <dgm:pt modelId="{F2F7186A-4CBE-4235-BCB8-95905780D0BE}" type="parTrans" cxnId="{48A4A9C2-2EF8-4BA6-BC3D-A0F34691341E}">
      <dgm:prSet/>
      <dgm:spPr/>
      <dgm:t>
        <a:bodyPr/>
        <a:lstStyle/>
        <a:p>
          <a:endParaRPr lang="en-US"/>
        </a:p>
      </dgm:t>
    </dgm:pt>
    <dgm:pt modelId="{F5559E1E-80BE-4223-B53E-1B24560C2109}" type="sibTrans" cxnId="{48A4A9C2-2EF8-4BA6-BC3D-A0F34691341E}">
      <dgm:prSet/>
      <dgm:spPr/>
      <dgm:t>
        <a:bodyPr/>
        <a:lstStyle/>
        <a:p>
          <a:endParaRPr lang="en-US"/>
        </a:p>
      </dgm:t>
    </dgm:pt>
    <dgm:pt modelId="{D43D2622-606F-47B9-892C-E50472461782}">
      <dgm:prSet/>
      <dgm:spPr/>
      <dgm:t>
        <a:bodyPr/>
        <a:lstStyle/>
        <a:p>
          <a:pPr algn="just"/>
          <a:r>
            <a:rPr lang="en-US" dirty="0"/>
            <a:t>Performance Evaluation: Evaluate models using accuracy, precision, recall, F1-Score, AUC-PR, MCC, and balanced accuracy to compare results on unbalanced Vs. balanced datasets.</a:t>
          </a:r>
        </a:p>
      </dgm:t>
    </dgm:pt>
    <dgm:pt modelId="{44555964-E75A-4691-B54D-374B71C57730}" type="parTrans" cxnId="{9C40753C-C71D-4BA5-8EB7-9DC11E74F692}">
      <dgm:prSet/>
      <dgm:spPr/>
      <dgm:t>
        <a:bodyPr/>
        <a:lstStyle/>
        <a:p>
          <a:endParaRPr lang="en-US"/>
        </a:p>
      </dgm:t>
    </dgm:pt>
    <dgm:pt modelId="{BEBA7C3B-0C52-4146-BD46-C93D95EAC82A}" type="sibTrans" cxnId="{9C40753C-C71D-4BA5-8EB7-9DC11E74F692}">
      <dgm:prSet/>
      <dgm:spPr/>
      <dgm:t>
        <a:bodyPr/>
        <a:lstStyle/>
        <a:p>
          <a:endParaRPr lang="en-US"/>
        </a:p>
      </dgm:t>
    </dgm:pt>
    <dgm:pt modelId="{9E4B5E0F-3A12-6844-812A-0184B47AA62A}" type="pres">
      <dgm:prSet presAssocID="{C3CDD81F-E54A-4BF1-B904-9E9E9BCEA741}" presName="Name0" presStyleCnt="0">
        <dgm:presLayoutVars>
          <dgm:dir/>
          <dgm:animLvl val="lvl"/>
          <dgm:resizeHandles val="exact"/>
        </dgm:presLayoutVars>
      </dgm:prSet>
      <dgm:spPr/>
    </dgm:pt>
    <dgm:pt modelId="{DB5C25E0-518A-C54F-8404-FC4F061133BC}" type="pres">
      <dgm:prSet presAssocID="{5657191F-2D8C-4887-8965-C0A539AB7291}" presName="linNode" presStyleCnt="0"/>
      <dgm:spPr/>
    </dgm:pt>
    <dgm:pt modelId="{FB992136-EE7F-804E-9F3F-22C4013227D9}" type="pres">
      <dgm:prSet presAssocID="{5657191F-2D8C-4887-8965-C0A539AB7291}" presName="parentText" presStyleLbl="solidFgAcc1" presStyleIdx="0" presStyleCnt="4">
        <dgm:presLayoutVars>
          <dgm:chMax val="1"/>
          <dgm:bulletEnabled/>
        </dgm:presLayoutVars>
      </dgm:prSet>
      <dgm:spPr/>
    </dgm:pt>
    <dgm:pt modelId="{24AE9FCE-3409-B041-9E17-2ABD57B089D9}" type="pres">
      <dgm:prSet presAssocID="{5657191F-2D8C-4887-8965-C0A539AB7291}" presName="descendantText" presStyleLbl="alignNode1" presStyleIdx="0" presStyleCnt="4">
        <dgm:presLayoutVars>
          <dgm:bulletEnabled/>
        </dgm:presLayoutVars>
      </dgm:prSet>
      <dgm:spPr/>
    </dgm:pt>
    <dgm:pt modelId="{022DBB2B-8FAE-4248-802F-AAC61078D93B}" type="pres">
      <dgm:prSet presAssocID="{B4E10E6B-489F-4BDD-8F67-467D2E7D1564}" presName="sp" presStyleCnt="0"/>
      <dgm:spPr/>
    </dgm:pt>
    <dgm:pt modelId="{B74FEC81-0574-554F-885E-C47427095006}" type="pres">
      <dgm:prSet presAssocID="{977B9BAF-1399-4C1F-A48A-C24E6ACF1FD7}" presName="linNode" presStyleCnt="0"/>
      <dgm:spPr/>
    </dgm:pt>
    <dgm:pt modelId="{799BD246-9893-3C4B-8E4A-DC3793EEA906}" type="pres">
      <dgm:prSet presAssocID="{977B9BAF-1399-4C1F-A48A-C24E6ACF1FD7}" presName="parentText" presStyleLbl="solidFgAcc1" presStyleIdx="1" presStyleCnt="4">
        <dgm:presLayoutVars>
          <dgm:chMax val="1"/>
          <dgm:bulletEnabled/>
        </dgm:presLayoutVars>
      </dgm:prSet>
      <dgm:spPr/>
    </dgm:pt>
    <dgm:pt modelId="{FD1DC70C-9C82-8D40-B8F6-34C759D09482}" type="pres">
      <dgm:prSet presAssocID="{977B9BAF-1399-4C1F-A48A-C24E6ACF1FD7}" presName="descendantText" presStyleLbl="alignNode1" presStyleIdx="1" presStyleCnt="4">
        <dgm:presLayoutVars>
          <dgm:bulletEnabled/>
        </dgm:presLayoutVars>
      </dgm:prSet>
      <dgm:spPr/>
    </dgm:pt>
    <dgm:pt modelId="{73C5C509-1DD1-7D46-876A-B0038F41A34E}" type="pres">
      <dgm:prSet presAssocID="{1496C5DA-3870-426E-9C50-E520F9E2F746}" presName="sp" presStyleCnt="0"/>
      <dgm:spPr/>
    </dgm:pt>
    <dgm:pt modelId="{7AFECFE9-BE3B-D64F-A392-3079B11D0D19}" type="pres">
      <dgm:prSet presAssocID="{A1F04047-FC48-482A-9403-88036200CDA2}" presName="linNode" presStyleCnt="0"/>
      <dgm:spPr/>
    </dgm:pt>
    <dgm:pt modelId="{CDEED7C8-E781-B64B-BED8-7B56DE27A1C1}" type="pres">
      <dgm:prSet presAssocID="{A1F04047-FC48-482A-9403-88036200CDA2}" presName="parentText" presStyleLbl="solidFgAcc1" presStyleIdx="2" presStyleCnt="4">
        <dgm:presLayoutVars>
          <dgm:chMax val="1"/>
          <dgm:bulletEnabled/>
        </dgm:presLayoutVars>
      </dgm:prSet>
      <dgm:spPr/>
    </dgm:pt>
    <dgm:pt modelId="{1163D3CE-4717-6F4E-9C4F-4139FF578A65}" type="pres">
      <dgm:prSet presAssocID="{A1F04047-FC48-482A-9403-88036200CDA2}" presName="descendantText" presStyleLbl="alignNode1" presStyleIdx="2" presStyleCnt="4">
        <dgm:presLayoutVars>
          <dgm:bulletEnabled/>
        </dgm:presLayoutVars>
      </dgm:prSet>
      <dgm:spPr/>
    </dgm:pt>
    <dgm:pt modelId="{0ECC267E-1F82-1541-B629-DA3F6D14D78C}" type="pres">
      <dgm:prSet presAssocID="{17FCD6C8-7332-4EB4-940D-31986E35F0AA}" presName="sp" presStyleCnt="0"/>
      <dgm:spPr/>
    </dgm:pt>
    <dgm:pt modelId="{04A55653-0CBD-A844-8069-B597CC241DDB}" type="pres">
      <dgm:prSet presAssocID="{B947A1D9-6E4C-47C3-B04C-102F61700EDE}" presName="linNode" presStyleCnt="0"/>
      <dgm:spPr/>
    </dgm:pt>
    <dgm:pt modelId="{C22C1BB6-920F-B148-A00A-796433B29E8C}" type="pres">
      <dgm:prSet presAssocID="{B947A1D9-6E4C-47C3-B04C-102F61700EDE}" presName="parentText" presStyleLbl="solidFgAcc1" presStyleIdx="3" presStyleCnt="4">
        <dgm:presLayoutVars>
          <dgm:chMax val="1"/>
          <dgm:bulletEnabled/>
        </dgm:presLayoutVars>
      </dgm:prSet>
      <dgm:spPr/>
    </dgm:pt>
    <dgm:pt modelId="{5A8B49E3-35CA-F641-82F5-42D2D8411E3C}" type="pres">
      <dgm:prSet presAssocID="{B947A1D9-6E4C-47C3-B04C-102F61700EDE}" presName="descendantText" presStyleLbl="alignNode1" presStyleIdx="3" presStyleCnt="4">
        <dgm:presLayoutVars>
          <dgm:bulletEnabled/>
        </dgm:presLayoutVars>
      </dgm:prSet>
      <dgm:spPr/>
    </dgm:pt>
  </dgm:ptLst>
  <dgm:cxnLst>
    <dgm:cxn modelId="{8B15DF02-144D-9744-A2AA-0AB96BEB5E30}" type="presOf" srcId="{0B7FB5EB-3F38-41DC-9E66-13DF035D35DA}" destId="{FD1DC70C-9C82-8D40-B8F6-34C759D09482}" srcOrd="0" destOrd="0" presId="urn:microsoft.com/office/officeart/2016/7/layout/VerticalHollowActionList"/>
    <dgm:cxn modelId="{C1977507-81FA-44D7-A378-45869A305CFA}" srcId="{C3CDD81F-E54A-4BF1-B904-9E9E9BCEA741}" destId="{5657191F-2D8C-4887-8965-C0A539AB7291}" srcOrd="0" destOrd="0" parTransId="{3C7DFBF2-6401-430A-9C1D-59253DD52109}" sibTransId="{B4E10E6B-489F-4BDD-8F67-467D2E7D1564}"/>
    <dgm:cxn modelId="{CCC1340E-1116-0040-BB10-D8071DEA005F}" type="presOf" srcId="{D43D2622-606F-47B9-892C-E50472461782}" destId="{5A8B49E3-35CA-F641-82F5-42D2D8411E3C}" srcOrd="0" destOrd="0" presId="urn:microsoft.com/office/officeart/2016/7/layout/VerticalHollowActionList"/>
    <dgm:cxn modelId="{F5801529-12AC-481E-86E1-9D16D5CC78F6}" srcId="{5657191F-2D8C-4887-8965-C0A539AB7291}" destId="{30BE1E00-6CF3-4BE4-8AD5-45FEF3189E5E}" srcOrd="0" destOrd="0" parTransId="{DB8C4FAF-3545-432C-A064-FF4302E0BF32}" sibTransId="{9065F5E5-F286-45D6-AEE8-2A11E9240915}"/>
    <dgm:cxn modelId="{9C40753C-C71D-4BA5-8EB7-9DC11E74F692}" srcId="{B947A1D9-6E4C-47C3-B04C-102F61700EDE}" destId="{D43D2622-606F-47B9-892C-E50472461782}" srcOrd="0" destOrd="0" parTransId="{44555964-E75A-4691-B54D-374B71C57730}" sibTransId="{BEBA7C3B-0C52-4146-BD46-C93D95EAC82A}"/>
    <dgm:cxn modelId="{E1207F64-2C75-7A4D-A6D1-AB6CD2D9A584}" type="presOf" srcId="{C3CDD81F-E54A-4BF1-B904-9E9E9BCEA741}" destId="{9E4B5E0F-3A12-6844-812A-0184B47AA62A}" srcOrd="0" destOrd="0" presId="urn:microsoft.com/office/officeart/2016/7/layout/VerticalHollowActionList"/>
    <dgm:cxn modelId="{247C456D-732D-4C8C-A857-751237BB3D5A}" srcId="{C3CDD81F-E54A-4BF1-B904-9E9E9BCEA741}" destId="{A1F04047-FC48-482A-9403-88036200CDA2}" srcOrd="2" destOrd="0" parTransId="{CC600124-EEFB-489F-B027-F79E88D9FFB9}" sibTransId="{17FCD6C8-7332-4EB4-940D-31986E35F0AA}"/>
    <dgm:cxn modelId="{DEBE0078-2A54-4914-8EEE-E84F0AE34760}" srcId="{A1F04047-FC48-482A-9403-88036200CDA2}" destId="{4A8BCAF9-9E9C-441D-B2CC-6D541E85DB6B}" srcOrd="0" destOrd="0" parTransId="{56F314C9-A2C3-4B0F-884B-A336D0D61470}" sibTransId="{1F312453-F3A3-4D3A-9030-7D84D0F26367}"/>
    <dgm:cxn modelId="{23B860AB-931A-AE44-92D1-E6400653006F}" type="presOf" srcId="{977B9BAF-1399-4C1F-A48A-C24E6ACF1FD7}" destId="{799BD246-9893-3C4B-8E4A-DC3793EEA906}" srcOrd="0" destOrd="0" presId="urn:microsoft.com/office/officeart/2016/7/layout/VerticalHollowActionList"/>
    <dgm:cxn modelId="{192E96AB-5647-804F-957A-E630227DCB8D}" type="presOf" srcId="{5657191F-2D8C-4887-8965-C0A539AB7291}" destId="{FB992136-EE7F-804E-9F3F-22C4013227D9}" srcOrd="0" destOrd="0" presId="urn:microsoft.com/office/officeart/2016/7/layout/VerticalHollowActionList"/>
    <dgm:cxn modelId="{48A4A9C2-2EF8-4BA6-BC3D-A0F34691341E}" srcId="{C3CDD81F-E54A-4BF1-B904-9E9E9BCEA741}" destId="{B947A1D9-6E4C-47C3-B04C-102F61700EDE}" srcOrd="3" destOrd="0" parTransId="{F2F7186A-4CBE-4235-BCB8-95905780D0BE}" sibTransId="{F5559E1E-80BE-4223-B53E-1B24560C2109}"/>
    <dgm:cxn modelId="{45A465DA-6DFE-4DDF-B717-276497718753}" srcId="{977B9BAF-1399-4C1F-A48A-C24E6ACF1FD7}" destId="{0B7FB5EB-3F38-41DC-9E66-13DF035D35DA}" srcOrd="0" destOrd="0" parTransId="{28C044F3-F6A1-4B5E-8372-42AE14D7DE56}" sibTransId="{732AEB12-92CB-4BD8-95B8-3A9AAF3B2BB0}"/>
    <dgm:cxn modelId="{C09CD6DA-35B1-6948-85B7-719E21493287}" type="presOf" srcId="{4A8BCAF9-9E9C-441D-B2CC-6D541E85DB6B}" destId="{1163D3CE-4717-6F4E-9C4F-4139FF578A65}" srcOrd="0" destOrd="0" presId="urn:microsoft.com/office/officeart/2016/7/layout/VerticalHollowActionList"/>
    <dgm:cxn modelId="{83B1F9E0-21A2-304B-9AE5-FD3F41942C27}" type="presOf" srcId="{A1F04047-FC48-482A-9403-88036200CDA2}" destId="{CDEED7C8-E781-B64B-BED8-7B56DE27A1C1}" srcOrd="0" destOrd="0" presId="urn:microsoft.com/office/officeart/2016/7/layout/VerticalHollowActionList"/>
    <dgm:cxn modelId="{CA7435E9-50A1-4064-8EA9-48B40D270FFE}" srcId="{C3CDD81F-E54A-4BF1-B904-9E9E9BCEA741}" destId="{977B9BAF-1399-4C1F-A48A-C24E6ACF1FD7}" srcOrd="1" destOrd="0" parTransId="{DECF5335-C58D-41F2-849B-8277FA43C38D}" sibTransId="{1496C5DA-3870-426E-9C50-E520F9E2F746}"/>
    <dgm:cxn modelId="{BB8BA6F5-D565-8F46-885D-7ADBEFFEF7AA}" type="presOf" srcId="{30BE1E00-6CF3-4BE4-8AD5-45FEF3189E5E}" destId="{24AE9FCE-3409-B041-9E17-2ABD57B089D9}" srcOrd="0" destOrd="0" presId="urn:microsoft.com/office/officeart/2016/7/layout/VerticalHollowActionList"/>
    <dgm:cxn modelId="{9F1F95FF-3013-7D4A-B007-791B468E1A71}" type="presOf" srcId="{B947A1D9-6E4C-47C3-B04C-102F61700EDE}" destId="{C22C1BB6-920F-B148-A00A-796433B29E8C}" srcOrd="0" destOrd="0" presId="urn:microsoft.com/office/officeart/2016/7/layout/VerticalHollowActionList"/>
    <dgm:cxn modelId="{139F7BEF-3FBE-A946-AF59-115D792FA29C}" type="presParOf" srcId="{9E4B5E0F-3A12-6844-812A-0184B47AA62A}" destId="{DB5C25E0-518A-C54F-8404-FC4F061133BC}" srcOrd="0" destOrd="0" presId="urn:microsoft.com/office/officeart/2016/7/layout/VerticalHollowActionList"/>
    <dgm:cxn modelId="{2E66B9C8-077D-AB4A-A5BA-8B3861AC698B}" type="presParOf" srcId="{DB5C25E0-518A-C54F-8404-FC4F061133BC}" destId="{FB992136-EE7F-804E-9F3F-22C4013227D9}" srcOrd="0" destOrd="0" presId="urn:microsoft.com/office/officeart/2016/7/layout/VerticalHollowActionList"/>
    <dgm:cxn modelId="{A8E9C5DD-01C7-8243-B88D-F5D7ED7D911B}" type="presParOf" srcId="{DB5C25E0-518A-C54F-8404-FC4F061133BC}" destId="{24AE9FCE-3409-B041-9E17-2ABD57B089D9}" srcOrd="1" destOrd="0" presId="urn:microsoft.com/office/officeart/2016/7/layout/VerticalHollowActionList"/>
    <dgm:cxn modelId="{E7CBA69E-692D-DB49-BA42-407DAEA71EFC}" type="presParOf" srcId="{9E4B5E0F-3A12-6844-812A-0184B47AA62A}" destId="{022DBB2B-8FAE-4248-802F-AAC61078D93B}" srcOrd="1" destOrd="0" presId="urn:microsoft.com/office/officeart/2016/7/layout/VerticalHollowActionList"/>
    <dgm:cxn modelId="{56668DFA-1483-EA47-985F-0E8004F20541}" type="presParOf" srcId="{9E4B5E0F-3A12-6844-812A-0184B47AA62A}" destId="{B74FEC81-0574-554F-885E-C47427095006}" srcOrd="2" destOrd="0" presId="urn:microsoft.com/office/officeart/2016/7/layout/VerticalHollowActionList"/>
    <dgm:cxn modelId="{23F63817-B9E5-7A4A-AFC6-7A4499A1D113}" type="presParOf" srcId="{B74FEC81-0574-554F-885E-C47427095006}" destId="{799BD246-9893-3C4B-8E4A-DC3793EEA906}" srcOrd="0" destOrd="0" presId="urn:microsoft.com/office/officeart/2016/7/layout/VerticalHollowActionList"/>
    <dgm:cxn modelId="{98FB4F37-D950-804A-BE6A-1556FE8560E8}" type="presParOf" srcId="{B74FEC81-0574-554F-885E-C47427095006}" destId="{FD1DC70C-9C82-8D40-B8F6-34C759D09482}" srcOrd="1" destOrd="0" presId="urn:microsoft.com/office/officeart/2016/7/layout/VerticalHollowActionList"/>
    <dgm:cxn modelId="{4F97B850-5222-0A40-BBF6-91C438A054CD}" type="presParOf" srcId="{9E4B5E0F-3A12-6844-812A-0184B47AA62A}" destId="{73C5C509-1DD1-7D46-876A-B0038F41A34E}" srcOrd="3" destOrd="0" presId="urn:microsoft.com/office/officeart/2016/7/layout/VerticalHollowActionList"/>
    <dgm:cxn modelId="{34EF218C-AB21-7546-8569-084C9F69306D}" type="presParOf" srcId="{9E4B5E0F-3A12-6844-812A-0184B47AA62A}" destId="{7AFECFE9-BE3B-D64F-A392-3079B11D0D19}" srcOrd="4" destOrd="0" presId="urn:microsoft.com/office/officeart/2016/7/layout/VerticalHollowActionList"/>
    <dgm:cxn modelId="{4B025237-5DE8-6640-A255-37AD1E3239C7}" type="presParOf" srcId="{7AFECFE9-BE3B-D64F-A392-3079B11D0D19}" destId="{CDEED7C8-E781-B64B-BED8-7B56DE27A1C1}" srcOrd="0" destOrd="0" presId="urn:microsoft.com/office/officeart/2016/7/layout/VerticalHollowActionList"/>
    <dgm:cxn modelId="{D0F0ABA2-288E-AF44-9FBB-E4046BAEF0B6}" type="presParOf" srcId="{7AFECFE9-BE3B-D64F-A392-3079B11D0D19}" destId="{1163D3CE-4717-6F4E-9C4F-4139FF578A65}" srcOrd="1" destOrd="0" presId="urn:microsoft.com/office/officeart/2016/7/layout/VerticalHollowActionList"/>
    <dgm:cxn modelId="{712E8FDC-7B29-224E-8D25-DDE57135D45C}" type="presParOf" srcId="{9E4B5E0F-3A12-6844-812A-0184B47AA62A}" destId="{0ECC267E-1F82-1541-B629-DA3F6D14D78C}" srcOrd="5" destOrd="0" presId="urn:microsoft.com/office/officeart/2016/7/layout/VerticalHollowActionList"/>
    <dgm:cxn modelId="{C112DF7B-EE3B-CC4C-AA0D-CE0504FC7498}" type="presParOf" srcId="{9E4B5E0F-3A12-6844-812A-0184B47AA62A}" destId="{04A55653-0CBD-A844-8069-B597CC241DDB}" srcOrd="6" destOrd="0" presId="urn:microsoft.com/office/officeart/2016/7/layout/VerticalHollowActionList"/>
    <dgm:cxn modelId="{E301478F-424E-CE47-B5C2-A2B6C1BF5FB7}" type="presParOf" srcId="{04A55653-0CBD-A844-8069-B597CC241DDB}" destId="{C22C1BB6-920F-B148-A00A-796433B29E8C}" srcOrd="0" destOrd="0" presId="urn:microsoft.com/office/officeart/2016/7/layout/VerticalHollowActionList"/>
    <dgm:cxn modelId="{CFCDFE57-1BE8-2249-8B47-92848D3BBFFF}" type="presParOf" srcId="{04A55653-0CBD-A844-8069-B597CC241DDB}" destId="{5A8B49E3-35CA-F641-82F5-42D2D8411E3C}" srcOrd="1" destOrd="0" presId="urn:microsoft.com/office/officeart/2016/7/layout/VerticalHollow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F09056F-9317-4546-B551-E1418E51518D}" type="doc">
      <dgm:prSet loTypeId="urn:microsoft.com/office/officeart/2016/7/layout/LinearArrowProcessNumbered" loCatId="process" qsTypeId="urn:microsoft.com/office/officeart/2005/8/quickstyle/simple1" qsCatId="simple" csTypeId="urn:microsoft.com/office/officeart/2005/8/colors/accent1_2" csCatId="accent1" phldr="1"/>
      <dgm:spPr/>
      <dgm:t>
        <a:bodyPr/>
        <a:lstStyle/>
        <a:p>
          <a:endParaRPr lang="en-US"/>
        </a:p>
      </dgm:t>
    </dgm:pt>
    <dgm:pt modelId="{422227E2-ED16-4FB5-B53E-87886C0E9833}">
      <dgm:prSet/>
      <dgm:spPr/>
      <dgm:t>
        <a:bodyPr/>
        <a:lstStyle/>
        <a:p>
          <a:pPr algn="l"/>
          <a:r>
            <a:rPr lang="en-US" b="1"/>
            <a:t>Phase 1: Preparation &amp; Data Preprocessing (Weeks 1-4)</a:t>
          </a:r>
          <a:endParaRPr lang="en-US"/>
        </a:p>
      </dgm:t>
    </dgm:pt>
    <dgm:pt modelId="{BD8E6FE2-46E0-4041-BAAB-2855183FE95E}" type="parTrans" cxnId="{5498A7FD-B355-4B80-9BF5-48766B58FC51}">
      <dgm:prSet/>
      <dgm:spPr/>
      <dgm:t>
        <a:bodyPr/>
        <a:lstStyle/>
        <a:p>
          <a:endParaRPr lang="en-US"/>
        </a:p>
      </dgm:t>
    </dgm:pt>
    <dgm:pt modelId="{E9DFABDF-4435-423E-8F98-C344CE22DB41}" type="sibTrans" cxnId="{5498A7FD-B355-4B80-9BF5-48766B58FC51}">
      <dgm:prSet phldrT="1" phldr="0"/>
      <dgm:spPr/>
      <dgm:t>
        <a:bodyPr/>
        <a:lstStyle/>
        <a:p>
          <a:r>
            <a:rPr lang="en-US"/>
            <a:t>1</a:t>
          </a:r>
        </a:p>
      </dgm:t>
    </dgm:pt>
    <dgm:pt modelId="{D01FCD0A-53DD-454E-96CF-2FEF48B6420E}">
      <dgm:prSet/>
      <dgm:spPr/>
      <dgm:t>
        <a:bodyPr/>
        <a:lstStyle/>
        <a:p>
          <a:pPr algn="just"/>
          <a:r>
            <a:rPr lang="en-US" dirty="0"/>
            <a:t>Literature review, dataset exploration, handling missing values, feature encoding, and normalization.</a:t>
          </a:r>
        </a:p>
      </dgm:t>
    </dgm:pt>
    <dgm:pt modelId="{39EC9248-8E2D-4FF6-A6B6-F027B338804D}" type="parTrans" cxnId="{A459D9E3-6983-459B-9C1E-88D76DC1C7C9}">
      <dgm:prSet/>
      <dgm:spPr/>
      <dgm:t>
        <a:bodyPr/>
        <a:lstStyle/>
        <a:p>
          <a:endParaRPr lang="en-US"/>
        </a:p>
      </dgm:t>
    </dgm:pt>
    <dgm:pt modelId="{D096BD8F-39E8-4432-9994-05D8DFE73A62}" type="sibTrans" cxnId="{A459D9E3-6983-459B-9C1E-88D76DC1C7C9}">
      <dgm:prSet/>
      <dgm:spPr/>
      <dgm:t>
        <a:bodyPr/>
        <a:lstStyle/>
        <a:p>
          <a:endParaRPr lang="en-US"/>
        </a:p>
      </dgm:t>
    </dgm:pt>
    <dgm:pt modelId="{C7454BA4-A50F-41E2-98D0-DE323C995CD5}">
      <dgm:prSet/>
      <dgm:spPr/>
      <dgm:t>
        <a:bodyPr/>
        <a:lstStyle/>
        <a:p>
          <a:pPr algn="l"/>
          <a:r>
            <a:rPr lang="en-US" b="1"/>
            <a:t>Phase 2: SMOTE-ENC Implementation &amp; Model Development (Weeks 5-9)</a:t>
          </a:r>
          <a:endParaRPr lang="en-US"/>
        </a:p>
      </dgm:t>
    </dgm:pt>
    <dgm:pt modelId="{ECA667D0-113D-4CD7-AC7B-CCC809056C86}" type="parTrans" cxnId="{FB82EBEF-6F5F-462F-8B91-FD93B0F4685A}">
      <dgm:prSet/>
      <dgm:spPr/>
      <dgm:t>
        <a:bodyPr/>
        <a:lstStyle/>
        <a:p>
          <a:endParaRPr lang="en-US"/>
        </a:p>
      </dgm:t>
    </dgm:pt>
    <dgm:pt modelId="{595F1C12-2DFF-47C4-B1FE-1CD37A367BA9}" type="sibTrans" cxnId="{FB82EBEF-6F5F-462F-8B91-FD93B0F4685A}">
      <dgm:prSet phldrT="2" phldr="0"/>
      <dgm:spPr/>
      <dgm:t>
        <a:bodyPr/>
        <a:lstStyle/>
        <a:p>
          <a:r>
            <a:rPr lang="en-US"/>
            <a:t>2</a:t>
          </a:r>
        </a:p>
      </dgm:t>
    </dgm:pt>
    <dgm:pt modelId="{1748D5C6-3E3E-44FA-B719-10B6FAAE170D}">
      <dgm:prSet/>
      <dgm:spPr/>
      <dgm:t>
        <a:bodyPr/>
        <a:lstStyle/>
        <a:p>
          <a:pPr algn="just"/>
          <a:r>
            <a:rPr lang="en-US" dirty="0"/>
            <a:t>Apply SMOTE, SMOTE-ENC, train Decision Trees, SVM, and Random Forest on original and balanced datasets, and perform hyperparameter tuning.</a:t>
          </a:r>
        </a:p>
      </dgm:t>
    </dgm:pt>
    <dgm:pt modelId="{CBBA1DF6-096C-458D-A5D6-FFEB4D29E833}" type="parTrans" cxnId="{EB0B2379-A5B1-4F63-B92D-9ED58C16B47A}">
      <dgm:prSet/>
      <dgm:spPr/>
      <dgm:t>
        <a:bodyPr/>
        <a:lstStyle/>
        <a:p>
          <a:endParaRPr lang="en-US"/>
        </a:p>
      </dgm:t>
    </dgm:pt>
    <dgm:pt modelId="{26137F9C-0FE5-4D9C-B4DB-92DAB5A40006}" type="sibTrans" cxnId="{EB0B2379-A5B1-4F63-B92D-9ED58C16B47A}">
      <dgm:prSet/>
      <dgm:spPr/>
      <dgm:t>
        <a:bodyPr/>
        <a:lstStyle/>
        <a:p>
          <a:endParaRPr lang="en-US"/>
        </a:p>
      </dgm:t>
    </dgm:pt>
    <dgm:pt modelId="{AFAE50EB-9BD2-46EA-959E-81C0D5421F43}">
      <dgm:prSet/>
      <dgm:spPr/>
      <dgm:t>
        <a:bodyPr/>
        <a:lstStyle/>
        <a:p>
          <a:pPr algn="l"/>
          <a:r>
            <a:rPr lang="en-US" b="1"/>
            <a:t>Phase 3: Evaluating &amp; Analysis (Weeks 10-13)</a:t>
          </a:r>
          <a:endParaRPr lang="en-US"/>
        </a:p>
      </dgm:t>
    </dgm:pt>
    <dgm:pt modelId="{F29E0AC5-DA14-4FEF-9D5D-E627932A1EE0}" type="parTrans" cxnId="{F277C230-8824-4885-8259-0AB728E521F2}">
      <dgm:prSet/>
      <dgm:spPr/>
      <dgm:t>
        <a:bodyPr/>
        <a:lstStyle/>
        <a:p>
          <a:endParaRPr lang="en-US"/>
        </a:p>
      </dgm:t>
    </dgm:pt>
    <dgm:pt modelId="{3EE95D6E-9F66-487E-AA16-0A8499454B9F}" type="sibTrans" cxnId="{F277C230-8824-4885-8259-0AB728E521F2}">
      <dgm:prSet phldrT="3" phldr="0"/>
      <dgm:spPr/>
      <dgm:t>
        <a:bodyPr/>
        <a:lstStyle/>
        <a:p>
          <a:r>
            <a:rPr lang="en-US"/>
            <a:t>3</a:t>
          </a:r>
        </a:p>
      </dgm:t>
    </dgm:pt>
    <dgm:pt modelId="{4826EE69-21FE-4C83-895B-67D284FE6C52}">
      <dgm:prSet/>
      <dgm:spPr/>
      <dgm:t>
        <a:bodyPr/>
        <a:lstStyle/>
        <a:p>
          <a:pPr algn="just"/>
          <a:r>
            <a:rPr lang="en-US" dirty="0"/>
            <a:t>Assess model performance using multiple metrics, compare results, and conduct statistical validation.</a:t>
          </a:r>
        </a:p>
      </dgm:t>
    </dgm:pt>
    <dgm:pt modelId="{76AF244B-77FC-4456-B268-2AB2CA22B426}" type="parTrans" cxnId="{6B707AAB-74E4-4CEF-83D6-FF8AF341EAA4}">
      <dgm:prSet/>
      <dgm:spPr/>
      <dgm:t>
        <a:bodyPr/>
        <a:lstStyle/>
        <a:p>
          <a:endParaRPr lang="en-US"/>
        </a:p>
      </dgm:t>
    </dgm:pt>
    <dgm:pt modelId="{3089AC2A-939F-444C-8ADB-300F7E378B49}" type="sibTrans" cxnId="{6B707AAB-74E4-4CEF-83D6-FF8AF341EAA4}">
      <dgm:prSet/>
      <dgm:spPr/>
      <dgm:t>
        <a:bodyPr/>
        <a:lstStyle/>
        <a:p>
          <a:endParaRPr lang="en-US"/>
        </a:p>
      </dgm:t>
    </dgm:pt>
    <dgm:pt modelId="{17AEB6F7-3FE4-4C26-989F-BA2910F0147B}">
      <dgm:prSet/>
      <dgm:spPr/>
      <dgm:t>
        <a:bodyPr/>
        <a:lstStyle/>
        <a:p>
          <a:pPr algn="l"/>
          <a:r>
            <a:rPr lang="en-US" b="1"/>
            <a:t>Phase 4 : Documentation &amp; Finalization (Weeks 14-15)</a:t>
          </a:r>
          <a:endParaRPr lang="en-US"/>
        </a:p>
      </dgm:t>
    </dgm:pt>
    <dgm:pt modelId="{C40B1EAE-DBAF-4108-9F89-749FF2F92756}" type="parTrans" cxnId="{9978122A-F340-40ED-80D7-D60919E6FC8C}">
      <dgm:prSet/>
      <dgm:spPr/>
      <dgm:t>
        <a:bodyPr/>
        <a:lstStyle/>
        <a:p>
          <a:endParaRPr lang="en-US"/>
        </a:p>
      </dgm:t>
    </dgm:pt>
    <dgm:pt modelId="{C78C3315-BB6A-464D-AF71-66C98E420D74}" type="sibTrans" cxnId="{9978122A-F340-40ED-80D7-D60919E6FC8C}">
      <dgm:prSet phldrT="4" phldr="0"/>
      <dgm:spPr/>
      <dgm:t>
        <a:bodyPr/>
        <a:lstStyle/>
        <a:p>
          <a:r>
            <a:rPr lang="en-US"/>
            <a:t>4</a:t>
          </a:r>
        </a:p>
      </dgm:t>
    </dgm:pt>
    <dgm:pt modelId="{03FA8396-6387-41F5-9599-42AE2A2953E1}">
      <dgm:prSet/>
      <dgm:spPr/>
      <dgm:t>
        <a:bodyPr/>
        <a:lstStyle/>
        <a:p>
          <a:pPr algn="just"/>
          <a:r>
            <a:rPr lang="en-US" dirty="0"/>
            <a:t>Draft, review, and finalize the research report for submission.</a:t>
          </a:r>
        </a:p>
      </dgm:t>
    </dgm:pt>
    <dgm:pt modelId="{84F1037D-E2F3-413A-810D-927FC610A069}" type="parTrans" cxnId="{B8C1B4CA-75C9-443C-B7C1-3859A2ACBDCE}">
      <dgm:prSet/>
      <dgm:spPr/>
      <dgm:t>
        <a:bodyPr/>
        <a:lstStyle/>
        <a:p>
          <a:endParaRPr lang="en-US"/>
        </a:p>
      </dgm:t>
    </dgm:pt>
    <dgm:pt modelId="{71FCDF1D-60B7-4AAF-BB93-ABA59BA38445}" type="sibTrans" cxnId="{B8C1B4CA-75C9-443C-B7C1-3859A2ACBDCE}">
      <dgm:prSet/>
      <dgm:spPr/>
      <dgm:t>
        <a:bodyPr/>
        <a:lstStyle/>
        <a:p>
          <a:endParaRPr lang="en-US"/>
        </a:p>
      </dgm:t>
    </dgm:pt>
    <dgm:pt modelId="{9051733A-A75F-9948-97AE-26838F953DA8}" type="pres">
      <dgm:prSet presAssocID="{7F09056F-9317-4546-B551-E1418E51518D}" presName="linearFlow" presStyleCnt="0">
        <dgm:presLayoutVars>
          <dgm:dir/>
          <dgm:animLvl val="lvl"/>
          <dgm:resizeHandles val="exact"/>
        </dgm:presLayoutVars>
      </dgm:prSet>
      <dgm:spPr/>
    </dgm:pt>
    <dgm:pt modelId="{7AC09F5E-E3FC-6748-9433-547F0F750E4A}" type="pres">
      <dgm:prSet presAssocID="{422227E2-ED16-4FB5-B53E-87886C0E9833}" presName="compositeNode" presStyleCnt="0"/>
      <dgm:spPr/>
    </dgm:pt>
    <dgm:pt modelId="{BB271790-829C-CA43-9AA8-D4D782DC9350}" type="pres">
      <dgm:prSet presAssocID="{422227E2-ED16-4FB5-B53E-87886C0E9833}" presName="parTx" presStyleLbl="node1" presStyleIdx="0" presStyleCnt="0">
        <dgm:presLayoutVars>
          <dgm:chMax val="0"/>
          <dgm:chPref val="0"/>
          <dgm:bulletEnabled val="1"/>
        </dgm:presLayoutVars>
      </dgm:prSet>
      <dgm:spPr/>
    </dgm:pt>
    <dgm:pt modelId="{35152051-E2AE-304D-9BC2-17D9F70B02BB}" type="pres">
      <dgm:prSet presAssocID="{422227E2-ED16-4FB5-B53E-87886C0E9833}" presName="parSh" presStyleCnt="0"/>
      <dgm:spPr/>
    </dgm:pt>
    <dgm:pt modelId="{70508959-F217-E54E-96A8-FB1F3CF42F3E}" type="pres">
      <dgm:prSet presAssocID="{422227E2-ED16-4FB5-B53E-87886C0E9833}" presName="lineNode" presStyleLbl="alignAccFollowNode1" presStyleIdx="0" presStyleCnt="12"/>
      <dgm:spPr/>
    </dgm:pt>
    <dgm:pt modelId="{D78F61C3-2579-4F43-AA2A-1854D9D715A7}" type="pres">
      <dgm:prSet presAssocID="{422227E2-ED16-4FB5-B53E-87886C0E9833}" presName="lineArrowNode" presStyleLbl="alignAccFollowNode1" presStyleIdx="1" presStyleCnt="12"/>
      <dgm:spPr/>
    </dgm:pt>
    <dgm:pt modelId="{A1931339-FA45-9A4E-9296-D5F7BD718004}" type="pres">
      <dgm:prSet presAssocID="{E9DFABDF-4435-423E-8F98-C344CE22DB41}" presName="sibTransNodeCircle" presStyleLbl="alignNode1" presStyleIdx="0" presStyleCnt="4">
        <dgm:presLayoutVars>
          <dgm:chMax val="0"/>
          <dgm:bulletEnabled/>
        </dgm:presLayoutVars>
      </dgm:prSet>
      <dgm:spPr/>
    </dgm:pt>
    <dgm:pt modelId="{5FEC5D87-3F6E-0B4F-A17E-B9D24CEB0C40}" type="pres">
      <dgm:prSet presAssocID="{E9DFABDF-4435-423E-8F98-C344CE22DB41}" presName="spacerBetweenCircleAndCallout" presStyleCnt="0">
        <dgm:presLayoutVars/>
      </dgm:prSet>
      <dgm:spPr/>
    </dgm:pt>
    <dgm:pt modelId="{7D5210A1-C75F-1C45-BCA0-A7E2C47584B8}" type="pres">
      <dgm:prSet presAssocID="{422227E2-ED16-4FB5-B53E-87886C0E9833}" presName="nodeText" presStyleLbl="alignAccFollowNode1" presStyleIdx="2" presStyleCnt="12">
        <dgm:presLayoutVars>
          <dgm:bulletEnabled val="1"/>
        </dgm:presLayoutVars>
      </dgm:prSet>
      <dgm:spPr/>
    </dgm:pt>
    <dgm:pt modelId="{AE9E8476-9B0E-9447-A127-D2D8331CE11C}" type="pres">
      <dgm:prSet presAssocID="{E9DFABDF-4435-423E-8F98-C344CE22DB41}" presName="sibTransComposite" presStyleCnt="0"/>
      <dgm:spPr/>
    </dgm:pt>
    <dgm:pt modelId="{975A93BD-5621-8C4B-823B-C5565CBBB760}" type="pres">
      <dgm:prSet presAssocID="{C7454BA4-A50F-41E2-98D0-DE323C995CD5}" presName="compositeNode" presStyleCnt="0"/>
      <dgm:spPr/>
    </dgm:pt>
    <dgm:pt modelId="{2799EDDE-BEA4-2443-8216-03252307CCAB}" type="pres">
      <dgm:prSet presAssocID="{C7454BA4-A50F-41E2-98D0-DE323C995CD5}" presName="parTx" presStyleLbl="node1" presStyleIdx="0" presStyleCnt="0">
        <dgm:presLayoutVars>
          <dgm:chMax val="0"/>
          <dgm:chPref val="0"/>
          <dgm:bulletEnabled val="1"/>
        </dgm:presLayoutVars>
      </dgm:prSet>
      <dgm:spPr/>
    </dgm:pt>
    <dgm:pt modelId="{C1BECCD2-AD85-7A4D-8235-C75A37D9BDC6}" type="pres">
      <dgm:prSet presAssocID="{C7454BA4-A50F-41E2-98D0-DE323C995CD5}" presName="parSh" presStyleCnt="0"/>
      <dgm:spPr/>
    </dgm:pt>
    <dgm:pt modelId="{3006E9A9-34FC-F244-A81D-EF3BD697332C}" type="pres">
      <dgm:prSet presAssocID="{C7454BA4-A50F-41E2-98D0-DE323C995CD5}" presName="lineNode" presStyleLbl="alignAccFollowNode1" presStyleIdx="3" presStyleCnt="12"/>
      <dgm:spPr/>
    </dgm:pt>
    <dgm:pt modelId="{0EA5C5E3-59B1-4F46-8B0C-98105C8C29A2}" type="pres">
      <dgm:prSet presAssocID="{C7454BA4-A50F-41E2-98D0-DE323C995CD5}" presName="lineArrowNode" presStyleLbl="alignAccFollowNode1" presStyleIdx="4" presStyleCnt="12"/>
      <dgm:spPr/>
    </dgm:pt>
    <dgm:pt modelId="{BAEE9688-9E84-DC43-8A5B-A9CE10075DEB}" type="pres">
      <dgm:prSet presAssocID="{595F1C12-2DFF-47C4-B1FE-1CD37A367BA9}" presName="sibTransNodeCircle" presStyleLbl="alignNode1" presStyleIdx="1" presStyleCnt="4">
        <dgm:presLayoutVars>
          <dgm:chMax val="0"/>
          <dgm:bulletEnabled/>
        </dgm:presLayoutVars>
      </dgm:prSet>
      <dgm:spPr/>
    </dgm:pt>
    <dgm:pt modelId="{16428E31-7010-E049-AC21-B8943C01E969}" type="pres">
      <dgm:prSet presAssocID="{595F1C12-2DFF-47C4-B1FE-1CD37A367BA9}" presName="spacerBetweenCircleAndCallout" presStyleCnt="0">
        <dgm:presLayoutVars/>
      </dgm:prSet>
      <dgm:spPr/>
    </dgm:pt>
    <dgm:pt modelId="{929C56C6-928D-7345-8A00-792F3EB3D067}" type="pres">
      <dgm:prSet presAssocID="{C7454BA4-A50F-41E2-98D0-DE323C995CD5}" presName="nodeText" presStyleLbl="alignAccFollowNode1" presStyleIdx="5" presStyleCnt="12">
        <dgm:presLayoutVars>
          <dgm:bulletEnabled val="1"/>
        </dgm:presLayoutVars>
      </dgm:prSet>
      <dgm:spPr/>
    </dgm:pt>
    <dgm:pt modelId="{9CDD6F4C-4323-7642-A1AB-3B454810AD8D}" type="pres">
      <dgm:prSet presAssocID="{595F1C12-2DFF-47C4-B1FE-1CD37A367BA9}" presName="sibTransComposite" presStyleCnt="0"/>
      <dgm:spPr/>
    </dgm:pt>
    <dgm:pt modelId="{0C6D52A2-010B-C947-B9DC-7BD0E5EADFFB}" type="pres">
      <dgm:prSet presAssocID="{AFAE50EB-9BD2-46EA-959E-81C0D5421F43}" presName="compositeNode" presStyleCnt="0"/>
      <dgm:spPr/>
    </dgm:pt>
    <dgm:pt modelId="{F30072A8-90C1-8447-A2FD-06FCC6D5B0EE}" type="pres">
      <dgm:prSet presAssocID="{AFAE50EB-9BD2-46EA-959E-81C0D5421F43}" presName="parTx" presStyleLbl="node1" presStyleIdx="0" presStyleCnt="0">
        <dgm:presLayoutVars>
          <dgm:chMax val="0"/>
          <dgm:chPref val="0"/>
          <dgm:bulletEnabled val="1"/>
        </dgm:presLayoutVars>
      </dgm:prSet>
      <dgm:spPr/>
    </dgm:pt>
    <dgm:pt modelId="{597648D7-59D6-2142-96F3-3F12A2FC8EA1}" type="pres">
      <dgm:prSet presAssocID="{AFAE50EB-9BD2-46EA-959E-81C0D5421F43}" presName="parSh" presStyleCnt="0"/>
      <dgm:spPr/>
    </dgm:pt>
    <dgm:pt modelId="{33CD0526-C1DA-C046-9363-E95E2F2975B0}" type="pres">
      <dgm:prSet presAssocID="{AFAE50EB-9BD2-46EA-959E-81C0D5421F43}" presName="lineNode" presStyleLbl="alignAccFollowNode1" presStyleIdx="6" presStyleCnt="12"/>
      <dgm:spPr/>
    </dgm:pt>
    <dgm:pt modelId="{B348B7C1-7F49-3349-AEA3-BB730436376E}" type="pres">
      <dgm:prSet presAssocID="{AFAE50EB-9BD2-46EA-959E-81C0D5421F43}" presName="lineArrowNode" presStyleLbl="alignAccFollowNode1" presStyleIdx="7" presStyleCnt="12"/>
      <dgm:spPr/>
    </dgm:pt>
    <dgm:pt modelId="{0BF94B85-0AD9-AA4F-A9B8-3DD944B99CC8}" type="pres">
      <dgm:prSet presAssocID="{3EE95D6E-9F66-487E-AA16-0A8499454B9F}" presName="sibTransNodeCircle" presStyleLbl="alignNode1" presStyleIdx="2" presStyleCnt="4">
        <dgm:presLayoutVars>
          <dgm:chMax val="0"/>
          <dgm:bulletEnabled/>
        </dgm:presLayoutVars>
      </dgm:prSet>
      <dgm:spPr/>
    </dgm:pt>
    <dgm:pt modelId="{6288D518-E9EE-5E40-A8BD-C1956738A83F}" type="pres">
      <dgm:prSet presAssocID="{3EE95D6E-9F66-487E-AA16-0A8499454B9F}" presName="spacerBetweenCircleAndCallout" presStyleCnt="0">
        <dgm:presLayoutVars/>
      </dgm:prSet>
      <dgm:spPr/>
    </dgm:pt>
    <dgm:pt modelId="{C8E8BFF3-68E1-D045-A6C6-BE4828B53070}" type="pres">
      <dgm:prSet presAssocID="{AFAE50EB-9BD2-46EA-959E-81C0D5421F43}" presName="nodeText" presStyleLbl="alignAccFollowNode1" presStyleIdx="8" presStyleCnt="12">
        <dgm:presLayoutVars>
          <dgm:bulletEnabled val="1"/>
        </dgm:presLayoutVars>
      </dgm:prSet>
      <dgm:spPr/>
    </dgm:pt>
    <dgm:pt modelId="{6C3A25C6-386D-4A4D-A7F8-2CD2A4AD8407}" type="pres">
      <dgm:prSet presAssocID="{3EE95D6E-9F66-487E-AA16-0A8499454B9F}" presName="sibTransComposite" presStyleCnt="0"/>
      <dgm:spPr/>
    </dgm:pt>
    <dgm:pt modelId="{79B455EF-64EA-5440-9DF7-5A2A6A406270}" type="pres">
      <dgm:prSet presAssocID="{17AEB6F7-3FE4-4C26-989F-BA2910F0147B}" presName="compositeNode" presStyleCnt="0"/>
      <dgm:spPr/>
    </dgm:pt>
    <dgm:pt modelId="{B4259BA5-9D3C-5844-8F47-4419DD3316AB}" type="pres">
      <dgm:prSet presAssocID="{17AEB6F7-3FE4-4C26-989F-BA2910F0147B}" presName="parTx" presStyleLbl="node1" presStyleIdx="0" presStyleCnt="0">
        <dgm:presLayoutVars>
          <dgm:chMax val="0"/>
          <dgm:chPref val="0"/>
          <dgm:bulletEnabled val="1"/>
        </dgm:presLayoutVars>
      </dgm:prSet>
      <dgm:spPr/>
    </dgm:pt>
    <dgm:pt modelId="{2F10C7E4-400B-C44D-B79F-83757E6ACB75}" type="pres">
      <dgm:prSet presAssocID="{17AEB6F7-3FE4-4C26-989F-BA2910F0147B}" presName="parSh" presStyleCnt="0"/>
      <dgm:spPr/>
    </dgm:pt>
    <dgm:pt modelId="{028A801E-1F17-FA47-89A3-4D27EB99C16F}" type="pres">
      <dgm:prSet presAssocID="{17AEB6F7-3FE4-4C26-989F-BA2910F0147B}" presName="lineNode" presStyleLbl="alignAccFollowNode1" presStyleIdx="9" presStyleCnt="12"/>
      <dgm:spPr/>
    </dgm:pt>
    <dgm:pt modelId="{336BD6C2-5D1B-1F42-81DA-FC4F29C8A397}" type="pres">
      <dgm:prSet presAssocID="{17AEB6F7-3FE4-4C26-989F-BA2910F0147B}" presName="lineArrowNode" presStyleLbl="alignAccFollowNode1" presStyleIdx="10" presStyleCnt="12"/>
      <dgm:spPr/>
    </dgm:pt>
    <dgm:pt modelId="{638B1E56-75AD-B24C-B930-025F89655A0B}" type="pres">
      <dgm:prSet presAssocID="{C78C3315-BB6A-464D-AF71-66C98E420D74}" presName="sibTransNodeCircle" presStyleLbl="alignNode1" presStyleIdx="3" presStyleCnt="4">
        <dgm:presLayoutVars>
          <dgm:chMax val="0"/>
          <dgm:bulletEnabled/>
        </dgm:presLayoutVars>
      </dgm:prSet>
      <dgm:spPr/>
    </dgm:pt>
    <dgm:pt modelId="{76E94B29-D50D-A146-B0B7-2959AF6E1B1E}" type="pres">
      <dgm:prSet presAssocID="{C78C3315-BB6A-464D-AF71-66C98E420D74}" presName="spacerBetweenCircleAndCallout" presStyleCnt="0">
        <dgm:presLayoutVars/>
      </dgm:prSet>
      <dgm:spPr/>
    </dgm:pt>
    <dgm:pt modelId="{E9B20826-B958-1B4D-8AEB-7A6FBA9A49CB}" type="pres">
      <dgm:prSet presAssocID="{17AEB6F7-3FE4-4C26-989F-BA2910F0147B}" presName="nodeText" presStyleLbl="alignAccFollowNode1" presStyleIdx="11" presStyleCnt="12">
        <dgm:presLayoutVars>
          <dgm:bulletEnabled val="1"/>
        </dgm:presLayoutVars>
      </dgm:prSet>
      <dgm:spPr/>
    </dgm:pt>
  </dgm:ptLst>
  <dgm:cxnLst>
    <dgm:cxn modelId="{4CFFDA04-A417-6148-B425-2023F3FDDFE5}" type="presOf" srcId="{1748D5C6-3E3E-44FA-B719-10B6FAAE170D}" destId="{929C56C6-928D-7345-8A00-792F3EB3D067}" srcOrd="0" destOrd="1" presId="urn:microsoft.com/office/officeart/2016/7/layout/LinearArrowProcessNumbered"/>
    <dgm:cxn modelId="{E3A74914-CF68-E047-83B8-9B3FA076EE76}" type="presOf" srcId="{D01FCD0A-53DD-454E-96CF-2FEF48B6420E}" destId="{7D5210A1-C75F-1C45-BCA0-A7E2C47584B8}" srcOrd="0" destOrd="1" presId="urn:microsoft.com/office/officeart/2016/7/layout/LinearArrowProcessNumbered"/>
    <dgm:cxn modelId="{9978122A-F340-40ED-80D7-D60919E6FC8C}" srcId="{7F09056F-9317-4546-B551-E1418E51518D}" destId="{17AEB6F7-3FE4-4C26-989F-BA2910F0147B}" srcOrd="3" destOrd="0" parTransId="{C40B1EAE-DBAF-4108-9F89-749FF2F92756}" sibTransId="{C78C3315-BB6A-464D-AF71-66C98E420D74}"/>
    <dgm:cxn modelId="{F277C230-8824-4885-8259-0AB728E521F2}" srcId="{7F09056F-9317-4546-B551-E1418E51518D}" destId="{AFAE50EB-9BD2-46EA-959E-81C0D5421F43}" srcOrd="2" destOrd="0" parTransId="{F29E0AC5-DA14-4FEF-9D5D-E627932A1EE0}" sibTransId="{3EE95D6E-9F66-487E-AA16-0A8499454B9F}"/>
    <dgm:cxn modelId="{6196BA35-0C8B-D84A-A406-D2686457AD77}" type="presOf" srcId="{C78C3315-BB6A-464D-AF71-66C98E420D74}" destId="{638B1E56-75AD-B24C-B930-025F89655A0B}" srcOrd="0" destOrd="0" presId="urn:microsoft.com/office/officeart/2016/7/layout/LinearArrowProcessNumbered"/>
    <dgm:cxn modelId="{E867573F-9DF6-6946-BBEA-430AD4ACBEC2}" type="presOf" srcId="{C7454BA4-A50F-41E2-98D0-DE323C995CD5}" destId="{929C56C6-928D-7345-8A00-792F3EB3D067}" srcOrd="0" destOrd="0" presId="urn:microsoft.com/office/officeart/2016/7/layout/LinearArrowProcessNumbered"/>
    <dgm:cxn modelId="{66292E56-7617-3345-BFC3-53A3EFE2102A}" type="presOf" srcId="{4826EE69-21FE-4C83-895B-67D284FE6C52}" destId="{C8E8BFF3-68E1-D045-A6C6-BE4828B53070}" srcOrd="0" destOrd="1" presId="urn:microsoft.com/office/officeart/2016/7/layout/LinearArrowProcessNumbered"/>
    <dgm:cxn modelId="{6641DF71-7062-6240-A648-3F37331DE659}" type="presOf" srcId="{595F1C12-2DFF-47C4-B1FE-1CD37A367BA9}" destId="{BAEE9688-9E84-DC43-8A5B-A9CE10075DEB}" srcOrd="0" destOrd="0" presId="urn:microsoft.com/office/officeart/2016/7/layout/LinearArrowProcessNumbered"/>
    <dgm:cxn modelId="{EB0B2379-A5B1-4F63-B92D-9ED58C16B47A}" srcId="{C7454BA4-A50F-41E2-98D0-DE323C995CD5}" destId="{1748D5C6-3E3E-44FA-B719-10B6FAAE170D}" srcOrd="0" destOrd="0" parTransId="{CBBA1DF6-096C-458D-A5D6-FFEB4D29E833}" sibTransId="{26137F9C-0FE5-4D9C-B4DB-92DAB5A40006}"/>
    <dgm:cxn modelId="{2E817979-963E-C944-818A-29D76E2DCD76}" type="presOf" srcId="{422227E2-ED16-4FB5-B53E-87886C0E9833}" destId="{7D5210A1-C75F-1C45-BCA0-A7E2C47584B8}" srcOrd="0" destOrd="0" presId="urn:microsoft.com/office/officeart/2016/7/layout/LinearArrowProcessNumbered"/>
    <dgm:cxn modelId="{EB393C9A-026A-E641-9934-A7C402064437}" type="presOf" srcId="{3EE95D6E-9F66-487E-AA16-0A8499454B9F}" destId="{0BF94B85-0AD9-AA4F-A9B8-3DD944B99CC8}" srcOrd="0" destOrd="0" presId="urn:microsoft.com/office/officeart/2016/7/layout/LinearArrowProcessNumbered"/>
    <dgm:cxn modelId="{F45B91A9-940D-8448-9298-97FF4CD38ED0}" type="presOf" srcId="{AFAE50EB-9BD2-46EA-959E-81C0D5421F43}" destId="{C8E8BFF3-68E1-D045-A6C6-BE4828B53070}" srcOrd="0" destOrd="0" presId="urn:microsoft.com/office/officeart/2016/7/layout/LinearArrowProcessNumbered"/>
    <dgm:cxn modelId="{6B707AAB-74E4-4CEF-83D6-FF8AF341EAA4}" srcId="{AFAE50EB-9BD2-46EA-959E-81C0D5421F43}" destId="{4826EE69-21FE-4C83-895B-67D284FE6C52}" srcOrd="0" destOrd="0" parTransId="{76AF244B-77FC-4456-B268-2AB2CA22B426}" sibTransId="{3089AC2A-939F-444C-8ADB-300F7E378B49}"/>
    <dgm:cxn modelId="{E9544BC7-6C90-2A4B-A4E6-776E9A68B50A}" type="presOf" srcId="{7F09056F-9317-4546-B551-E1418E51518D}" destId="{9051733A-A75F-9948-97AE-26838F953DA8}" srcOrd="0" destOrd="0" presId="urn:microsoft.com/office/officeart/2016/7/layout/LinearArrowProcessNumbered"/>
    <dgm:cxn modelId="{D66F7AC9-9566-E14B-B65F-7E91B20D67AB}" type="presOf" srcId="{03FA8396-6387-41F5-9599-42AE2A2953E1}" destId="{E9B20826-B958-1B4D-8AEB-7A6FBA9A49CB}" srcOrd="0" destOrd="1" presId="urn:microsoft.com/office/officeart/2016/7/layout/LinearArrowProcessNumbered"/>
    <dgm:cxn modelId="{B8C1B4CA-75C9-443C-B7C1-3859A2ACBDCE}" srcId="{17AEB6F7-3FE4-4C26-989F-BA2910F0147B}" destId="{03FA8396-6387-41F5-9599-42AE2A2953E1}" srcOrd="0" destOrd="0" parTransId="{84F1037D-E2F3-413A-810D-927FC610A069}" sibTransId="{71FCDF1D-60B7-4AAF-BB93-ABA59BA38445}"/>
    <dgm:cxn modelId="{A459D9E3-6983-459B-9C1E-88D76DC1C7C9}" srcId="{422227E2-ED16-4FB5-B53E-87886C0E9833}" destId="{D01FCD0A-53DD-454E-96CF-2FEF48B6420E}" srcOrd="0" destOrd="0" parTransId="{39EC9248-8E2D-4FF6-A6B6-F027B338804D}" sibTransId="{D096BD8F-39E8-4432-9994-05D8DFE73A62}"/>
    <dgm:cxn modelId="{8DBF3FEC-6919-1046-893E-D952305CDE11}" type="presOf" srcId="{E9DFABDF-4435-423E-8F98-C344CE22DB41}" destId="{A1931339-FA45-9A4E-9296-D5F7BD718004}" srcOrd="0" destOrd="0" presId="urn:microsoft.com/office/officeart/2016/7/layout/LinearArrowProcessNumbered"/>
    <dgm:cxn modelId="{FB82EBEF-6F5F-462F-8B91-FD93B0F4685A}" srcId="{7F09056F-9317-4546-B551-E1418E51518D}" destId="{C7454BA4-A50F-41E2-98D0-DE323C995CD5}" srcOrd="1" destOrd="0" parTransId="{ECA667D0-113D-4CD7-AC7B-CCC809056C86}" sibTransId="{595F1C12-2DFF-47C4-B1FE-1CD37A367BA9}"/>
    <dgm:cxn modelId="{4252A2FA-E2FD-4242-8A55-4ACE43907B7F}" type="presOf" srcId="{17AEB6F7-3FE4-4C26-989F-BA2910F0147B}" destId="{E9B20826-B958-1B4D-8AEB-7A6FBA9A49CB}" srcOrd="0" destOrd="0" presId="urn:microsoft.com/office/officeart/2016/7/layout/LinearArrowProcessNumbered"/>
    <dgm:cxn modelId="{5498A7FD-B355-4B80-9BF5-48766B58FC51}" srcId="{7F09056F-9317-4546-B551-E1418E51518D}" destId="{422227E2-ED16-4FB5-B53E-87886C0E9833}" srcOrd="0" destOrd="0" parTransId="{BD8E6FE2-46E0-4041-BAAB-2855183FE95E}" sibTransId="{E9DFABDF-4435-423E-8F98-C344CE22DB41}"/>
    <dgm:cxn modelId="{3EFF3440-B00C-0D49-ADA5-EA25DF2BB998}" type="presParOf" srcId="{9051733A-A75F-9948-97AE-26838F953DA8}" destId="{7AC09F5E-E3FC-6748-9433-547F0F750E4A}" srcOrd="0" destOrd="0" presId="urn:microsoft.com/office/officeart/2016/7/layout/LinearArrowProcessNumbered"/>
    <dgm:cxn modelId="{B7B9D0B8-650C-F043-B2EC-1DEF5ACAEAA0}" type="presParOf" srcId="{7AC09F5E-E3FC-6748-9433-547F0F750E4A}" destId="{BB271790-829C-CA43-9AA8-D4D782DC9350}" srcOrd="0" destOrd="0" presId="urn:microsoft.com/office/officeart/2016/7/layout/LinearArrowProcessNumbered"/>
    <dgm:cxn modelId="{2FFB756F-8CD6-8147-BAD6-CBC31FC71CE9}" type="presParOf" srcId="{7AC09F5E-E3FC-6748-9433-547F0F750E4A}" destId="{35152051-E2AE-304D-9BC2-17D9F70B02BB}" srcOrd="1" destOrd="0" presId="urn:microsoft.com/office/officeart/2016/7/layout/LinearArrowProcessNumbered"/>
    <dgm:cxn modelId="{487E9345-BAF0-3941-A38C-9C670C02CAE7}" type="presParOf" srcId="{35152051-E2AE-304D-9BC2-17D9F70B02BB}" destId="{70508959-F217-E54E-96A8-FB1F3CF42F3E}" srcOrd="0" destOrd="0" presId="urn:microsoft.com/office/officeart/2016/7/layout/LinearArrowProcessNumbered"/>
    <dgm:cxn modelId="{DB30A0BE-3A4B-314A-A622-278164D5748F}" type="presParOf" srcId="{35152051-E2AE-304D-9BC2-17D9F70B02BB}" destId="{D78F61C3-2579-4F43-AA2A-1854D9D715A7}" srcOrd="1" destOrd="0" presId="urn:microsoft.com/office/officeart/2016/7/layout/LinearArrowProcessNumbered"/>
    <dgm:cxn modelId="{3D796C2E-07D2-A942-BFF3-7972B74A0A69}" type="presParOf" srcId="{35152051-E2AE-304D-9BC2-17D9F70B02BB}" destId="{A1931339-FA45-9A4E-9296-D5F7BD718004}" srcOrd="2" destOrd="0" presId="urn:microsoft.com/office/officeart/2016/7/layout/LinearArrowProcessNumbered"/>
    <dgm:cxn modelId="{990B38AC-95B9-6547-836D-CCFA6BF0447F}" type="presParOf" srcId="{35152051-E2AE-304D-9BC2-17D9F70B02BB}" destId="{5FEC5D87-3F6E-0B4F-A17E-B9D24CEB0C40}" srcOrd="3" destOrd="0" presId="urn:microsoft.com/office/officeart/2016/7/layout/LinearArrowProcessNumbered"/>
    <dgm:cxn modelId="{19491B2E-9342-1C40-BB04-A4A0E2E7D099}" type="presParOf" srcId="{7AC09F5E-E3FC-6748-9433-547F0F750E4A}" destId="{7D5210A1-C75F-1C45-BCA0-A7E2C47584B8}" srcOrd="2" destOrd="0" presId="urn:microsoft.com/office/officeart/2016/7/layout/LinearArrowProcessNumbered"/>
    <dgm:cxn modelId="{03000DA5-269D-4747-A8FE-E81AD4F86635}" type="presParOf" srcId="{9051733A-A75F-9948-97AE-26838F953DA8}" destId="{AE9E8476-9B0E-9447-A127-D2D8331CE11C}" srcOrd="1" destOrd="0" presId="urn:microsoft.com/office/officeart/2016/7/layout/LinearArrowProcessNumbered"/>
    <dgm:cxn modelId="{0D7FF3A4-FD5A-1A44-9415-847FF939A9C9}" type="presParOf" srcId="{9051733A-A75F-9948-97AE-26838F953DA8}" destId="{975A93BD-5621-8C4B-823B-C5565CBBB760}" srcOrd="2" destOrd="0" presId="urn:microsoft.com/office/officeart/2016/7/layout/LinearArrowProcessNumbered"/>
    <dgm:cxn modelId="{D563D0FE-23BB-2D4B-8E9B-FB3F68AAC1DC}" type="presParOf" srcId="{975A93BD-5621-8C4B-823B-C5565CBBB760}" destId="{2799EDDE-BEA4-2443-8216-03252307CCAB}" srcOrd="0" destOrd="0" presId="urn:microsoft.com/office/officeart/2016/7/layout/LinearArrowProcessNumbered"/>
    <dgm:cxn modelId="{F4D8AB57-2ACE-9548-93E2-AA9C5BC3E051}" type="presParOf" srcId="{975A93BD-5621-8C4B-823B-C5565CBBB760}" destId="{C1BECCD2-AD85-7A4D-8235-C75A37D9BDC6}" srcOrd="1" destOrd="0" presId="urn:microsoft.com/office/officeart/2016/7/layout/LinearArrowProcessNumbered"/>
    <dgm:cxn modelId="{D9609192-B570-F64B-BFB3-14073DE41C20}" type="presParOf" srcId="{C1BECCD2-AD85-7A4D-8235-C75A37D9BDC6}" destId="{3006E9A9-34FC-F244-A81D-EF3BD697332C}" srcOrd="0" destOrd="0" presId="urn:microsoft.com/office/officeart/2016/7/layout/LinearArrowProcessNumbered"/>
    <dgm:cxn modelId="{5FBF1D8F-E5F3-CA40-9971-C1D45F794BFC}" type="presParOf" srcId="{C1BECCD2-AD85-7A4D-8235-C75A37D9BDC6}" destId="{0EA5C5E3-59B1-4F46-8B0C-98105C8C29A2}" srcOrd="1" destOrd="0" presId="urn:microsoft.com/office/officeart/2016/7/layout/LinearArrowProcessNumbered"/>
    <dgm:cxn modelId="{7042E23F-DD7D-0B47-AE03-A0EE0561A140}" type="presParOf" srcId="{C1BECCD2-AD85-7A4D-8235-C75A37D9BDC6}" destId="{BAEE9688-9E84-DC43-8A5B-A9CE10075DEB}" srcOrd="2" destOrd="0" presId="urn:microsoft.com/office/officeart/2016/7/layout/LinearArrowProcessNumbered"/>
    <dgm:cxn modelId="{A228CADC-4B52-D441-85A8-AC388850C514}" type="presParOf" srcId="{C1BECCD2-AD85-7A4D-8235-C75A37D9BDC6}" destId="{16428E31-7010-E049-AC21-B8943C01E969}" srcOrd="3" destOrd="0" presId="urn:microsoft.com/office/officeart/2016/7/layout/LinearArrowProcessNumbered"/>
    <dgm:cxn modelId="{8269B740-A984-A947-9DD4-54543D76EE3E}" type="presParOf" srcId="{975A93BD-5621-8C4B-823B-C5565CBBB760}" destId="{929C56C6-928D-7345-8A00-792F3EB3D067}" srcOrd="2" destOrd="0" presId="urn:microsoft.com/office/officeart/2016/7/layout/LinearArrowProcessNumbered"/>
    <dgm:cxn modelId="{A244B43A-195D-B547-A7BD-00066A45D796}" type="presParOf" srcId="{9051733A-A75F-9948-97AE-26838F953DA8}" destId="{9CDD6F4C-4323-7642-A1AB-3B454810AD8D}" srcOrd="3" destOrd="0" presId="urn:microsoft.com/office/officeart/2016/7/layout/LinearArrowProcessNumbered"/>
    <dgm:cxn modelId="{586CBF38-8391-C14B-9546-2A688E406B26}" type="presParOf" srcId="{9051733A-A75F-9948-97AE-26838F953DA8}" destId="{0C6D52A2-010B-C947-B9DC-7BD0E5EADFFB}" srcOrd="4" destOrd="0" presId="urn:microsoft.com/office/officeart/2016/7/layout/LinearArrowProcessNumbered"/>
    <dgm:cxn modelId="{51E38759-CC4A-9E40-B4B1-B4E78BCF30A5}" type="presParOf" srcId="{0C6D52A2-010B-C947-B9DC-7BD0E5EADFFB}" destId="{F30072A8-90C1-8447-A2FD-06FCC6D5B0EE}" srcOrd="0" destOrd="0" presId="urn:microsoft.com/office/officeart/2016/7/layout/LinearArrowProcessNumbered"/>
    <dgm:cxn modelId="{8FC9F94B-1C84-2144-905E-E6556B9104D7}" type="presParOf" srcId="{0C6D52A2-010B-C947-B9DC-7BD0E5EADFFB}" destId="{597648D7-59D6-2142-96F3-3F12A2FC8EA1}" srcOrd="1" destOrd="0" presId="urn:microsoft.com/office/officeart/2016/7/layout/LinearArrowProcessNumbered"/>
    <dgm:cxn modelId="{997CC472-1D50-9148-829F-32220C5120E0}" type="presParOf" srcId="{597648D7-59D6-2142-96F3-3F12A2FC8EA1}" destId="{33CD0526-C1DA-C046-9363-E95E2F2975B0}" srcOrd="0" destOrd="0" presId="urn:microsoft.com/office/officeart/2016/7/layout/LinearArrowProcessNumbered"/>
    <dgm:cxn modelId="{7B4CEE83-17B3-A344-835E-19AC9224846C}" type="presParOf" srcId="{597648D7-59D6-2142-96F3-3F12A2FC8EA1}" destId="{B348B7C1-7F49-3349-AEA3-BB730436376E}" srcOrd="1" destOrd="0" presId="urn:microsoft.com/office/officeart/2016/7/layout/LinearArrowProcessNumbered"/>
    <dgm:cxn modelId="{A13C28CC-C87D-624D-9DCB-84BEC48C093E}" type="presParOf" srcId="{597648D7-59D6-2142-96F3-3F12A2FC8EA1}" destId="{0BF94B85-0AD9-AA4F-A9B8-3DD944B99CC8}" srcOrd="2" destOrd="0" presId="urn:microsoft.com/office/officeart/2016/7/layout/LinearArrowProcessNumbered"/>
    <dgm:cxn modelId="{41FED768-A6D0-B743-80A7-214277721CE5}" type="presParOf" srcId="{597648D7-59D6-2142-96F3-3F12A2FC8EA1}" destId="{6288D518-E9EE-5E40-A8BD-C1956738A83F}" srcOrd="3" destOrd="0" presId="urn:microsoft.com/office/officeart/2016/7/layout/LinearArrowProcessNumbered"/>
    <dgm:cxn modelId="{37E3926C-C27B-B14B-8D11-7AA1013582CB}" type="presParOf" srcId="{0C6D52A2-010B-C947-B9DC-7BD0E5EADFFB}" destId="{C8E8BFF3-68E1-D045-A6C6-BE4828B53070}" srcOrd="2" destOrd="0" presId="urn:microsoft.com/office/officeart/2016/7/layout/LinearArrowProcessNumbered"/>
    <dgm:cxn modelId="{F171F8A2-6B9F-6D4A-B288-B3C59A5C04D4}" type="presParOf" srcId="{9051733A-A75F-9948-97AE-26838F953DA8}" destId="{6C3A25C6-386D-4A4D-A7F8-2CD2A4AD8407}" srcOrd="5" destOrd="0" presId="urn:microsoft.com/office/officeart/2016/7/layout/LinearArrowProcessNumbered"/>
    <dgm:cxn modelId="{A3835C4E-295D-DE43-AA20-6A9592EE75EC}" type="presParOf" srcId="{9051733A-A75F-9948-97AE-26838F953DA8}" destId="{79B455EF-64EA-5440-9DF7-5A2A6A406270}" srcOrd="6" destOrd="0" presId="urn:microsoft.com/office/officeart/2016/7/layout/LinearArrowProcessNumbered"/>
    <dgm:cxn modelId="{FCC0691A-9FAD-374C-A8E0-E535600CE5C9}" type="presParOf" srcId="{79B455EF-64EA-5440-9DF7-5A2A6A406270}" destId="{B4259BA5-9D3C-5844-8F47-4419DD3316AB}" srcOrd="0" destOrd="0" presId="urn:microsoft.com/office/officeart/2016/7/layout/LinearArrowProcessNumbered"/>
    <dgm:cxn modelId="{0F42F0F3-A3B2-E444-B45B-2448D9AD8AD5}" type="presParOf" srcId="{79B455EF-64EA-5440-9DF7-5A2A6A406270}" destId="{2F10C7E4-400B-C44D-B79F-83757E6ACB75}" srcOrd="1" destOrd="0" presId="urn:microsoft.com/office/officeart/2016/7/layout/LinearArrowProcessNumbered"/>
    <dgm:cxn modelId="{586722A4-F917-7A42-971A-69922FBDDC5A}" type="presParOf" srcId="{2F10C7E4-400B-C44D-B79F-83757E6ACB75}" destId="{028A801E-1F17-FA47-89A3-4D27EB99C16F}" srcOrd="0" destOrd="0" presId="urn:microsoft.com/office/officeart/2016/7/layout/LinearArrowProcessNumbered"/>
    <dgm:cxn modelId="{859C2835-0D5A-B344-A937-268D78BA2752}" type="presParOf" srcId="{2F10C7E4-400B-C44D-B79F-83757E6ACB75}" destId="{336BD6C2-5D1B-1F42-81DA-FC4F29C8A397}" srcOrd="1" destOrd="0" presId="urn:microsoft.com/office/officeart/2016/7/layout/LinearArrowProcessNumbered"/>
    <dgm:cxn modelId="{D051F0B5-67AF-E143-BC51-31E3BF793EDA}" type="presParOf" srcId="{2F10C7E4-400B-C44D-B79F-83757E6ACB75}" destId="{638B1E56-75AD-B24C-B930-025F89655A0B}" srcOrd="2" destOrd="0" presId="urn:microsoft.com/office/officeart/2016/7/layout/LinearArrowProcessNumbered"/>
    <dgm:cxn modelId="{5FF4FCAF-D43D-DB4D-A76A-B1292070DF69}" type="presParOf" srcId="{2F10C7E4-400B-C44D-B79F-83757E6ACB75}" destId="{76E94B29-D50D-A146-B0B7-2959AF6E1B1E}" srcOrd="3" destOrd="0" presId="urn:microsoft.com/office/officeart/2016/7/layout/LinearArrowProcessNumbered"/>
    <dgm:cxn modelId="{269E56A3-B822-9847-A39E-BCCE85F3A7EB}" type="presParOf" srcId="{79B455EF-64EA-5440-9DF7-5A2A6A406270}" destId="{E9B20826-B958-1B4D-8AEB-7A6FBA9A49CB}"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527BD5B-A483-4E57-BF4B-61941D54102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71AC98E-4BB7-46A1-8855-09F01B5DA2A5}">
      <dgm:prSet/>
      <dgm:spPr/>
      <dgm:t>
        <a:bodyPr/>
        <a:lstStyle/>
        <a:p>
          <a:pPr algn="just"/>
          <a:r>
            <a:rPr lang="en-US" b="1" dirty="0"/>
            <a:t>Improved Recall and F1-Score: </a:t>
          </a:r>
          <a:r>
            <a:rPr lang="en-US" dirty="0"/>
            <a:t>Expect higher recall and F1-score values for the COPD class after applying SMOTE-ENC.</a:t>
          </a:r>
        </a:p>
      </dgm:t>
    </dgm:pt>
    <dgm:pt modelId="{5738E20E-074C-4FAF-B75C-D36AE61A11B9}" type="parTrans" cxnId="{872B4FB8-4EE2-4CD4-8950-AED4185A978A}">
      <dgm:prSet/>
      <dgm:spPr/>
      <dgm:t>
        <a:bodyPr/>
        <a:lstStyle/>
        <a:p>
          <a:endParaRPr lang="en-US"/>
        </a:p>
      </dgm:t>
    </dgm:pt>
    <dgm:pt modelId="{B0DF6DC8-9EE9-4725-AD51-4B054E7A83BF}" type="sibTrans" cxnId="{872B4FB8-4EE2-4CD4-8950-AED4185A978A}">
      <dgm:prSet/>
      <dgm:spPr/>
      <dgm:t>
        <a:bodyPr/>
        <a:lstStyle/>
        <a:p>
          <a:endParaRPr lang="en-US"/>
        </a:p>
      </dgm:t>
    </dgm:pt>
    <dgm:pt modelId="{C6216596-B214-467E-9708-74437637AB3D}">
      <dgm:prSet/>
      <dgm:spPr/>
      <dgm:t>
        <a:bodyPr/>
        <a:lstStyle/>
        <a:p>
          <a:pPr algn="just"/>
          <a:r>
            <a:rPr lang="en-US" b="1" dirty="0"/>
            <a:t>Balanced Class Distribution: </a:t>
          </a:r>
          <a:r>
            <a:rPr lang="en-US" dirty="0"/>
            <a:t>Achieve better class balance in the </a:t>
          </a:r>
          <a:r>
            <a:rPr lang="en-US" dirty="0" err="1"/>
            <a:t>ExaSens</a:t>
          </a:r>
          <a:r>
            <a:rPr lang="en-US" dirty="0"/>
            <a:t> dataset, resulting in more accurate model predictions.</a:t>
          </a:r>
        </a:p>
      </dgm:t>
    </dgm:pt>
    <dgm:pt modelId="{3FB4F1DB-A336-4C06-A172-0101B091F74D}" type="parTrans" cxnId="{E3AF6BE8-C0C1-4041-BD6F-63E12208BDA8}">
      <dgm:prSet/>
      <dgm:spPr/>
      <dgm:t>
        <a:bodyPr/>
        <a:lstStyle/>
        <a:p>
          <a:endParaRPr lang="en-US"/>
        </a:p>
      </dgm:t>
    </dgm:pt>
    <dgm:pt modelId="{BA3F6011-2962-42B8-A6AE-54876070F4A4}" type="sibTrans" cxnId="{E3AF6BE8-C0C1-4041-BD6F-63E12208BDA8}">
      <dgm:prSet/>
      <dgm:spPr/>
      <dgm:t>
        <a:bodyPr/>
        <a:lstStyle/>
        <a:p>
          <a:endParaRPr lang="en-US"/>
        </a:p>
      </dgm:t>
    </dgm:pt>
    <dgm:pt modelId="{3D43E957-E866-48B2-BB87-69CB07DE4A60}">
      <dgm:prSet/>
      <dgm:spPr/>
      <dgm:t>
        <a:bodyPr/>
        <a:lstStyle/>
        <a:p>
          <a:pPr algn="just"/>
          <a:r>
            <a:rPr lang="en-US" b="1" dirty="0"/>
            <a:t>Enhanced Model Performance: </a:t>
          </a:r>
          <a:r>
            <a:rPr lang="en-US" dirty="0"/>
            <a:t>Expect improved classification accuracy for Random Forest and SVM models using the balanced dataset.</a:t>
          </a:r>
        </a:p>
      </dgm:t>
    </dgm:pt>
    <dgm:pt modelId="{98E9CDAD-7803-4DE7-88FF-AEF4A8E99BBB}" type="parTrans" cxnId="{82E6D2E1-6244-4E33-B88C-B62BD363DAD5}">
      <dgm:prSet/>
      <dgm:spPr/>
      <dgm:t>
        <a:bodyPr/>
        <a:lstStyle/>
        <a:p>
          <a:endParaRPr lang="en-US"/>
        </a:p>
      </dgm:t>
    </dgm:pt>
    <dgm:pt modelId="{711F9B50-71E7-4490-B627-4F153507F20D}" type="sibTrans" cxnId="{82E6D2E1-6244-4E33-B88C-B62BD363DAD5}">
      <dgm:prSet/>
      <dgm:spPr/>
      <dgm:t>
        <a:bodyPr/>
        <a:lstStyle/>
        <a:p>
          <a:endParaRPr lang="en-US"/>
        </a:p>
      </dgm:t>
    </dgm:pt>
    <dgm:pt modelId="{DAAE9A33-8DF3-4866-A9CF-CAF959925AEC}">
      <dgm:prSet/>
      <dgm:spPr/>
      <dgm:t>
        <a:bodyPr/>
        <a:lstStyle/>
        <a:p>
          <a:pPr algn="just"/>
          <a:r>
            <a:rPr lang="en-US" b="1" dirty="0"/>
            <a:t>Optimized Performance Metrics: </a:t>
          </a:r>
          <a:r>
            <a:rPr lang="en-US" dirty="0"/>
            <a:t>Improved AUC-PR, MCC, and balanced accuracy for the models after oversampling with SMOTE and SMOTE-ENC.</a:t>
          </a:r>
        </a:p>
      </dgm:t>
    </dgm:pt>
    <dgm:pt modelId="{B6CEC2F7-4BE4-438E-BCD6-DF4EA615D3EA}" type="parTrans" cxnId="{4DC6F0F0-519E-4FCC-8EDA-FAFBA9B4C5A8}">
      <dgm:prSet/>
      <dgm:spPr/>
      <dgm:t>
        <a:bodyPr/>
        <a:lstStyle/>
        <a:p>
          <a:endParaRPr lang="en-US"/>
        </a:p>
      </dgm:t>
    </dgm:pt>
    <dgm:pt modelId="{938F0420-72B4-42DF-85F2-F06E72054548}" type="sibTrans" cxnId="{4DC6F0F0-519E-4FCC-8EDA-FAFBA9B4C5A8}">
      <dgm:prSet/>
      <dgm:spPr/>
      <dgm:t>
        <a:bodyPr/>
        <a:lstStyle/>
        <a:p>
          <a:endParaRPr lang="en-US"/>
        </a:p>
      </dgm:t>
    </dgm:pt>
    <dgm:pt modelId="{B0BE9804-98D3-415B-814B-23750435DBD6}" type="pres">
      <dgm:prSet presAssocID="{6527BD5B-A483-4E57-BF4B-61941D54102E}" presName="root" presStyleCnt="0">
        <dgm:presLayoutVars>
          <dgm:dir/>
          <dgm:resizeHandles val="exact"/>
        </dgm:presLayoutVars>
      </dgm:prSet>
      <dgm:spPr/>
    </dgm:pt>
    <dgm:pt modelId="{7F75D139-0A17-46D9-B6F1-52166B64C044}" type="pres">
      <dgm:prSet presAssocID="{471AC98E-4BB7-46A1-8855-09F01B5DA2A5}" presName="compNode" presStyleCnt="0"/>
      <dgm:spPr/>
    </dgm:pt>
    <dgm:pt modelId="{A70CC8AB-13C2-4918-86CF-91D7E7F2C45F}" type="pres">
      <dgm:prSet presAssocID="{471AC98E-4BB7-46A1-8855-09F01B5DA2A5}" presName="bgRect" presStyleLbl="bgShp" presStyleIdx="0" presStyleCnt="4"/>
      <dgm:spPr/>
    </dgm:pt>
    <dgm:pt modelId="{18A7F85D-7A8C-4597-8CBD-A180FE77C39A}" type="pres">
      <dgm:prSet presAssocID="{471AC98E-4BB7-46A1-8855-09F01B5DA2A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ick"/>
        </a:ext>
      </dgm:extLst>
    </dgm:pt>
    <dgm:pt modelId="{F188BB46-017D-4F7C-A5F4-AE3013F1A2F1}" type="pres">
      <dgm:prSet presAssocID="{471AC98E-4BB7-46A1-8855-09F01B5DA2A5}" presName="spaceRect" presStyleCnt="0"/>
      <dgm:spPr/>
    </dgm:pt>
    <dgm:pt modelId="{74AE9BC7-29ED-4CBA-9AFF-ADD68EE4FCC9}" type="pres">
      <dgm:prSet presAssocID="{471AC98E-4BB7-46A1-8855-09F01B5DA2A5}" presName="parTx" presStyleLbl="revTx" presStyleIdx="0" presStyleCnt="4">
        <dgm:presLayoutVars>
          <dgm:chMax val="0"/>
          <dgm:chPref val="0"/>
        </dgm:presLayoutVars>
      </dgm:prSet>
      <dgm:spPr/>
    </dgm:pt>
    <dgm:pt modelId="{1E8761A6-44CD-4B93-8700-D1E49EA7861F}" type="pres">
      <dgm:prSet presAssocID="{B0DF6DC8-9EE9-4725-AD51-4B054E7A83BF}" presName="sibTrans" presStyleCnt="0"/>
      <dgm:spPr/>
    </dgm:pt>
    <dgm:pt modelId="{9E37A3A9-7D1D-4F28-B696-3359A5658167}" type="pres">
      <dgm:prSet presAssocID="{C6216596-B214-467E-9708-74437637AB3D}" presName="compNode" presStyleCnt="0"/>
      <dgm:spPr/>
    </dgm:pt>
    <dgm:pt modelId="{392BFB1F-7072-41D7-8730-7ECE659EAE1D}" type="pres">
      <dgm:prSet presAssocID="{C6216596-B214-467E-9708-74437637AB3D}" presName="bgRect" presStyleLbl="bgShp" presStyleIdx="1" presStyleCnt="4"/>
      <dgm:spPr/>
    </dgm:pt>
    <dgm:pt modelId="{456FD7EB-0D67-42EF-9C79-DF01E781BB14}" type="pres">
      <dgm:prSet presAssocID="{C6216596-B214-467E-9708-74437637AB3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986DCEC7-1454-4C1B-ADF3-73F061627995}" type="pres">
      <dgm:prSet presAssocID="{C6216596-B214-467E-9708-74437637AB3D}" presName="spaceRect" presStyleCnt="0"/>
      <dgm:spPr/>
    </dgm:pt>
    <dgm:pt modelId="{E0E24ECE-8EC1-4850-8093-39FC0982091D}" type="pres">
      <dgm:prSet presAssocID="{C6216596-B214-467E-9708-74437637AB3D}" presName="parTx" presStyleLbl="revTx" presStyleIdx="1" presStyleCnt="4">
        <dgm:presLayoutVars>
          <dgm:chMax val="0"/>
          <dgm:chPref val="0"/>
        </dgm:presLayoutVars>
      </dgm:prSet>
      <dgm:spPr/>
    </dgm:pt>
    <dgm:pt modelId="{69889791-92F5-42C0-B3B3-CFE9B86D895D}" type="pres">
      <dgm:prSet presAssocID="{BA3F6011-2962-42B8-A6AE-54876070F4A4}" presName="sibTrans" presStyleCnt="0"/>
      <dgm:spPr/>
    </dgm:pt>
    <dgm:pt modelId="{5A8CC85F-5067-4850-9D62-E0F145A9CD5F}" type="pres">
      <dgm:prSet presAssocID="{3D43E957-E866-48B2-BB87-69CB07DE4A60}" presName="compNode" presStyleCnt="0"/>
      <dgm:spPr/>
    </dgm:pt>
    <dgm:pt modelId="{A9F138C4-DF7D-4EEA-BB2A-82DF7DAD8A90}" type="pres">
      <dgm:prSet presAssocID="{3D43E957-E866-48B2-BB87-69CB07DE4A60}" presName="bgRect" presStyleLbl="bgShp" presStyleIdx="2" presStyleCnt="4"/>
      <dgm:spPr/>
    </dgm:pt>
    <dgm:pt modelId="{4E47ABE6-98F6-4AFF-84CD-2AE617446410}" type="pres">
      <dgm:prSet presAssocID="{3D43E957-E866-48B2-BB87-69CB07DE4A6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165625C8-29DB-4FA7-A69B-6103F65C7258}" type="pres">
      <dgm:prSet presAssocID="{3D43E957-E866-48B2-BB87-69CB07DE4A60}" presName="spaceRect" presStyleCnt="0"/>
      <dgm:spPr/>
    </dgm:pt>
    <dgm:pt modelId="{ADC5CB41-BBC5-43CF-B7A8-252CBA15A115}" type="pres">
      <dgm:prSet presAssocID="{3D43E957-E866-48B2-BB87-69CB07DE4A60}" presName="parTx" presStyleLbl="revTx" presStyleIdx="2" presStyleCnt="4">
        <dgm:presLayoutVars>
          <dgm:chMax val="0"/>
          <dgm:chPref val="0"/>
        </dgm:presLayoutVars>
      </dgm:prSet>
      <dgm:spPr/>
    </dgm:pt>
    <dgm:pt modelId="{CBC98581-34BE-42EC-9535-8419A9A83D1F}" type="pres">
      <dgm:prSet presAssocID="{711F9B50-71E7-4490-B627-4F153507F20D}" presName="sibTrans" presStyleCnt="0"/>
      <dgm:spPr/>
    </dgm:pt>
    <dgm:pt modelId="{8B39A540-A434-44DC-9849-E67F02FC3A97}" type="pres">
      <dgm:prSet presAssocID="{DAAE9A33-8DF3-4866-A9CF-CAF959925AEC}" presName="compNode" presStyleCnt="0"/>
      <dgm:spPr/>
    </dgm:pt>
    <dgm:pt modelId="{22EBF4D8-0E3C-4C85-92D4-CE81964A3A15}" type="pres">
      <dgm:prSet presAssocID="{DAAE9A33-8DF3-4866-A9CF-CAF959925AEC}" presName="bgRect" presStyleLbl="bgShp" presStyleIdx="3" presStyleCnt="4"/>
      <dgm:spPr/>
    </dgm:pt>
    <dgm:pt modelId="{D7ABF392-E999-4F3E-A38E-DDD1E6AF3211}" type="pres">
      <dgm:prSet presAssocID="{DAAE9A33-8DF3-4866-A9CF-CAF959925AE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r"/>
        </a:ext>
      </dgm:extLst>
    </dgm:pt>
    <dgm:pt modelId="{2BC021CA-CA5F-4E4F-920D-3B2B443B33E0}" type="pres">
      <dgm:prSet presAssocID="{DAAE9A33-8DF3-4866-A9CF-CAF959925AEC}" presName="spaceRect" presStyleCnt="0"/>
      <dgm:spPr/>
    </dgm:pt>
    <dgm:pt modelId="{EE91BC47-1582-4B47-8773-200B3D0522F1}" type="pres">
      <dgm:prSet presAssocID="{DAAE9A33-8DF3-4866-A9CF-CAF959925AEC}" presName="parTx" presStyleLbl="revTx" presStyleIdx="3" presStyleCnt="4">
        <dgm:presLayoutVars>
          <dgm:chMax val="0"/>
          <dgm:chPref val="0"/>
        </dgm:presLayoutVars>
      </dgm:prSet>
      <dgm:spPr/>
    </dgm:pt>
  </dgm:ptLst>
  <dgm:cxnLst>
    <dgm:cxn modelId="{1442B608-13D1-4520-BD1C-DABEB0814C03}" type="presOf" srcId="{471AC98E-4BB7-46A1-8855-09F01B5DA2A5}" destId="{74AE9BC7-29ED-4CBA-9AFF-ADD68EE4FCC9}" srcOrd="0" destOrd="0" presId="urn:microsoft.com/office/officeart/2018/2/layout/IconVerticalSolidList"/>
    <dgm:cxn modelId="{9C71A632-B706-431D-BE56-8AE972FA078D}" type="presOf" srcId="{3D43E957-E866-48B2-BB87-69CB07DE4A60}" destId="{ADC5CB41-BBC5-43CF-B7A8-252CBA15A115}" srcOrd="0" destOrd="0" presId="urn:microsoft.com/office/officeart/2018/2/layout/IconVerticalSolidList"/>
    <dgm:cxn modelId="{C60D5479-4701-4960-988C-4B890290E113}" type="presOf" srcId="{6527BD5B-A483-4E57-BF4B-61941D54102E}" destId="{B0BE9804-98D3-415B-814B-23750435DBD6}" srcOrd="0" destOrd="0" presId="urn:microsoft.com/office/officeart/2018/2/layout/IconVerticalSolidList"/>
    <dgm:cxn modelId="{872B4FB8-4EE2-4CD4-8950-AED4185A978A}" srcId="{6527BD5B-A483-4E57-BF4B-61941D54102E}" destId="{471AC98E-4BB7-46A1-8855-09F01B5DA2A5}" srcOrd="0" destOrd="0" parTransId="{5738E20E-074C-4FAF-B75C-D36AE61A11B9}" sibTransId="{B0DF6DC8-9EE9-4725-AD51-4B054E7A83BF}"/>
    <dgm:cxn modelId="{72B393D2-A724-4789-9BD9-859FB1484473}" type="presOf" srcId="{C6216596-B214-467E-9708-74437637AB3D}" destId="{E0E24ECE-8EC1-4850-8093-39FC0982091D}" srcOrd="0" destOrd="0" presId="urn:microsoft.com/office/officeart/2018/2/layout/IconVerticalSolidList"/>
    <dgm:cxn modelId="{82E6D2E1-6244-4E33-B88C-B62BD363DAD5}" srcId="{6527BD5B-A483-4E57-BF4B-61941D54102E}" destId="{3D43E957-E866-48B2-BB87-69CB07DE4A60}" srcOrd="2" destOrd="0" parTransId="{98E9CDAD-7803-4DE7-88FF-AEF4A8E99BBB}" sibTransId="{711F9B50-71E7-4490-B627-4F153507F20D}"/>
    <dgm:cxn modelId="{E3AF6BE8-C0C1-4041-BD6F-63E12208BDA8}" srcId="{6527BD5B-A483-4E57-BF4B-61941D54102E}" destId="{C6216596-B214-467E-9708-74437637AB3D}" srcOrd="1" destOrd="0" parTransId="{3FB4F1DB-A336-4C06-A172-0101B091F74D}" sibTransId="{BA3F6011-2962-42B8-A6AE-54876070F4A4}"/>
    <dgm:cxn modelId="{4DC6F0F0-519E-4FCC-8EDA-FAFBA9B4C5A8}" srcId="{6527BD5B-A483-4E57-BF4B-61941D54102E}" destId="{DAAE9A33-8DF3-4866-A9CF-CAF959925AEC}" srcOrd="3" destOrd="0" parTransId="{B6CEC2F7-4BE4-438E-BCD6-DF4EA615D3EA}" sibTransId="{938F0420-72B4-42DF-85F2-F06E72054548}"/>
    <dgm:cxn modelId="{EF62B5F8-AB4E-47C5-915F-666AFB02B138}" type="presOf" srcId="{DAAE9A33-8DF3-4866-A9CF-CAF959925AEC}" destId="{EE91BC47-1582-4B47-8773-200B3D0522F1}" srcOrd="0" destOrd="0" presId="urn:microsoft.com/office/officeart/2018/2/layout/IconVerticalSolidList"/>
    <dgm:cxn modelId="{7FF96963-09C3-4037-A7A3-FB237A69FC9A}" type="presParOf" srcId="{B0BE9804-98D3-415B-814B-23750435DBD6}" destId="{7F75D139-0A17-46D9-B6F1-52166B64C044}" srcOrd="0" destOrd="0" presId="urn:microsoft.com/office/officeart/2018/2/layout/IconVerticalSolidList"/>
    <dgm:cxn modelId="{8C3176FE-3B1E-4AE1-A58E-F6A10C191FDE}" type="presParOf" srcId="{7F75D139-0A17-46D9-B6F1-52166B64C044}" destId="{A70CC8AB-13C2-4918-86CF-91D7E7F2C45F}" srcOrd="0" destOrd="0" presId="urn:microsoft.com/office/officeart/2018/2/layout/IconVerticalSolidList"/>
    <dgm:cxn modelId="{0AAA1007-6B56-4061-BE31-09A8BB393472}" type="presParOf" srcId="{7F75D139-0A17-46D9-B6F1-52166B64C044}" destId="{18A7F85D-7A8C-4597-8CBD-A180FE77C39A}" srcOrd="1" destOrd="0" presId="urn:microsoft.com/office/officeart/2018/2/layout/IconVerticalSolidList"/>
    <dgm:cxn modelId="{964E45FB-F9D6-439F-AA3C-0308FE233832}" type="presParOf" srcId="{7F75D139-0A17-46D9-B6F1-52166B64C044}" destId="{F188BB46-017D-4F7C-A5F4-AE3013F1A2F1}" srcOrd="2" destOrd="0" presId="urn:microsoft.com/office/officeart/2018/2/layout/IconVerticalSolidList"/>
    <dgm:cxn modelId="{8B9729D6-8C86-433B-9EF7-1666635BDDDF}" type="presParOf" srcId="{7F75D139-0A17-46D9-B6F1-52166B64C044}" destId="{74AE9BC7-29ED-4CBA-9AFF-ADD68EE4FCC9}" srcOrd="3" destOrd="0" presId="urn:microsoft.com/office/officeart/2018/2/layout/IconVerticalSolidList"/>
    <dgm:cxn modelId="{7A4CB58B-9245-43FC-86A3-1838F98D3A0A}" type="presParOf" srcId="{B0BE9804-98D3-415B-814B-23750435DBD6}" destId="{1E8761A6-44CD-4B93-8700-D1E49EA7861F}" srcOrd="1" destOrd="0" presId="urn:microsoft.com/office/officeart/2018/2/layout/IconVerticalSolidList"/>
    <dgm:cxn modelId="{74A3316A-CE67-46FA-AE3B-6B166455844B}" type="presParOf" srcId="{B0BE9804-98D3-415B-814B-23750435DBD6}" destId="{9E37A3A9-7D1D-4F28-B696-3359A5658167}" srcOrd="2" destOrd="0" presId="urn:microsoft.com/office/officeart/2018/2/layout/IconVerticalSolidList"/>
    <dgm:cxn modelId="{66FF2E98-B4A8-45BF-80D6-F02DA8B79F75}" type="presParOf" srcId="{9E37A3A9-7D1D-4F28-B696-3359A5658167}" destId="{392BFB1F-7072-41D7-8730-7ECE659EAE1D}" srcOrd="0" destOrd="0" presId="urn:microsoft.com/office/officeart/2018/2/layout/IconVerticalSolidList"/>
    <dgm:cxn modelId="{CA61BE92-45CF-49CD-B365-9A1EE32479FC}" type="presParOf" srcId="{9E37A3A9-7D1D-4F28-B696-3359A5658167}" destId="{456FD7EB-0D67-42EF-9C79-DF01E781BB14}" srcOrd="1" destOrd="0" presId="urn:microsoft.com/office/officeart/2018/2/layout/IconVerticalSolidList"/>
    <dgm:cxn modelId="{AF49F365-A302-4D07-BAD3-6B6FB60A1104}" type="presParOf" srcId="{9E37A3A9-7D1D-4F28-B696-3359A5658167}" destId="{986DCEC7-1454-4C1B-ADF3-73F061627995}" srcOrd="2" destOrd="0" presId="urn:microsoft.com/office/officeart/2018/2/layout/IconVerticalSolidList"/>
    <dgm:cxn modelId="{64580BA4-CF8A-431C-92D8-EC6B2062030B}" type="presParOf" srcId="{9E37A3A9-7D1D-4F28-B696-3359A5658167}" destId="{E0E24ECE-8EC1-4850-8093-39FC0982091D}" srcOrd="3" destOrd="0" presId="urn:microsoft.com/office/officeart/2018/2/layout/IconVerticalSolidList"/>
    <dgm:cxn modelId="{F8E41F45-463C-4159-89F5-9B04196F82AA}" type="presParOf" srcId="{B0BE9804-98D3-415B-814B-23750435DBD6}" destId="{69889791-92F5-42C0-B3B3-CFE9B86D895D}" srcOrd="3" destOrd="0" presId="urn:microsoft.com/office/officeart/2018/2/layout/IconVerticalSolidList"/>
    <dgm:cxn modelId="{5B914E05-7F83-4934-811C-111E6B7B486E}" type="presParOf" srcId="{B0BE9804-98D3-415B-814B-23750435DBD6}" destId="{5A8CC85F-5067-4850-9D62-E0F145A9CD5F}" srcOrd="4" destOrd="0" presId="urn:microsoft.com/office/officeart/2018/2/layout/IconVerticalSolidList"/>
    <dgm:cxn modelId="{818481FE-067A-4A16-B60B-E595BE00F265}" type="presParOf" srcId="{5A8CC85F-5067-4850-9D62-E0F145A9CD5F}" destId="{A9F138C4-DF7D-4EEA-BB2A-82DF7DAD8A90}" srcOrd="0" destOrd="0" presId="urn:microsoft.com/office/officeart/2018/2/layout/IconVerticalSolidList"/>
    <dgm:cxn modelId="{5FF63CDF-7446-4E98-AC48-710FFA236F97}" type="presParOf" srcId="{5A8CC85F-5067-4850-9D62-E0F145A9CD5F}" destId="{4E47ABE6-98F6-4AFF-84CD-2AE617446410}" srcOrd="1" destOrd="0" presId="urn:microsoft.com/office/officeart/2018/2/layout/IconVerticalSolidList"/>
    <dgm:cxn modelId="{8255E24C-2D6C-45B1-A988-A98CAADE0E51}" type="presParOf" srcId="{5A8CC85F-5067-4850-9D62-E0F145A9CD5F}" destId="{165625C8-29DB-4FA7-A69B-6103F65C7258}" srcOrd="2" destOrd="0" presId="urn:microsoft.com/office/officeart/2018/2/layout/IconVerticalSolidList"/>
    <dgm:cxn modelId="{60E88178-3CCB-4C8D-A45C-7EB60C9A40DB}" type="presParOf" srcId="{5A8CC85F-5067-4850-9D62-E0F145A9CD5F}" destId="{ADC5CB41-BBC5-43CF-B7A8-252CBA15A115}" srcOrd="3" destOrd="0" presId="urn:microsoft.com/office/officeart/2018/2/layout/IconVerticalSolidList"/>
    <dgm:cxn modelId="{EF88FA54-9071-4556-AEC1-C1ECD4A8F9A4}" type="presParOf" srcId="{B0BE9804-98D3-415B-814B-23750435DBD6}" destId="{CBC98581-34BE-42EC-9535-8419A9A83D1F}" srcOrd="5" destOrd="0" presId="urn:microsoft.com/office/officeart/2018/2/layout/IconVerticalSolidList"/>
    <dgm:cxn modelId="{1AEEB021-AA8B-4F1C-A2C7-CEC90BEA7097}" type="presParOf" srcId="{B0BE9804-98D3-415B-814B-23750435DBD6}" destId="{8B39A540-A434-44DC-9849-E67F02FC3A97}" srcOrd="6" destOrd="0" presId="urn:microsoft.com/office/officeart/2018/2/layout/IconVerticalSolidList"/>
    <dgm:cxn modelId="{5D897C68-CAA9-4150-85A2-DD702478A91D}" type="presParOf" srcId="{8B39A540-A434-44DC-9849-E67F02FC3A97}" destId="{22EBF4D8-0E3C-4C85-92D4-CE81964A3A15}" srcOrd="0" destOrd="0" presId="urn:microsoft.com/office/officeart/2018/2/layout/IconVerticalSolidList"/>
    <dgm:cxn modelId="{56C7A946-5280-4C51-8075-581BDAC5AE51}" type="presParOf" srcId="{8B39A540-A434-44DC-9849-E67F02FC3A97}" destId="{D7ABF392-E999-4F3E-A38E-DDD1E6AF3211}" srcOrd="1" destOrd="0" presId="urn:microsoft.com/office/officeart/2018/2/layout/IconVerticalSolidList"/>
    <dgm:cxn modelId="{EAF806A6-7454-4CBF-AFB7-496E1D3EF494}" type="presParOf" srcId="{8B39A540-A434-44DC-9849-E67F02FC3A97}" destId="{2BC021CA-CA5F-4E4F-920D-3B2B443B33E0}" srcOrd="2" destOrd="0" presId="urn:microsoft.com/office/officeart/2018/2/layout/IconVerticalSolidList"/>
    <dgm:cxn modelId="{0652B276-E8FF-4EBF-9519-E4ACC7402F15}" type="presParOf" srcId="{8B39A540-A434-44DC-9849-E67F02FC3A97}" destId="{EE91BC47-1582-4B47-8773-200B3D0522F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B402A-0629-4CB2-9E0B-6703B0383953}">
      <dsp:nvSpPr>
        <dsp:cNvPr id="0" name=""/>
        <dsp:cNvSpPr/>
      </dsp:nvSpPr>
      <dsp:spPr>
        <a:xfrm>
          <a:off x="0" y="559"/>
          <a:ext cx="10506456" cy="130966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DEED51-4A1F-4677-9C48-D2B10AA543E7}">
      <dsp:nvSpPr>
        <dsp:cNvPr id="0" name=""/>
        <dsp:cNvSpPr/>
      </dsp:nvSpPr>
      <dsp:spPr>
        <a:xfrm>
          <a:off x="396173" y="295234"/>
          <a:ext cx="720315" cy="7203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AF6945-B212-421B-AC0F-7E799473485E}">
      <dsp:nvSpPr>
        <dsp:cNvPr id="0" name=""/>
        <dsp:cNvSpPr/>
      </dsp:nvSpPr>
      <dsp:spPr>
        <a:xfrm>
          <a:off x="1512662" y="559"/>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just" defTabSz="1066800">
            <a:lnSpc>
              <a:spcPct val="90000"/>
            </a:lnSpc>
            <a:spcBef>
              <a:spcPct val="0"/>
            </a:spcBef>
            <a:spcAft>
              <a:spcPct val="35000"/>
            </a:spcAft>
            <a:buNone/>
          </a:pPr>
          <a:r>
            <a:rPr lang="en-US" sz="2400" kern="1200" dirty="0"/>
            <a:t>Previous studies focus on SMOTE and ADASYN for either continuous or nominal datasets, not mixed-feature datasets.</a:t>
          </a:r>
        </a:p>
      </dsp:txBody>
      <dsp:txXfrm>
        <a:off x="1512662" y="559"/>
        <a:ext cx="8993793" cy="1309664"/>
      </dsp:txXfrm>
    </dsp:sp>
    <dsp:sp modelId="{0DA9B32B-82D8-46D0-BF9E-E0597B61DB99}">
      <dsp:nvSpPr>
        <dsp:cNvPr id="0" name=""/>
        <dsp:cNvSpPr/>
      </dsp:nvSpPr>
      <dsp:spPr>
        <a:xfrm>
          <a:off x="0" y="1637640"/>
          <a:ext cx="10506456" cy="130966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CC9692-3C33-4A0E-986B-106C979D20C9}">
      <dsp:nvSpPr>
        <dsp:cNvPr id="0" name=""/>
        <dsp:cNvSpPr/>
      </dsp:nvSpPr>
      <dsp:spPr>
        <a:xfrm>
          <a:off x="396173" y="1932315"/>
          <a:ext cx="720315" cy="7203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726ED0-4E6C-4E6B-81D0-E093BED00F13}">
      <dsp:nvSpPr>
        <dsp:cNvPr id="0" name=""/>
        <dsp:cNvSpPr/>
      </dsp:nvSpPr>
      <dsp:spPr>
        <a:xfrm>
          <a:off x="1512662" y="1637640"/>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just" defTabSz="1066800">
            <a:lnSpc>
              <a:spcPct val="90000"/>
            </a:lnSpc>
            <a:spcBef>
              <a:spcPct val="0"/>
            </a:spcBef>
            <a:spcAft>
              <a:spcPct val="35000"/>
            </a:spcAft>
            <a:buNone/>
          </a:pPr>
          <a:r>
            <a:rPr lang="en-US" sz="2400" kern="1200" dirty="0"/>
            <a:t>Limited exploration of SMOTE-ENC in medical datasets, especially for COPD classification.</a:t>
          </a:r>
        </a:p>
      </dsp:txBody>
      <dsp:txXfrm>
        <a:off x="1512662" y="1637640"/>
        <a:ext cx="8993793" cy="1309664"/>
      </dsp:txXfrm>
    </dsp:sp>
    <dsp:sp modelId="{F2084A81-9B08-497D-9C4A-920DAA289524}">
      <dsp:nvSpPr>
        <dsp:cNvPr id="0" name=""/>
        <dsp:cNvSpPr/>
      </dsp:nvSpPr>
      <dsp:spPr>
        <a:xfrm>
          <a:off x="0" y="3274721"/>
          <a:ext cx="10506456" cy="130966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271589-8759-4756-BCB3-14012ED86C7F}">
      <dsp:nvSpPr>
        <dsp:cNvPr id="0" name=""/>
        <dsp:cNvSpPr/>
      </dsp:nvSpPr>
      <dsp:spPr>
        <a:xfrm>
          <a:off x="396173" y="3569396"/>
          <a:ext cx="720315" cy="7203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C750F3-94C1-41B2-AA2C-0A2785DF943A}">
      <dsp:nvSpPr>
        <dsp:cNvPr id="0" name=""/>
        <dsp:cNvSpPr/>
      </dsp:nvSpPr>
      <dsp:spPr>
        <a:xfrm>
          <a:off x="1512662" y="3274721"/>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just" defTabSz="1066800">
            <a:lnSpc>
              <a:spcPct val="90000"/>
            </a:lnSpc>
            <a:spcBef>
              <a:spcPct val="0"/>
            </a:spcBef>
            <a:spcAft>
              <a:spcPct val="35000"/>
            </a:spcAft>
            <a:buNone/>
          </a:pPr>
          <a:r>
            <a:rPr lang="en-US" sz="2400" kern="1200" dirty="0"/>
            <a:t>No comprehensive assessments have been made comparing SMOTE with </a:t>
          </a:r>
          <a:r>
            <a:rPr lang="en-US" sz="2400" kern="1200"/>
            <a:t>SMOTE-ENC in </a:t>
          </a:r>
          <a:r>
            <a:rPr lang="en-US" sz="2400" kern="1200" dirty="0"/>
            <a:t>advanced classifiers like Random Forest or SVM in COPD detection.</a:t>
          </a:r>
        </a:p>
      </dsp:txBody>
      <dsp:txXfrm>
        <a:off x="1512662" y="3274721"/>
        <a:ext cx="8993793" cy="13096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4674A3-81B9-344B-B119-F41B437776B3}">
      <dsp:nvSpPr>
        <dsp:cNvPr id="0" name=""/>
        <dsp:cNvSpPr/>
      </dsp:nvSpPr>
      <dsp:spPr>
        <a:xfrm>
          <a:off x="1748064" y="2975"/>
          <a:ext cx="3342605" cy="200556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100000"/>
            </a:lnSpc>
            <a:spcBef>
              <a:spcPct val="0"/>
            </a:spcBef>
            <a:spcAft>
              <a:spcPct val="35000"/>
            </a:spcAft>
            <a:buNone/>
          </a:pPr>
          <a:r>
            <a:rPr lang="en-US" sz="2300" kern="1200" dirty="0"/>
            <a:t>This research introduces SMOTE-ENC to address the gap in handling mixed-feature medical datasets.</a:t>
          </a:r>
        </a:p>
      </dsp:txBody>
      <dsp:txXfrm>
        <a:off x="1748064" y="2975"/>
        <a:ext cx="3342605" cy="2005563"/>
      </dsp:txXfrm>
    </dsp:sp>
    <dsp:sp modelId="{F02D68D9-8F78-BD41-9476-4A595E2952B3}">
      <dsp:nvSpPr>
        <dsp:cNvPr id="0" name=""/>
        <dsp:cNvSpPr/>
      </dsp:nvSpPr>
      <dsp:spPr>
        <a:xfrm>
          <a:off x="5424930" y="2975"/>
          <a:ext cx="3342605" cy="2005563"/>
        </a:xfrm>
        <a:prstGeom prst="rect">
          <a:avLst/>
        </a:prstGeom>
        <a:solidFill>
          <a:schemeClr val="accent2">
            <a:hueOff val="3221806"/>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100000"/>
            </a:lnSpc>
            <a:spcBef>
              <a:spcPct val="0"/>
            </a:spcBef>
            <a:spcAft>
              <a:spcPct val="35000"/>
            </a:spcAft>
            <a:buNone/>
          </a:pPr>
          <a:r>
            <a:rPr lang="en-US" sz="2300" kern="1200"/>
            <a:t>Aims to improve classification precision and balance class distribution in COPD detection.</a:t>
          </a:r>
        </a:p>
      </dsp:txBody>
      <dsp:txXfrm>
        <a:off x="5424930" y="2975"/>
        <a:ext cx="3342605" cy="2005563"/>
      </dsp:txXfrm>
    </dsp:sp>
    <dsp:sp modelId="{1262907F-806C-6C40-8DF9-51880F91B508}">
      <dsp:nvSpPr>
        <dsp:cNvPr id="0" name=""/>
        <dsp:cNvSpPr/>
      </dsp:nvSpPr>
      <dsp:spPr>
        <a:xfrm>
          <a:off x="3586497" y="2342799"/>
          <a:ext cx="3342605" cy="2005563"/>
        </a:xfrm>
        <a:prstGeom prst="rect">
          <a:avLst/>
        </a:prstGeom>
        <a:solidFill>
          <a:schemeClr val="accent2">
            <a:hueOff val="6443612"/>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100000"/>
            </a:lnSpc>
            <a:spcBef>
              <a:spcPct val="0"/>
            </a:spcBef>
            <a:spcAft>
              <a:spcPct val="35000"/>
            </a:spcAft>
            <a:buNone/>
          </a:pPr>
          <a:r>
            <a:rPr lang="en-US" sz="2300" kern="1200"/>
            <a:t>Supports predictive modeling improvements in healthcare by evaluating the ExaSens dataset.</a:t>
          </a:r>
        </a:p>
      </dsp:txBody>
      <dsp:txXfrm>
        <a:off x="3586497" y="2342799"/>
        <a:ext cx="3342605" cy="20055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D2B02E-75A8-AF4F-80FC-E24AE777F4E4}">
      <dsp:nvSpPr>
        <dsp:cNvPr id="0" name=""/>
        <dsp:cNvSpPr/>
      </dsp:nvSpPr>
      <dsp:spPr>
        <a:xfrm>
          <a:off x="880578" y="1110033"/>
          <a:ext cx="700355"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A053114-BEC4-5B4C-830D-501A77880712}">
      <dsp:nvSpPr>
        <dsp:cNvPr id="0" name=""/>
        <dsp:cNvSpPr/>
      </dsp:nvSpPr>
      <dsp:spPr>
        <a:xfrm>
          <a:off x="1622955" y="1051239"/>
          <a:ext cx="80540" cy="151276"/>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28FE084-E59E-6743-B1BB-C92956E32DE1}">
      <dsp:nvSpPr>
        <dsp:cNvPr id="0" name=""/>
        <dsp:cNvSpPr/>
      </dsp:nvSpPr>
      <dsp:spPr>
        <a:xfrm>
          <a:off x="455621" y="772655"/>
          <a:ext cx="674826" cy="674826"/>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333500">
            <a:lnSpc>
              <a:spcPct val="90000"/>
            </a:lnSpc>
            <a:spcBef>
              <a:spcPct val="0"/>
            </a:spcBef>
            <a:spcAft>
              <a:spcPct val="35000"/>
            </a:spcAft>
            <a:buNone/>
          </a:pPr>
          <a:r>
            <a:rPr lang="en-US" sz="3000" kern="1200"/>
            <a:t>1</a:t>
          </a:r>
        </a:p>
      </dsp:txBody>
      <dsp:txXfrm>
        <a:off x="554447" y="871481"/>
        <a:ext cx="477174" cy="477174"/>
      </dsp:txXfrm>
    </dsp:sp>
    <dsp:sp modelId="{91B41805-8B19-1641-9CAD-76E2B0CB2FE7}">
      <dsp:nvSpPr>
        <dsp:cNvPr id="0" name=""/>
        <dsp:cNvSpPr/>
      </dsp:nvSpPr>
      <dsp:spPr>
        <a:xfrm>
          <a:off x="5134" y="1613082"/>
          <a:ext cx="1575799"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4301" tIns="165100" rIns="124301" bIns="165100" numCol="1" spcCol="1270" anchor="t" anchorCtr="0">
          <a:noAutofit/>
        </a:bodyPr>
        <a:lstStyle/>
        <a:p>
          <a:pPr marL="0" lvl="0" indent="0" algn="l" defTabSz="488950">
            <a:lnSpc>
              <a:spcPct val="90000"/>
            </a:lnSpc>
            <a:spcBef>
              <a:spcPct val="0"/>
            </a:spcBef>
            <a:spcAft>
              <a:spcPct val="35000"/>
            </a:spcAft>
            <a:buNone/>
          </a:pPr>
          <a:r>
            <a:rPr lang="en-US" sz="1100" b="1" kern="1200" dirty="0"/>
            <a:t>Relevance to Medical Research: </a:t>
          </a:r>
          <a:r>
            <a:rPr lang="en-US" sz="1100" kern="1200" dirty="0"/>
            <a:t>Focuses on COPD and respiratory diseases, aligning with the research goal.</a:t>
          </a:r>
        </a:p>
      </dsp:txBody>
      <dsp:txXfrm>
        <a:off x="5134" y="1928242"/>
        <a:ext cx="1575799" cy="1650440"/>
      </dsp:txXfrm>
    </dsp:sp>
    <dsp:sp modelId="{F715ED62-4F3B-084D-B67B-FD9C43DE0AA2}">
      <dsp:nvSpPr>
        <dsp:cNvPr id="0" name=""/>
        <dsp:cNvSpPr/>
      </dsp:nvSpPr>
      <dsp:spPr>
        <a:xfrm>
          <a:off x="1756023" y="1110033"/>
          <a:ext cx="1575799"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9918F84-A0F8-6B48-8364-62C267FEDF6E}">
      <dsp:nvSpPr>
        <dsp:cNvPr id="0" name=""/>
        <dsp:cNvSpPr/>
      </dsp:nvSpPr>
      <dsp:spPr>
        <a:xfrm>
          <a:off x="3373843" y="1051239"/>
          <a:ext cx="80540" cy="151276"/>
        </a:xfrm>
        <a:prstGeom prst="chevron">
          <a:avLst>
            <a:gd name="adj" fmla="val 9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2886E4A-B556-4342-B4DA-54066D678E27}">
      <dsp:nvSpPr>
        <dsp:cNvPr id="0" name=""/>
        <dsp:cNvSpPr/>
      </dsp:nvSpPr>
      <dsp:spPr>
        <a:xfrm>
          <a:off x="2206509" y="772655"/>
          <a:ext cx="674826" cy="674826"/>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1270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333500">
            <a:lnSpc>
              <a:spcPct val="90000"/>
            </a:lnSpc>
            <a:spcBef>
              <a:spcPct val="0"/>
            </a:spcBef>
            <a:spcAft>
              <a:spcPct val="35000"/>
            </a:spcAft>
            <a:buNone/>
          </a:pPr>
          <a:r>
            <a:rPr lang="en-US" sz="3000" kern="1200"/>
            <a:t>2</a:t>
          </a:r>
        </a:p>
      </dsp:txBody>
      <dsp:txXfrm>
        <a:off x="2305335" y="871481"/>
        <a:ext cx="477174" cy="477174"/>
      </dsp:txXfrm>
    </dsp:sp>
    <dsp:sp modelId="{E9A959C4-FEB7-2640-B13E-0D77F077091B}">
      <dsp:nvSpPr>
        <dsp:cNvPr id="0" name=""/>
        <dsp:cNvSpPr/>
      </dsp:nvSpPr>
      <dsp:spPr>
        <a:xfrm>
          <a:off x="1756023" y="1613082"/>
          <a:ext cx="1575799"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4301" tIns="165100" rIns="124301" bIns="165100" numCol="1" spcCol="1270" anchor="t" anchorCtr="0">
          <a:noAutofit/>
        </a:bodyPr>
        <a:lstStyle/>
        <a:p>
          <a:pPr marL="0" lvl="0" indent="0" algn="l" defTabSz="488950">
            <a:lnSpc>
              <a:spcPct val="90000"/>
            </a:lnSpc>
            <a:spcBef>
              <a:spcPct val="0"/>
            </a:spcBef>
            <a:spcAft>
              <a:spcPct val="35000"/>
            </a:spcAft>
            <a:buNone/>
          </a:pPr>
          <a:r>
            <a:rPr lang="en-US" sz="1100" b="1" kern="1200" dirty="0"/>
            <a:t>Imbalance in Data: </a:t>
          </a:r>
          <a:r>
            <a:rPr lang="en-US" sz="1100" kern="1200" dirty="0"/>
            <a:t>Contains class imbalance, suitable for applying balancing techniques like SMOTE-ENC.</a:t>
          </a:r>
        </a:p>
      </dsp:txBody>
      <dsp:txXfrm>
        <a:off x="1756023" y="1928242"/>
        <a:ext cx="1575799" cy="1650440"/>
      </dsp:txXfrm>
    </dsp:sp>
    <dsp:sp modelId="{DC5C606B-7413-D14F-AE90-BAA22B2D992C}">
      <dsp:nvSpPr>
        <dsp:cNvPr id="0" name=""/>
        <dsp:cNvSpPr/>
      </dsp:nvSpPr>
      <dsp:spPr>
        <a:xfrm>
          <a:off x="3506911" y="1110033"/>
          <a:ext cx="1575799" cy="7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64786F8-9018-AD42-92F4-0E4AE67CAB5E}">
      <dsp:nvSpPr>
        <dsp:cNvPr id="0" name=""/>
        <dsp:cNvSpPr/>
      </dsp:nvSpPr>
      <dsp:spPr>
        <a:xfrm>
          <a:off x="5124732" y="1051239"/>
          <a:ext cx="80540" cy="151276"/>
        </a:xfrm>
        <a:prstGeom prst="chevron">
          <a:avLst>
            <a:gd name="adj" fmla="val 9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7CAFECA-BE7C-DA4D-8DE7-D85F187EB403}">
      <dsp:nvSpPr>
        <dsp:cNvPr id="0" name=""/>
        <dsp:cNvSpPr/>
      </dsp:nvSpPr>
      <dsp:spPr>
        <a:xfrm>
          <a:off x="3957398" y="772655"/>
          <a:ext cx="674826" cy="674826"/>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1270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333500">
            <a:lnSpc>
              <a:spcPct val="90000"/>
            </a:lnSpc>
            <a:spcBef>
              <a:spcPct val="0"/>
            </a:spcBef>
            <a:spcAft>
              <a:spcPct val="35000"/>
            </a:spcAft>
            <a:buNone/>
          </a:pPr>
          <a:r>
            <a:rPr lang="en-US" sz="3000" kern="1200"/>
            <a:t>3</a:t>
          </a:r>
        </a:p>
      </dsp:txBody>
      <dsp:txXfrm>
        <a:off x="4056224" y="871481"/>
        <a:ext cx="477174" cy="477174"/>
      </dsp:txXfrm>
    </dsp:sp>
    <dsp:sp modelId="{4EEFC12F-13D0-FC41-9AD0-C0BC894E9213}">
      <dsp:nvSpPr>
        <dsp:cNvPr id="0" name=""/>
        <dsp:cNvSpPr/>
      </dsp:nvSpPr>
      <dsp:spPr>
        <a:xfrm>
          <a:off x="3506911" y="1613082"/>
          <a:ext cx="1575799"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4301" tIns="165100" rIns="124301" bIns="165100" numCol="1" spcCol="1270" anchor="t" anchorCtr="0">
          <a:noAutofit/>
        </a:bodyPr>
        <a:lstStyle/>
        <a:p>
          <a:pPr marL="0" lvl="0" indent="0" algn="l" defTabSz="488950">
            <a:lnSpc>
              <a:spcPct val="90000"/>
            </a:lnSpc>
            <a:spcBef>
              <a:spcPct val="0"/>
            </a:spcBef>
            <a:spcAft>
              <a:spcPct val="35000"/>
            </a:spcAft>
            <a:buNone/>
          </a:pPr>
          <a:r>
            <a:rPr lang="en-US" sz="1100" b="1" kern="1200"/>
            <a:t>Classified Data: </a:t>
          </a:r>
          <a:r>
            <a:rPr lang="en-US" sz="1100" kern="1200"/>
            <a:t>Clearly labeled with groups (COPD, asthma, respiratory infections, healthy controls) for classification tasks.</a:t>
          </a:r>
        </a:p>
      </dsp:txBody>
      <dsp:txXfrm>
        <a:off x="3506911" y="1928242"/>
        <a:ext cx="1575799" cy="1650440"/>
      </dsp:txXfrm>
    </dsp:sp>
    <dsp:sp modelId="{C1075889-E419-FA4A-A43F-8FA92BEF78B6}">
      <dsp:nvSpPr>
        <dsp:cNvPr id="0" name=""/>
        <dsp:cNvSpPr/>
      </dsp:nvSpPr>
      <dsp:spPr>
        <a:xfrm>
          <a:off x="5257800" y="1110033"/>
          <a:ext cx="1575799" cy="72"/>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55DFD68-9731-1B44-83B8-C626C50E46DE}">
      <dsp:nvSpPr>
        <dsp:cNvPr id="0" name=""/>
        <dsp:cNvSpPr/>
      </dsp:nvSpPr>
      <dsp:spPr>
        <a:xfrm>
          <a:off x="6875620" y="1051239"/>
          <a:ext cx="80540" cy="151276"/>
        </a:xfrm>
        <a:prstGeom prst="chevron">
          <a:avLst>
            <a:gd name="adj" fmla="val 9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D19E363-CD50-5148-9343-22444B178D37}">
      <dsp:nvSpPr>
        <dsp:cNvPr id="0" name=""/>
        <dsp:cNvSpPr/>
      </dsp:nvSpPr>
      <dsp:spPr>
        <a:xfrm>
          <a:off x="5708286" y="772655"/>
          <a:ext cx="674826" cy="674826"/>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1270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333500">
            <a:lnSpc>
              <a:spcPct val="90000"/>
            </a:lnSpc>
            <a:spcBef>
              <a:spcPct val="0"/>
            </a:spcBef>
            <a:spcAft>
              <a:spcPct val="35000"/>
            </a:spcAft>
            <a:buNone/>
          </a:pPr>
          <a:r>
            <a:rPr lang="en-US" sz="3000" kern="1200"/>
            <a:t>4</a:t>
          </a:r>
        </a:p>
      </dsp:txBody>
      <dsp:txXfrm>
        <a:off x="5807112" y="871481"/>
        <a:ext cx="477174" cy="477174"/>
      </dsp:txXfrm>
    </dsp:sp>
    <dsp:sp modelId="{4741D469-6305-034B-B2CF-7F7839E1E82D}">
      <dsp:nvSpPr>
        <dsp:cNvPr id="0" name=""/>
        <dsp:cNvSpPr/>
      </dsp:nvSpPr>
      <dsp:spPr>
        <a:xfrm>
          <a:off x="5257800" y="1613082"/>
          <a:ext cx="1575799"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4301" tIns="165100" rIns="124301" bIns="165100" numCol="1" spcCol="1270" anchor="t" anchorCtr="0">
          <a:noAutofit/>
        </a:bodyPr>
        <a:lstStyle/>
        <a:p>
          <a:pPr marL="0" lvl="0" indent="0" algn="l" defTabSz="488950">
            <a:lnSpc>
              <a:spcPct val="90000"/>
            </a:lnSpc>
            <a:spcBef>
              <a:spcPct val="0"/>
            </a:spcBef>
            <a:spcAft>
              <a:spcPct val="35000"/>
            </a:spcAft>
            <a:buNone/>
          </a:pPr>
          <a:r>
            <a:rPr lang="en-US" sz="1100" b="1" kern="1200"/>
            <a:t>No Legal or Ethical Issues: </a:t>
          </a:r>
          <a:r>
            <a:rPr lang="en-US" sz="1100" kern="1200"/>
            <a:t>Publicly available through IEEE Dataport, complying with ethical guidelines.</a:t>
          </a:r>
        </a:p>
      </dsp:txBody>
      <dsp:txXfrm>
        <a:off x="5257800" y="1928242"/>
        <a:ext cx="1575799" cy="1650440"/>
      </dsp:txXfrm>
    </dsp:sp>
    <dsp:sp modelId="{25E2AB10-6E0F-514E-AF51-5E8304575C2A}">
      <dsp:nvSpPr>
        <dsp:cNvPr id="0" name=""/>
        <dsp:cNvSpPr/>
      </dsp:nvSpPr>
      <dsp:spPr>
        <a:xfrm>
          <a:off x="7008688" y="1110033"/>
          <a:ext cx="1575799" cy="7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038EEB9-CAC6-9148-9F0C-C7D3A5BDF246}">
      <dsp:nvSpPr>
        <dsp:cNvPr id="0" name=""/>
        <dsp:cNvSpPr/>
      </dsp:nvSpPr>
      <dsp:spPr>
        <a:xfrm>
          <a:off x="8626509" y="1051239"/>
          <a:ext cx="80540" cy="151276"/>
        </a:xfrm>
        <a:prstGeom prst="chevron">
          <a:avLst>
            <a:gd name="adj" fmla="val 9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3A69A0F-767E-D34D-B9BD-F04F6A9AE0E0}">
      <dsp:nvSpPr>
        <dsp:cNvPr id="0" name=""/>
        <dsp:cNvSpPr/>
      </dsp:nvSpPr>
      <dsp:spPr>
        <a:xfrm>
          <a:off x="7459175" y="772655"/>
          <a:ext cx="674826" cy="674826"/>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1270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333500">
            <a:lnSpc>
              <a:spcPct val="90000"/>
            </a:lnSpc>
            <a:spcBef>
              <a:spcPct val="0"/>
            </a:spcBef>
            <a:spcAft>
              <a:spcPct val="35000"/>
            </a:spcAft>
            <a:buNone/>
          </a:pPr>
          <a:r>
            <a:rPr lang="en-US" sz="3000" kern="1200"/>
            <a:t>5</a:t>
          </a:r>
        </a:p>
      </dsp:txBody>
      <dsp:txXfrm>
        <a:off x="7558001" y="871481"/>
        <a:ext cx="477174" cy="477174"/>
      </dsp:txXfrm>
    </dsp:sp>
    <dsp:sp modelId="{3AA20481-FA98-9A4B-A88F-9F8CA90ECAF7}">
      <dsp:nvSpPr>
        <dsp:cNvPr id="0" name=""/>
        <dsp:cNvSpPr/>
      </dsp:nvSpPr>
      <dsp:spPr>
        <a:xfrm>
          <a:off x="7008688" y="1613082"/>
          <a:ext cx="1575799" cy="1965600"/>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4301" tIns="165100" rIns="124301" bIns="165100" numCol="1" spcCol="1270" anchor="t" anchorCtr="0">
          <a:noAutofit/>
        </a:bodyPr>
        <a:lstStyle/>
        <a:p>
          <a:pPr marL="0" lvl="0" indent="0" algn="l" defTabSz="488950">
            <a:lnSpc>
              <a:spcPct val="90000"/>
            </a:lnSpc>
            <a:spcBef>
              <a:spcPct val="0"/>
            </a:spcBef>
            <a:spcAft>
              <a:spcPct val="35000"/>
            </a:spcAft>
            <a:buNone/>
          </a:pPr>
          <a:r>
            <a:rPr lang="en-US" sz="1100" b="1" kern="1200"/>
            <a:t>Public Access: </a:t>
          </a:r>
          <a:r>
            <a:rPr lang="en-US" sz="1100" kern="1200"/>
            <a:t>Openly accessible to the public via IEEE Dataport.</a:t>
          </a:r>
        </a:p>
      </dsp:txBody>
      <dsp:txXfrm>
        <a:off x="7008688" y="1928242"/>
        <a:ext cx="1575799" cy="1650440"/>
      </dsp:txXfrm>
    </dsp:sp>
    <dsp:sp modelId="{DC0A0E29-57CD-7146-9C8E-0A2FAC8DA7A9}">
      <dsp:nvSpPr>
        <dsp:cNvPr id="0" name=""/>
        <dsp:cNvSpPr/>
      </dsp:nvSpPr>
      <dsp:spPr>
        <a:xfrm>
          <a:off x="8759576" y="1110032"/>
          <a:ext cx="787899" cy="7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D408F4D-9EBA-EC44-A0B8-F0DAB90A3FBB}">
      <dsp:nvSpPr>
        <dsp:cNvPr id="0" name=""/>
        <dsp:cNvSpPr/>
      </dsp:nvSpPr>
      <dsp:spPr>
        <a:xfrm>
          <a:off x="9210063" y="772655"/>
          <a:ext cx="674826" cy="674826"/>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333500">
            <a:lnSpc>
              <a:spcPct val="90000"/>
            </a:lnSpc>
            <a:spcBef>
              <a:spcPct val="0"/>
            </a:spcBef>
            <a:spcAft>
              <a:spcPct val="35000"/>
            </a:spcAft>
            <a:buNone/>
          </a:pPr>
          <a:r>
            <a:rPr lang="en-US" sz="3000" kern="1200"/>
            <a:t>6</a:t>
          </a:r>
        </a:p>
      </dsp:txBody>
      <dsp:txXfrm>
        <a:off x="9308889" y="871481"/>
        <a:ext cx="477174" cy="477174"/>
      </dsp:txXfrm>
    </dsp:sp>
    <dsp:sp modelId="{AE58159E-A8C8-144D-A30F-AAFBA21333CF}">
      <dsp:nvSpPr>
        <dsp:cNvPr id="0" name=""/>
        <dsp:cNvSpPr/>
      </dsp:nvSpPr>
      <dsp:spPr>
        <a:xfrm>
          <a:off x="8759576" y="1613082"/>
          <a:ext cx="1575799"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4301" tIns="165100" rIns="124301" bIns="165100" numCol="1" spcCol="1270" anchor="t" anchorCtr="0">
          <a:noAutofit/>
        </a:bodyPr>
        <a:lstStyle/>
        <a:p>
          <a:pPr marL="0" lvl="0" indent="0" algn="l" defTabSz="488950">
            <a:lnSpc>
              <a:spcPct val="90000"/>
            </a:lnSpc>
            <a:spcBef>
              <a:spcPct val="0"/>
            </a:spcBef>
            <a:spcAft>
              <a:spcPct val="35000"/>
            </a:spcAft>
            <a:buNone/>
          </a:pPr>
          <a:r>
            <a:rPr lang="en-US" sz="1100" b="1" kern="1200"/>
            <a:t>Genuine Data Source: </a:t>
          </a:r>
          <a:r>
            <a:rPr lang="en-US" sz="1100" kern="1200"/>
            <a:t>Sourced from IEEE, ensuring data integrity and quality.</a:t>
          </a:r>
        </a:p>
      </dsp:txBody>
      <dsp:txXfrm>
        <a:off x="8759576" y="1928242"/>
        <a:ext cx="1575799" cy="16504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AE9FCE-3409-B041-9E17-2ABD57B089D9}">
      <dsp:nvSpPr>
        <dsp:cNvPr id="0" name=""/>
        <dsp:cNvSpPr/>
      </dsp:nvSpPr>
      <dsp:spPr>
        <a:xfrm>
          <a:off x="1342710" y="1900"/>
          <a:ext cx="5370841" cy="984538"/>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209" tIns="250073" rIns="104209" bIns="250073" numCol="1" spcCol="1270" anchor="ctr" anchorCtr="0">
          <a:noAutofit/>
        </a:bodyPr>
        <a:lstStyle/>
        <a:p>
          <a:pPr marL="0" lvl="0" indent="0" algn="just" defTabSz="488950">
            <a:lnSpc>
              <a:spcPct val="90000"/>
            </a:lnSpc>
            <a:spcBef>
              <a:spcPct val="0"/>
            </a:spcBef>
            <a:spcAft>
              <a:spcPct val="35000"/>
            </a:spcAft>
            <a:buNone/>
          </a:pPr>
          <a:r>
            <a:rPr lang="en-US" sz="1100" kern="1200" dirty="0"/>
            <a:t>Data Collection &amp; Preprocessing: Download </a:t>
          </a:r>
          <a:r>
            <a:rPr lang="en-US" sz="1100" kern="1200" dirty="0" err="1"/>
            <a:t>ExaSens</a:t>
          </a:r>
          <a:r>
            <a:rPr lang="en-US" sz="1100" kern="1200" dirty="0"/>
            <a:t> dataset, handle missing values, encode nominal features, and normalize/scale continuous features for machine learning.</a:t>
          </a:r>
        </a:p>
      </dsp:txBody>
      <dsp:txXfrm>
        <a:off x="1342710" y="1900"/>
        <a:ext cx="5370841" cy="984538"/>
      </dsp:txXfrm>
    </dsp:sp>
    <dsp:sp modelId="{FB992136-EE7F-804E-9F3F-22C4013227D9}">
      <dsp:nvSpPr>
        <dsp:cNvPr id="0" name=""/>
        <dsp:cNvSpPr/>
      </dsp:nvSpPr>
      <dsp:spPr>
        <a:xfrm>
          <a:off x="0" y="1900"/>
          <a:ext cx="1342710" cy="984538"/>
        </a:xfrm>
        <a:prstGeom prst="rect">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052" tIns="97251" rIns="71052" bIns="97251" numCol="1" spcCol="1270" anchor="ctr" anchorCtr="0">
          <a:noAutofit/>
        </a:bodyPr>
        <a:lstStyle/>
        <a:p>
          <a:pPr marL="0" lvl="0" indent="0" algn="ctr" defTabSz="622300">
            <a:lnSpc>
              <a:spcPct val="90000"/>
            </a:lnSpc>
            <a:spcBef>
              <a:spcPct val="0"/>
            </a:spcBef>
            <a:spcAft>
              <a:spcPct val="35000"/>
            </a:spcAft>
            <a:buNone/>
          </a:pPr>
          <a:r>
            <a:rPr lang="en-US" sz="1400" kern="1200"/>
            <a:t>Download</a:t>
          </a:r>
        </a:p>
      </dsp:txBody>
      <dsp:txXfrm>
        <a:off x="0" y="1900"/>
        <a:ext cx="1342710" cy="984538"/>
      </dsp:txXfrm>
    </dsp:sp>
    <dsp:sp modelId="{FD1DC70C-9C82-8D40-B8F6-34C759D09482}">
      <dsp:nvSpPr>
        <dsp:cNvPr id="0" name=""/>
        <dsp:cNvSpPr/>
      </dsp:nvSpPr>
      <dsp:spPr>
        <a:xfrm>
          <a:off x="1342710" y="1045511"/>
          <a:ext cx="5370841" cy="984538"/>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209" tIns="250073" rIns="104209" bIns="250073" numCol="1" spcCol="1270" anchor="ctr" anchorCtr="0">
          <a:noAutofit/>
        </a:bodyPr>
        <a:lstStyle/>
        <a:p>
          <a:pPr marL="0" lvl="0" indent="0" algn="just" defTabSz="488950">
            <a:lnSpc>
              <a:spcPct val="90000"/>
            </a:lnSpc>
            <a:spcBef>
              <a:spcPct val="0"/>
            </a:spcBef>
            <a:spcAft>
              <a:spcPct val="35000"/>
            </a:spcAft>
            <a:buNone/>
          </a:pPr>
          <a:r>
            <a:rPr lang="en-US" sz="1100" kern="1200" dirty="0"/>
            <a:t>SMOTE-ENC Application: Implement SMOTE and SMOTE-ENC to balance the dataset, encoding nominal features as numeric values for effective oversampling.</a:t>
          </a:r>
        </a:p>
      </dsp:txBody>
      <dsp:txXfrm>
        <a:off x="1342710" y="1045511"/>
        <a:ext cx="5370841" cy="984538"/>
      </dsp:txXfrm>
    </dsp:sp>
    <dsp:sp modelId="{799BD246-9893-3C4B-8E4A-DC3793EEA906}">
      <dsp:nvSpPr>
        <dsp:cNvPr id="0" name=""/>
        <dsp:cNvSpPr/>
      </dsp:nvSpPr>
      <dsp:spPr>
        <a:xfrm>
          <a:off x="0" y="1045511"/>
          <a:ext cx="1342710" cy="984538"/>
        </a:xfrm>
        <a:prstGeom prst="rect">
          <a:avLst/>
        </a:prstGeom>
        <a:solidFill>
          <a:schemeClr val="lt1">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052" tIns="97251" rIns="71052" bIns="97251" numCol="1" spcCol="1270" anchor="ctr" anchorCtr="0">
          <a:noAutofit/>
        </a:bodyPr>
        <a:lstStyle/>
        <a:p>
          <a:pPr marL="0" lvl="0" indent="0" algn="ctr" defTabSz="622300">
            <a:lnSpc>
              <a:spcPct val="90000"/>
            </a:lnSpc>
            <a:spcBef>
              <a:spcPct val="0"/>
            </a:spcBef>
            <a:spcAft>
              <a:spcPct val="35000"/>
            </a:spcAft>
            <a:buNone/>
          </a:pPr>
          <a:r>
            <a:rPr lang="en-US" sz="1400" kern="1200"/>
            <a:t>Implement</a:t>
          </a:r>
        </a:p>
      </dsp:txBody>
      <dsp:txXfrm>
        <a:off x="0" y="1045511"/>
        <a:ext cx="1342710" cy="984538"/>
      </dsp:txXfrm>
    </dsp:sp>
    <dsp:sp modelId="{1163D3CE-4717-6F4E-9C4F-4139FF578A65}">
      <dsp:nvSpPr>
        <dsp:cNvPr id="0" name=""/>
        <dsp:cNvSpPr/>
      </dsp:nvSpPr>
      <dsp:spPr>
        <a:xfrm>
          <a:off x="1342710" y="2089122"/>
          <a:ext cx="5370841" cy="984538"/>
        </a:xfrm>
        <a:prstGeom prst="rect">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209" tIns="250073" rIns="104209" bIns="250073" numCol="1" spcCol="1270" anchor="ctr" anchorCtr="0">
          <a:noAutofit/>
        </a:bodyPr>
        <a:lstStyle/>
        <a:p>
          <a:pPr marL="0" lvl="0" indent="0" algn="just" defTabSz="488950">
            <a:lnSpc>
              <a:spcPct val="90000"/>
            </a:lnSpc>
            <a:spcBef>
              <a:spcPct val="0"/>
            </a:spcBef>
            <a:spcAft>
              <a:spcPct val="35000"/>
            </a:spcAft>
            <a:buNone/>
          </a:pPr>
          <a:r>
            <a:rPr lang="en-US" sz="1100" kern="1200" dirty="0"/>
            <a:t>Model Implementation: Apply Decision Trees, SVM, and Random Forest classifiers to both SMOTE and SMOTE-ENC balanced datasets.</a:t>
          </a:r>
        </a:p>
      </dsp:txBody>
      <dsp:txXfrm>
        <a:off x="1342710" y="2089122"/>
        <a:ext cx="5370841" cy="984538"/>
      </dsp:txXfrm>
    </dsp:sp>
    <dsp:sp modelId="{CDEED7C8-E781-B64B-BED8-7B56DE27A1C1}">
      <dsp:nvSpPr>
        <dsp:cNvPr id="0" name=""/>
        <dsp:cNvSpPr/>
      </dsp:nvSpPr>
      <dsp:spPr>
        <a:xfrm>
          <a:off x="0" y="2089122"/>
          <a:ext cx="1342710" cy="984538"/>
        </a:xfrm>
        <a:prstGeom prst="rect">
          <a:avLst/>
        </a:prstGeom>
        <a:solidFill>
          <a:schemeClr val="lt1">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052" tIns="97251" rIns="71052" bIns="97251" numCol="1" spcCol="1270" anchor="ctr" anchorCtr="0">
          <a:noAutofit/>
        </a:bodyPr>
        <a:lstStyle/>
        <a:p>
          <a:pPr marL="0" lvl="0" indent="0" algn="ctr" defTabSz="622300">
            <a:lnSpc>
              <a:spcPct val="90000"/>
            </a:lnSpc>
            <a:spcBef>
              <a:spcPct val="0"/>
            </a:spcBef>
            <a:spcAft>
              <a:spcPct val="35000"/>
            </a:spcAft>
            <a:buNone/>
          </a:pPr>
          <a:r>
            <a:rPr lang="en-US" sz="1400" kern="1200"/>
            <a:t>Model</a:t>
          </a:r>
        </a:p>
      </dsp:txBody>
      <dsp:txXfrm>
        <a:off x="0" y="2089122"/>
        <a:ext cx="1342710" cy="984538"/>
      </dsp:txXfrm>
    </dsp:sp>
    <dsp:sp modelId="{5A8B49E3-35CA-F641-82F5-42D2D8411E3C}">
      <dsp:nvSpPr>
        <dsp:cNvPr id="0" name=""/>
        <dsp:cNvSpPr/>
      </dsp:nvSpPr>
      <dsp:spPr>
        <a:xfrm>
          <a:off x="1342710" y="3132732"/>
          <a:ext cx="5370841" cy="984538"/>
        </a:xfrm>
        <a:prstGeom prst="rect">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209" tIns="250073" rIns="104209" bIns="250073" numCol="1" spcCol="1270" anchor="ctr" anchorCtr="0">
          <a:noAutofit/>
        </a:bodyPr>
        <a:lstStyle/>
        <a:p>
          <a:pPr marL="0" lvl="0" indent="0" algn="just" defTabSz="488950">
            <a:lnSpc>
              <a:spcPct val="90000"/>
            </a:lnSpc>
            <a:spcBef>
              <a:spcPct val="0"/>
            </a:spcBef>
            <a:spcAft>
              <a:spcPct val="35000"/>
            </a:spcAft>
            <a:buNone/>
          </a:pPr>
          <a:r>
            <a:rPr lang="en-US" sz="1100" kern="1200" dirty="0"/>
            <a:t>Performance Evaluation: Evaluate models using accuracy, precision, recall, F1-Score, AUC-PR, MCC, and balanced accuracy to compare results on unbalanced Vs. balanced datasets.</a:t>
          </a:r>
        </a:p>
      </dsp:txBody>
      <dsp:txXfrm>
        <a:off x="1342710" y="3132732"/>
        <a:ext cx="5370841" cy="984538"/>
      </dsp:txXfrm>
    </dsp:sp>
    <dsp:sp modelId="{C22C1BB6-920F-B148-A00A-796433B29E8C}">
      <dsp:nvSpPr>
        <dsp:cNvPr id="0" name=""/>
        <dsp:cNvSpPr/>
      </dsp:nvSpPr>
      <dsp:spPr>
        <a:xfrm>
          <a:off x="0" y="3132732"/>
          <a:ext cx="1342710" cy="984538"/>
        </a:xfrm>
        <a:prstGeom prst="rect">
          <a:avLst/>
        </a:prstGeom>
        <a:solidFill>
          <a:schemeClr val="lt1">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052" tIns="97251" rIns="71052" bIns="97251" numCol="1" spcCol="1270" anchor="ctr" anchorCtr="0">
          <a:noAutofit/>
        </a:bodyPr>
        <a:lstStyle/>
        <a:p>
          <a:pPr marL="0" lvl="0" indent="0" algn="ctr" defTabSz="622300">
            <a:lnSpc>
              <a:spcPct val="90000"/>
            </a:lnSpc>
            <a:spcBef>
              <a:spcPct val="0"/>
            </a:spcBef>
            <a:spcAft>
              <a:spcPct val="35000"/>
            </a:spcAft>
            <a:buNone/>
          </a:pPr>
          <a:r>
            <a:rPr lang="en-US" sz="1400" kern="1200"/>
            <a:t>Evaluate</a:t>
          </a:r>
        </a:p>
      </dsp:txBody>
      <dsp:txXfrm>
        <a:off x="0" y="3132732"/>
        <a:ext cx="1342710" cy="9845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508959-F217-E54E-96A8-FB1F3CF42F3E}">
      <dsp:nvSpPr>
        <dsp:cNvPr id="0" name=""/>
        <dsp:cNvSpPr/>
      </dsp:nvSpPr>
      <dsp:spPr>
        <a:xfrm>
          <a:off x="1318300" y="1110052"/>
          <a:ext cx="1050533" cy="71"/>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8F61C3-2579-4F43-AA2A-1854D9D715A7}">
      <dsp:nvSpPr>
        <dsp:cNvPr id="0" name=""/>
        <dsp:cNvSpPr/>
      </dsp:nvSpPr>
      <dsp:spPr>
        <a:xfrm>
          <a:off x="2431865" y="1021754"/>
          <a:ext cx="120811" cy="227084"/>
        </a:xfrm>
        <a:prstGeom prst="chevron">
          <a:avLst>
            <a:gd name="adj" fmla="val 9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931339-FA45-9A4E-9296-D5F7BD718004}">
      <dsp:nvSpPr>
        <dsp:cNvPr id="0" name=""/>
        <dsp:cNvSpPr/>
      </dsp:nvSpPr>
      <dsp:spPr>
        <a:xfrm>
          <a:off x="638845" y="561949"/>
          <a:ext cx="1096277" cy="1096277"/>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42" tIns="42542" rIns="42542" bIns="42542"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799391" y="722495"/>
        <a:ext cx="775185" cy="775185"/>
      </dsp:txXfrm>
    </dsp:sp>
    <dsp:sp modelId="{7D5210A1-C75F-1C45-BCA0-A7E2C47584B8}">
      <dsp:nvSpPr>
        <dsp:cNvPr id="0" name=""/>
        <dsp:cNvSpPr/>
      </dsp:nvSpPr>
      <dsp:spPr>
        <a:xfrm>
          <a:off x="5134" y="1823824"/>
          <a:ext cx="2363699"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451" tIns="165100" rIns="186451" bIns="165100" numCol="1" spcCol="1270" anchor="t" anchorCtr="0">
          <a:noAutofit/>
        </a:bodyPr>
        <a:lstStyle/>
        <a:p>
          <a:pPr marL="0" lvl="0" indent="0" algn="l" defTabSz="488950">
            <a:lnSpc>
              <a:spcPct val="90000"/>
            </a:lnSpc>
            <a:spcBef>
              <a:spcPct val="0"/>
            </a:spcBef>
            <a:spcAft>
              <a:spcPct val="35000"/>
            </a:spcAft>
            <a:buNone/>
          </a:pPr>
          <a:r>
            <a:rPr lang="en-US" sz="1100" b="1" kern="1200"/>
            <a:t>Phase 1: Preparation &amp; Data Preprocessing (Weeks 1-4)</a:t>
          </a:r>
          <a:endParaRPr lang="en-US" sz="1100" kern="1200"/>
        </a:p>
        <a:p>
          <a:pPr marL="57150" lvl="1" indent="-57150" algn="just" defTabSz="488950">
            <a:lnSpc>
              <a:spcPct val="90000"/>
            </a:lnSpc>
            <a:spcBef>
              <a:spcPct val="0"/>
            </a:spcBef>
            <a:spcAft>
              <a:spcPct val="15000"/>
            </a:spcAft>
            <a:buChar char="•"/>
          </a:pPr>
          <a:r>
            <a:rPr lang="en-US" sz="1100" kern="1200" dirty="0"/>
            <a:t>Literature review, dataset exploration, handling missing values, feature encoding, and normalization.</a:t>
          </a:r>
        </a:p>
      </dsp:txBody>
      <dsp:txXfrm>
        <a:off x="5134" y="2216944"/>
        <a:ext cx="2363699" cy="1572480"/>
      </dsp:txXfrm>
    </dsp:sp>
    <dsp:sp modelId="{3006E9A9-34FC-F244-A81D-EF3BD697332C}">
      <dsp:nvSpPr>
        <dsp:cNvPr id="0" name=""/>
        <dsp:cNvSpPr/>
      </dsp:nvSpPr>
      <dsp:spPr>
        <a:xfrm>
          <a:off x="2631467" y="1110016"/>
          <a:ext cx="2363699" cy="71"/>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A5C5E3-59B1-4F46-8B0C-98105C8C29A2}">
      <dsp:nvSpPr>
        <dsp:cNvPr id="0" name=""/>
        <dsp:cNvSpPr/>
      </dsp:nvSpPr>
      <dsp:spPr>
        <a:xfrm>
          <a:off x="5058198" y="1021721"/>
          <a:ext cx="120811" cy="227130"/>
        </a:xfrm>
        <a:prstGeom prst="chevron">
          <a:avLst>
            <a:gd name="adj" fmla="val 9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EE9688-9E84-DC43-8A5B-A9CE10075DEB}">
      <dsp:nvSpPr>
        <dsp:cNvPr id="0" name=""/>
        <dsp:cNvSpPr/>
      </dsp:nvSpPr>
      <dsp:spPr>
        <a:xfrm>
          <a:off x="3265178" y="561913"/>
          <a:ext cx="1096277" cy="1096277"/>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42" tIns="42542" rIns="42542" bIns="42542"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425724" y="722459"/>
        <a:ext cx="775185" cy="775185"/>
      </dsp:txXfrm>
    </dsp:sp>
    <dsp:sp modelId="{929C56C6-928D-7345-8A00-792F3EB3D067}">
      <dsp:nvSpPr>
        <dsp:cNvPr id="0" name=""/>
        <dsp:cNvSpPr/>
      </dsp:nvSpPr>
      <dsp:spPr>
        <a:xfrm>
          <a:off x="2631467" y="1823785"/>
          <a:ext cx="2363699"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451" tIns="165100" rIns="186451" bIns="165100" numCol="1" spcCol="1270" anchor="t" anchorCtr="0">
          <a:noAutofit/>
        </a:bodyPr>
        <a:lstStyle/>
        <a:p>
          <a:pPr marL="0" lvl="0" indent="0" algn="l" defTabSz="488950">
            <a:lnSpc>
              <a:spcPct val="90000"/>
            </a:lnSpc>
            <a:spcBef>
              <a:spcPct val="0"/>
            </a:spcBef>
            <a:spcAft>
              <a:spcPct val="35000"/>
            </a:spcAft>
            <a:buNone/>
          </a:pPr>
          <a:r>
            <a:rPr lang="en-US" sz="1100" b="1" kern="1200"/>
            <a:t>Phase 2: SMOTE-ENC Implementation &amp; Model Development (Weeks 5-9)</a:t>
          </a:r>
          <a:endParaRPr lang="en-US" sz="1100" kern="1200"/>
        </a:p>
        <a:p>
          <a:pPr marL="57150" lvl="1" indent="-57150" algn="just" defTabSz="488950">
            <a:lnSpc>
              <a:spcPct val="90000"/>
            </a:lnSpc>
            <a:spcBef>
              <a:spcPct val="0"/>
            </a:spcBef>
            <a:spcAft>
              <a:spcPct val="15000"/>
            </a:spcAft>
            <a:buChar char="•"/>
          </a:pPr>
          <a:r>
            <a:rPr lang="en-US" sz="1100" kern="1200" dirty="0"/>
            <a:t>Apply SMOTE, SMOTE-ENC, train Decision Trees, SVM, and Random Forest on original and balanced datasets, and perform hyperparameter tuning.</a:t>
          </a:r>
        </a:p>
      </dsp:txBody>
      <dsp:txXfrm>
        <a:off x="2631467" y="2216905"/>
        <a:ext cx="2363699" cy="1572480"/>
      </dsp:txXfrm>
    </dsp:sp>
    <dsp:sp modelId="{33CD0526-C1DA-C046-9363-E95E2F2975B0}">
      <dsp:nvSpPr>
        <dsp:cNvPr id="0" name=""/>
        <dsp:cNvSpPr/>
      </dsp:nvSpPr>
      <dsp:spPr>
        <a:xfrm>
          <a:off x="5257800" y="1110033"/>
          <a:ext cx="2363699" cy="72"/>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48B7C1-7F49-3349-AEA3-BB730436376E}">
      <dsp:nvSpPr>
        <dsp:cNvPr id="0" name=""/>
        <dsp:cNvSpPr/>
      </dsp:nvSpPr>
      <dsp:spPr>
        <a:xfrm>
          <a:off x="7684531" y="1021735"/>
          <a:ext cx="120811" cy="227143"/>
        </a:xfrm>
        <a:prstGeom prst="chevron">
          <a:avLst>
            <a:gd name="adj" fmla="val 9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F94B85-0AD9-AA4F-A9B8-3DD944B99CC8}">
      <dsp:nvSpPr>
        <dsp:cNvPr id="0" name=""/>
        <dsp:cNvSpPr/>
      </dsp:nvSpPr>
      <dsp:spPr>
        <a:xfrm>
          <a:off x="5891511" y="561930"/>
          <a:ext cx="1096277" cy="1096277"/>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42" tIns="42542" rIns="42542" bIns="42542"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052057" y="722476"/>
        <a:ext cx="775185" cy="775185"/>
      </dsp:txXfrm>
    </dsp:sp>
    <dsp:sp modelId="{C8E8BFF3-68E1-D045-A6C6-BE4828B53070}">
      <dsp:nvSpPr>
        <dsp:cNvPr id="0" name=""/>
        <dsp:cNvSpPr/>
      </dsp:nvSpPr>
      <dsp:spPr>
        <a:xfrm>
          <a:off x="5257800" y="1823824"/>
          <a:ext cx="2363699"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451" tIns="165100" rIns="186451" bIns="165100" numCol="1" spcCol="1270" anchor="t" anchorCtr="0">
          <a:noAutofit/>
        </a:bodyPr>
        <a:lstStyle/>
        <a:p>
          <a:pPr marL="0" lvl="0" indent="0" algn="l" defTabSz="488950">
            <a:lnSpc>
              <a:spcPct val="90000"/>
            </a:lnSpc>
            <a:spcBef>
              <a:spcPct val="0"/>
            </a:spcBef>
            <a:spcAft>
              <a:spcPct val="35000"/>
            </a:spcAft>
            <a:buNone/>
          </a:pPr>
          <a:r>
            <a:rPr lang="en-US" sz="1100" b="1" kern="1200"/>
            <a:t>Phase 3: Evaluating &amp; Analysis (Weeks 10-13)</a:t>
          </a:r>
          <a:endParaRPr lang="en-US" sz="1100" kern="1200"/>
        </a:p>
        <a:p>
          <a:pPr marL="57150" lvl="1" indent="-57150" algn="just" defTabSz="488950">
            <a:lnSpc>
              <a:spcPct val="90000"/>
            </a:lnSpc>
            <a:spcBef>
              <a:spcPct val="0"/>
            </a:spcBef>
            <a:spcAft>
              <a:spcPct val="15000"/>
            </a:spcAft>
            <a:buChar char="•"/>
          </a:pPr>
          <a:r>
            <a:rPr lang="en-US" sz="1100" kern="1200" dirty="0"/>
            <a:t>Assess model performance using multiple metrics, compare results, and conduct statistical validation.</a:t>
          </a:r>
        </a:p>
      </dsp:txBody>
      <dsp:txXfrm>
        <a:off x="5257800" y="2216944"/>
        <a:ext cx="2363699" cy="1572480"/>
      </dsp:txXfrm>
    </dsp:sp>
    <dsp:sp modelId="{028A801E-1F17-FA47-89A3-4D27EB99C16F}">
      <dsp:nvSpPr>
        <dsp:cNvPr id="0" name=""/>
        <dsp:cNvSpPr/>
      </dsp:nvSpPr>
      <dsp:spPr>
        <a:xfrm>
          <a:off x="7884132" y="1110033"/>
          <a:ext cx="1181849" cy="72"/>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8B1E56-75AD-B24C-B930-025F89655A0B}">
      <dsp:nvSpPr>
        <dsp:cNvPr id="0" name=""/>
        <dsp:cNvSpPr/>
      </dsp:nvSpPr>
      <dsp:spPr>
        <a:xfrm>
          <a:off x="8517843" y="561930"/>
          <a:ext cx="1096277" cy="1096277"/>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42" tIns="42542" rIns="42542" bIns="42542"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678389" y="722476"/>
        <a:ext cx="775185" cy="775185"/>
      </dsp:txXfrm>
    </dsp:sp>
    <dsp:sp modelId="{E9B20826-B958-1B4D-8AEB-7A6FBA9A49CB}">
      <dsp:nvSpPr>
        <dsp:cNvPr id="0" name=""/>
        <dsp:cNvSpPr/>
      </dsp:nvSpPr>
      <dsp:spPr>
        <a:xfrm>
          <a:off x="7884132" y="1823824"/>
          <a:ext cx="2363699"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451" tIns="165100" rIns="186451" bIns="165100" numCol="1" spcCol="1270" anchor="t" anchorCtr="0">
          <a:noAutofit/>
        </a:bodyPr>
        <a:lstStyle/>
        <a:p>
          <a:pPr marL="0" lvl="0" indent="0" algn="l" defTabSz="488950">
            <a:lnSpc>
              <a:spcPct val="90000"/>
            </a:lnSpc>
            <a:spcBef>
              <a:spcPct val="0"/>
            </a:spcBef>
            <a:spcAft>
              <a:spcPct val="35000"/>
            </a:spcAft>
            <a:buNone/>
          </a:pPr>
          <a:r>
            <a:rPr lang="en-US" sz="1100" b="1" kern="1200"/>
            <a:t>Phase 4 : Documentation &amp; Finalization (Weeks 14-15)</a:t>
          </a:r>
          <a:endParaRPr lang="en-US" sz="1100" kern="1200"/>
        </a:p>
        <a:p>
          <a:pPr marL="57150" lvl="1" indent="-57150" algn="just" defTabSz="488950">
            <a:lnSpc>
              <a:spcPct val="90000"/>
            </a:lnSpc>
            <a:spcBef>
              <a:spcPct val="0"/>
            </a:spcBef>
            <a:spcAft>
              <a:spcPct val="15000"/>
            </a:spcAft>
            <a:buChar char="•"/>
          </a:pPr>
          <a:r>
            <a:rPr lang="en-US" sz="1100" kern="1200" dirty="0"/>
            <a:t>Draft, review, and finalize the research report for submission.</a:t>
          </a:r>
        </a:p>
      </dsp:txBody>
      <dsp:txXfrm>
        <a:off x="7884132" y="2216944"/>
        <a:ext cx="2363699" cy="1572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0CC8AB-13C2-4918-86CF-91D7E7F2C45F}">
      <dsp:nvSpPr>
        <dsp:cNvPr id="0" name=""/>
        <dsp:cNvSpPr/>
      </dsp:nvSpPr>
      <dsp:spPr>
        <a:xfrm>
          <a:off x="0" y="1785"/>
          <a:ext cx="6714066" cy="90481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A7F85D-7A8C-4597-8CBD-A180FE77C39A}">
      <dsp:nvSpPr>
        <dsp:cNvPr id="0" name=""/>
        <dsp:cNvSpPr/>
      </dsp:nvSpPr>
      <dsp:spPr>
        <a:xfrm>
          <a:off x="273706" y="205368"/>
          <a:ext cx="497647" cy="4976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AE9BC7-29ED-4CBA-9AFF-ADD68EE4FCC9}">
      <dsp:nvSpPr>
        <dsp:cNvPr id="0" name=""/>
        <dsp:cNvSpPr/>
      </dsp:nvSpPr>
      <dsp:spPr>
        <a:xfrm>
          <a:off x="1045060" y="1785"/>
          <a:ext cx="5669005" cy="904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759" tIns="95759" rIns="95759" bIns="95759" numCol="1" spcCol="1270" anchor="ctr" anchorCtr="0">
          <a:noAutofit/>
        </a:bodyPr>
        <a:lstStyle/>
        <a:p>
          <a:pPr marL="0" lvl="0" indent="0" algn="just" defTabSz="755650">
            <a:lnSpc>
              <a:spcPct val="90000"/>
            </a:lnSpc>
            <a:spcBef>
              <a:spcPct val="0"/>
            </a:spcBef>
            <a:spcAft>
              <a:spcPct val="35000"/>
            </a:spcAft>
            <a:buNone/>
          </a:pPr>
          <a:r>
            <a:rPr lang="en-US" sz="1700" b="1" kern="1200" dirty="0"/>
            <a:t>Improved Recall and F1-Score: </a:t>
          </a:r>
          <a:r>
            <a:rPr lang="en-US" sz="1700" kern="1200" dirty="0"/>
            <a:t>Expect higher recall and F1-score values for the COPD class after applying SMOTE-ENC.</a:t>
          </a:r>
        </a:p>
      </dsp:txBody>
      <dsp:txXfrm>
        <a:off x="1045060" y="1785"/>
        <a:ext cx="5669005" cy="904813"/>
      </dsp:txXfrm>
    </dsp:sp>
    <dsp:sp modelId="{392BFB1F-7072-41D7-8730-7ECE659EAE1D}">
      <dsp:nvSpPr>
        <dsp:cNvPr id="0" name=""/>
        <dsp:cNvSpPr/>
      </dsp:nvSpPr>
      <dsp:spPr>
        <a:xfrm>
          <a:off x="0" y="1132802"/>
          <a:ext cx="6714066" cy="90481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6FD7EB-0D67-42EF-9C79-DF01E781BB14}">
      <dsp:nvSpPr>
        <dsp:cNvPr id="0" name=""/>
        <dsp:cNvSpPr/>
      </dsp:nvSpPr>
      <dsp:spPr>
        <a:xfrm>
          <a:off x="273706" y="1336385"/>
          <a:ext cx="497647" cy="4976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E24ECE-8EC1-4850-8093-39FC0982091D}">
      <dsp:nvSpPr>
        <dsp:cNvPr id="0" name=""/>
        <dsp:cNvSpPr/>
      </dsp:nvSpPr>
      <dsp:spPr>
        <a:xfrm>
          <a:off x="1045060" y="1132802"/>
          <a:ext cx="5669005" cy="904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759" tIns="95759" rIns="95759" bIns="95759" numCol="1" spcCol="1270" anchor="ctr" anchorCtr="0">
          <a:noAutofit/>
        </a:bodyPr>
        <a:lstStyle/>
        <a:p>
          <a:pPr marL="0" lvl="0" indent="0" algn="just" defTabSz="755650">
            <a:lnSpc>
              <a:spcPct val="90000"/>
            </a:lnSpc>
            <a:spcBef>
              <a:spcPct val="0"/>
            </a:spcBef>
            <a:spcAft>
              <a:spcPct val="35000"/>
            </a:spcAft>
            <a:buNone/>
          </a:pPr>
          <a:r>
            <a:rPr lang="en-US" sz="1700" b="1" kern="1200" dirty="0"/>
            <a:t>Balanced Class Distribution: </a:t>
          </a:r>
          <a:r>
            <a:rPr lang="en-US" sz="1700" kern="1200" dirty="0"/>
            <a:t>Achieve better class balance in the </a:t>
          </a:r>
          <a:r>
            <a:rPr lang="en-US" sz="1700" kern="1200" dirty="0" err="1"/>
            <a:t>ExaSens</a:t>
          </a:r>
          <a:r>
            <a:rPr lang="en-US" sz="1700" kern="1200" dirty="0"/>
            <a:t> dataset, resulting in more accurate model predictions.</a:t>
          </a:r>
        </a:p>
      </dsp:txBody>
      <dsp:txXfrm>
        <a:off x="1045060" y="1132802"/>
        <a:ext cx="5669005" cy="904813"/>
      </dsp:txXfrm>
    </dsp:sp>
    <dsp:sp modelId="{A9F138C4-DF7D-4EEA-BB2A-82DF7DAD8A90}">
      <dsp:nvSpPr>
        <dsp:cNvPr id="0" name=""/>
        <dsp:cNvSpPr/>
      </dsp:nvSpPr>
      <dsp:spPr>
        <a:xfrm>
          <a:off x="0" y="2263820"/>
          <a:ext cx="6714066" cy="90481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47ABE6-98F6-4AFF-84CD-2AE617446410}">
      <dsp:nvSpPr>
        <dsp:cNvPr id="0" name=""/>
        <dsp:cNvSpPr/>
      </dsp:nvSpPr>
      <dsp:spPr>
        <a:xfrm>
          <a:off x="273706" y="2467403"/>
          <a:ext cx="497647" cy="4976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C5CB41-BBC5-43CF-B7A8-252CBA15A115}">
      <dsp:nvSpPr>
        <dsp:cNvPr id="0" name=""/>
        <dsp:cNvSpPr/>
      </dsp:nvSpPr>
      <dsp:spPr>
        <a:xfrm>
          <a:off x="1045060" y="2263820"/>
          <a:ext cx="5669005" cy="904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759" tIns="95759" rIns="95759" bIns="95759" numCol="1" spcCol="1270" anchor="ctr" anchorCtr="0">
          <a:noAutofit/>
        </a:bodyPr>
        <a:lstStyle/>
        <a:p>
          <a:pPr marL="0" lvl="0" indent="0" algn="just" defTabSz="755650">
            <a:lnSpc>
              <a:spcPct val="90000"/>
            </a:lnSpc>
            <a:spcBef>
              <a:spcPct val="0"/>
            </a:spcBef>
            <a:spcAft>
              <a:spcPct val="35000"/>
            </a:spcAft>
            <a:buNone/>
          </a:pPr>
          <a:r>
            <a:rPr lang="en-US" sz="1700" b="1" kern="1200" dirty="0"/>
            <a:t>Enhanced Model Performance: </a:t>
          </a:r>
          <a:r>
            <a:rPr lang="en-US" sz="1700" kern="1200" dirty="0"/>
            <a:t>Expect improved classification accuracy for Random Forest and SVM models using the balanced dataset.</a:t>
          </a:r>
        </a:p>
      </dsp:txBody>
      <dsp:txXfrm>
        <a:off x="1045060" y="2263820"/>
        <a:ext cx="5669005" cy="904813"/>
      </dsp:txXfrm>
    </dsp:sp>
    <dsp:sp modelId="{22EBF4D8-0E3C-4C85-92D4-CE81964A3A15}">
      <dsp:nvSpPr>
        <dsp:cNvPr id="0" name=""/>
        <dsp:cNvSpPr/>
      </dsp:nvSpPr>
      <dsp:spPr>
        <a:xfrm>
          <a:off x="0" y="3394837"/>
          <a:ext cx="6714066" cy="90481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ABF392-E999-4F3E-A38E-DDD1E6AF3211}">
      <dsp:nvSpPr>
        <dsp:cNvPr id="0" name=""/>
        <dsp:cNvSpPr/>
      </dsp:nvSpPr>
      <dsp:spPr>
        <a:xfrm>
          <a:off x="273706" y="3598420"/>
          <a:ext cx="497647" cy="4976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91BC47-1582-4B47-8773-200B3D0522F1}">
      <dsp:nvSpPr>
        <dsp:cNvPr id="0" name=""/>
        <dsp:cNvSpPr/>
      </dsp:nvSpPr>
      <dsp:spPr>
        <a:xfrm>
          <a:off x="1045060" y="3394837"/>
          <a:ext cx="5669005" cy="904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759" tIns="95759" rIns="95759" bIns="95759" numCol="1" spcCol="1270" anchor="ctr" anchorCtr="0">
          <a:noAutofit/>
        </a:bodyPr>
        <a:lstStyle/>
        <a:p>
          <a:pPr marL="0" lvl="0" indent="0" algn="just" defTabSz="755650">
            <a:lnSpc>
              <a:spcPct val="90000"/>
            </a:lnSpc>
            <a:spcBef>
              <a:spcPct val="0"/>
            </a:spcBef>
            <a:spcAft>
              <a:spcPct val="35000"/>
            </a:spcAft>
            <a:buNone/>
          </a:pPr>
          <a:r>
            <a:rPr lang="en-US" sz="1700" b="1" kern="1200" dirty="0"/>
            <a:t>Optimized Performance Metrics: </a:t>
          </a:r>
          <a:r>
            <a:rPr lang="en-US" sz="1700" kern="1200" dirty="0"/>
            <a:t>Improved AUC-PR, MCC, and balanced accuracy for the models after oversampling with SMOTE and SMOTE-ENC.</a:t>
          </a:r>
        </a:p>
      </dsp:txBody>
      <dsp:txXfrm>
        <a:off x="1045060" y="3394837"/>
        <a:ext cx="5669005" cy="90481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FD77-0685-2747-90D4-DB36E57CA7EA}" type="datetimeFigureOut">
              <a:rPr lang="en-US" smtClean="0"/>
              <a:t>3/24/25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B503FC-9FB1-C446-94EF-4881D5AA36AC}" type="slidenum">
              <a:rPr lang="en-US" smtClean="0"/>
              <a:t>‹#›</a:t>
            </a:fld>
            <a:endParaRPr lang="en-US"/>
          </a:p>
        </p:txBody>
      </p:sp>
    </p:spTree>
    <p:extLst>
      <p:ext uri="{BB962C8B-B14F-4D97-AF65-F5344CB8AC3E}">
        <p14:creationId xmlns:p14="http://schemas.microsoft.com/office/powerpoint/2010/main" val="4276255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B503FC-9FB1-C446-94EF-4881D5AA36AC}" type="slidenum">
              <a:rPr lang="en-US" smtClean="0"/>
              <a:t>18</a:t>
            </a:fld>
            <a:endParaRPr lang="en-US"/>
          </a:p>
        </p:txBody>
      </p:sp>
    </p:spTree>
    <p:extLst>
      <p:ext uri="{BB962C8B-B14F-4D97-AF65-F5344CB8AC3E}">
        <p14:creationId xmlns:p14="http://schemas.microsoft.com/office/powerpoint/2010/main" val="2874541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F15FE-325A-6DDD-A5B4-5F7289E349A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8812E1C-354C-5AB3-5623-2C4ED7D67A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C13A9D7-F95C-4FF0-9FB6-6B220469E159}"/>
              </a:ext>
            </a:extLst>
          </p:cNvPr>
          <p:cNvSpPr>
            <a:spLocks noGrp="1"/>
          </p:cNvSpPr>
          <p:nvPr>
            <p:ph type="dt" sz="half" idx="10"/>
          </p:nvPr>
        </p:nvSpPr>
        <p:spPr/>
        <p:txBody>
          <a:bodyPr/>
          <a:lstStyle/>
          <a:p>
            <a:fld id="{B568FC7F-A41A-7841-9DCB-291F41855CE6}" type="datetimeFigureOut">
              <a:rPr lang="en-US" smtClean="0"/>
              <a:t>3/24/25</a:t>
            </a:fld>
            <a:endParaRPr lang="en-US"/>
          </a:p>
        </p:txBody>
      </p:sp>
      <p:sp>
        <p:nvSpPr>
          <p:cNvPr id="5" name="Footer Placeholder 4">
            <a:extLst>
              <a:ext uri="{FF2B5EF4-FFF2-40B4-BE49-F238E27FC236}">
                <a16:creationId xmlns:a16="http://schemas.microsoft.com/office/drawing/2014/main" id="{E5A6F90D-E09C-D5F1-D58A-8498580F95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8CC7C0-5F28-9515-A8B4-C5B5B904599D}"/>
              </a:ext>
            </a:extLst>
          </p:cNvPr>
          <p:cNvSpPr>
            <a:spLocks noGrp="1"/>
          </p:cNvSpPr>
          <p:nvPr>
            <p:ph type="sldNum" sz="quarter" idx="12"/>
          </p:nvPr>
        </p:nvSpPr>
        <p:spPr/>
        <p:txBody>
          <a:bodyPr/>
          <a:lstStyle/>
          <a:p>
            <a:fld id="{DF892AB2-4776-1647-961A-AB8DF75A7E3C}" type="slidenum">
              <a:rPr lang="en-US" smtClean="0"/>
              <a:t>‹#›</a:t>
            </a:fld>
            <a:endParaRPr lang="en-US"/>
          </a:p>
        </p:txBody>
      </p:sp>
    </p:spTree>
    <p:extLst>
      <p:ext uri="{BB962C8B-B14F-4D97-AF65-F5344CB8AC3E}">
        <p14:creationId xmlns:p14="http://schemas.microsoft.com/office/powerpoint/2010/main" val="1226232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0102F-3FFC-7F39-EAF6-F909C124244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7E26EE4-CAE7-9708-A6F3-DE4413CD0B1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DA079AB-7415-7770-126B-EFEF50D3569D}"/>
              </a:ext>
            </a:extLst>
          </p:cNvPr>
          <p:cNvSpPr>
            <a:spLocks noGrp="1"/>
          </p:cNvSpPr>
          <p:nvPr>
            <p:ph type="dt" sz="half" idx="10"/>
          </p:nvPr>
        </p:nvSpPr>
        <p:spPr/>
        <p:txBody>
          <a:bodyPr/>
          <a:lstStyle/>
          <a:p>
            <a:fld id="{B568FC7F-A41A-7841-9DCB-291F41855CE6}" type="datetimeFigureOut">
              <a:rPr lang="en-US" smtClean="0"/>
              <a:t>3/24/25</a:t>
            </a:fld>
            <a:endParaRPr lang="en-US"/>
          </a:p>
        </p:txBody>
      </p:sp>
      <p:sp>
        <p:nvSpPr>
          <p:cNvPr id="5" name="Footer Placeholder 4">
            <a:extLst>
              <a:ext uri="{FF2B5EF4-FFF2-40B4-BE49-F238E27FC236}">
                <a16:creationId xmlns:a16="http://schemas.microsoft.com/office/drawing/2014/main" id="{2D3754D9-201B-B3F4-34F1-B017FDBBA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5E11C9-436E-E57D-2C82-1F99BD2428F5}"/>
              </a:ext>
            </a:extLst>
          </p:cNvPr>
          <p:cNvSpPr>
            <a:spLocks noGrp="1"/>
          </p:cNvSpPr>
          <p:nvPr>
            <p:ph type="sldNum" sz="quarter" idx="12"/>
          </p:nvPr>
        </p:nvSpPr>
        <p:spPr/>
        <p:txBody>
          <a:bodyPr/>
          <a:lstStyle/>
          <a:p>
            <a:fld id="{DF892AB2-4776-1647-961A-AB8DF75A7E3C}" type="slidenum">
              <a:rPr lang="en-US" smtClean="0"/>
              <a:t>‹#›</a:t>
            </a:fld>
            <a:endParaRPr lang="en-US"/>
          </a:p>
        </p:txBody>
      </p:sp>
    </p:spTree>
    <p:extLst>
      <p:ext uri="{BB962C8B-B14F-4D97-AF65-F5344CB8AC3E}">
        <p14:creationId xmlns:p14="http://schemas.microsoft.com/office/powerpoint/2010/main" val="4290797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B9A3AF-0F98-F82C-B9EB-D68216836FE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0DAF9CE-4713-C78F-38C2-FC5D22ACADA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6B5462A-9AAE-ABC8-2C0E-B91EFA13D7D8}"/>
              </a:ext>
            </a:extLst>
          </p:cNvPr>
          <p:cNvSpPr>
            <a:spLocks noGrp="1"/>
          </p:cNvSpPr>
          <p:nvPr>
            <p:ph type="dt" sz="half" idx="10"/>
          </p:nvPr>
        </p:nvSpPr>
        <p:spPr/>
        <p:txBody>
          <a:bodyPr/>
          <a:lstStyle/>
          <a:p>
            <a:fld id="{B568FC7F-A41A-7841-9DCB-291F41855CE6}" type="datetimeFigureOut">
              <a:rPr lang="en-US" smtClean="0"/>
              <a:t>3/24/25</a:t>
            </a:fld>
            <a:endParaRPr lang="en-US"/>
          </a:p>
        </p:txBody>
      </p:sp>
      <p:sp>
        <p:nvSpPr>
          <p:cNvPr id="5" name="Footer Placeholder 4">
            <a:extLst>
              <a:ext uri="{FF2B5EF4-FFF2-40B4-BE49-F238E27FC236}">
                <a16:creationId xmlns:a16="http://schemas.microsoft.com/office/drawing/2014/main" id="{71EF7FCF-F1B4-2F74-B9EE-8AD7583D46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2FA9C1-B715-136C-7B24-9A8A9E5278B6}"/>
              </a:ext>
            </a:extLst>
          </p:cNvPr>
          <p:cNvSpPr>
            <a:spLocks noGrp="1"/>
          </p:cNvSpPr>
          <p:nvPr>
            <p:ph type="sldNum" sz="quarter" idx="12"/>
          </p:nvPr>
        </p:nvSpPr>
        <p:spPr/>
        <p:txBody>
          <a:bodyPr/>
          <a:lstStyle/>
          <a:p>
            <a:fld id="{DF892AB2-4776-1647-961A-AB8DF75A7E3C}" type="slidenum">
              <a:rPr lang="en-US" smtClean="0"/>
              <a:t>‹#›</a:t>
            </a:fld>
            <a:endParaRPr lang="en-US"/>
          </a:p>
        </p:txBody>
      </p:sp>
    </p:spTree>
    <p:extLst>
      <p:ext uri="{BB962C8B-B14F-4D97-AF65-F5344CB8AC3E}">
        <p14:creationId xmlns:p14="http://schemas.microsoft.com/office/powerpoint/2010/main" val="3362400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CCF38-4A98-DF60-D98D-002619113BE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452387E-AED7-FBA4-6A64-6B095DE7210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46519C0-09BA-1049-EDDC-334488463618}"/>
              </a:ext>
            </a:extLst>
          </p:cNvPr>
          <p:cNvSpPr>
            <a:spLocks noGrp="1"/>
          </p:cNvSpPr>
          <p:nvPr>
            <p:ph type="dt" sz="half" idx="10"/>
          </p:nvPr>
        </p:nvSpPr>
        <p:spPr/>
        <p:txBody>
          <a:bodyPr/>
          <a:lstStyle/>
          <a:p>
            <a:fld id="{B568FC7F-A41A-7841-9DCB-291F41855CE6}" type="datetimeFigureOut">
              <a:rPr lang="en-US" smtClean="0"/>
              <a:t>3/24/25</a:t>
            </a:fld>
            <a:endParaRPr lang="en-US"/>
          </a:p>
        </p:txBody>
      </p:sp>
      <p:sp>
        <p:nvSpPr>
          <p:cNvPr id="5" name="Footer Placeholder 4">
            <a:extLst>
              <a:ext uri="{FF2B5EF4-FFF2-40B4-BE49-F238E27FC236}">
                <a16:creationId xmlns:a16="http://schemas.microsoft.com/office/drawing/2014/main" id="{E8FFB24C-FF0B-D4B8-93C3-EE88EF23A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617956-8F31-93C2-0D55-F5618B66280E}"/>
              </a:ext>
            </a:extLst>
          </p:cNvPr>
          <p:cNvSpPr>
            <a:spLocks noGrp="1"/>
          </p:cNvSpPr>
          <p:nvPr>
            <p:ph type="sldNum" sz="quarter" idx="12"/>
          </p:nvPr>
        </p:nvSpPr>
        <p:spPr/>
        <p:txBody>
          <a:bodyPr/>
          <a:lstStyle/>
          <a:p>
            <a:fld id="{DF892AB2-4776-1647-961A-AB8DF75A7E3C}" type="slidenum">
              <a:rPr lang="en-US" smtClean="0"/>
              <a:t>‹#›</a:t>
            </a:fld>
            <a:endParaRPr lang="en-US"/>
          </a:p>
        </p:txBody>
      </p:sp>
    </p:spTree>
    <p:extLst>
      <p:ext uri="{BB962C8B-B14F-4D97-AF65-F5344CB8AC3E}">
        <p14:creationId xmlns:p14="http://schemas.microsoft.com/office/powerpoint/2010/main" val="1258044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AF1B-C504-5AC3-A7BB-A9CC5886F3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4CAF5D0-7A19-28C5-CD21-568C771CC3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D8583AA-8958-8829-4992-4279DAD58707}"/>
              </a:ext>
            </a:extLst>
          </p:cNvPr>
          <p:cNvSpPr>
            <a:spLocks noGrp="1"/>
          </p:cNvSpPr>
          <p:nvPr>
            <p:ph type="dt" sz="half" idx="10"/>
          </p:nvPr>
        </p:nvSpPr>
        <p:spPr/>
        <p:txBody>
          <a:bodyPr/>
          <a:lstStyle/>
          <a:p>
            <a:fld id="{B568FC7F-A41A-7841-9DCB-291F41855CE6}" type="datetimeFigureOut">
              <a:rPr lang="en-US" smtClean="0"/>
              <a:t>3/24/25</a:t>
            </a:fld>
            <a:endParaRPr lang="en-US"/>
          </a:p>
        </p:txBody>
      </p:sp>
      <p:sp>
        <p:nvSpPr>
          <p:cNvPr id="5" name="Footer Placeholder 4">
            <a:extLst>
              <a:ext uri="{FF2B5EF4-FFF2-40B4-BE49-F238E27FC236}">
                <a16:creationId xmlns:a16="http://schemas.microsoft.com/office/drawing/2014/main" id="{9FCA496D-DADD-46D8-2E02-8374DD6ED2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D94977-86AD-8365-459D-7285B48C209F}"/>
              </a:ext>
            </a:extLst>
          </p:cNvPr>
          <p:cNvSpPr>
            <a:spLocks noGrp="1"/>
          </p:cNvSpPr>
          <p:nvPr>
            <p:ph type="sldNum" sz="quarter" idx="12"/>
          </p:nvPr>
        </p:nvSpPr>
        <p:spPr/>
        <p:txBody>
          <a:bodyPr/>
          <a:lstStyle/>
          <a:p>
            <a:fld id="{DF892AB2-4776-1647-961A-AB8DF75A7E3C}" type="slidenum">
              <a:rPr lang="en-US" smtClean="0"/>
              <a:t>‹#›</a:t>
            </a:fld>
            <a:endParaRPr lang="en-US"/>
          </a:p>
        </p:txBody>
      </p:sp>
    </p:spTree>
    <p:extLst>
      <p:ext uri="{BB962C8B-B14F-4D97-AF65-F5344CB8AC3E}">
        <p14:creationId xmlns:p14="http://schemas.microsoft.com/office/powerpoint/2010/main" val="3545832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47885-CE8D-8498-5588-0A099B41DF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A2A984E-B9F4-BEC8-D73B-3CA25650CA7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29D90D2-460D-7A41-95BD-39E29C815FA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0DC4CAE-04C9-0DF6-1F64-E5CDDBEF9B7A}"/>
              </a:ext>
            </a:extLst>
          </p:cNvPr>
          <p:cNvSpPr>
            <a:spLocks noGrp="1"/>
          </p:cNvSpPr>
          <p:nvPr>
            <p:ph type="dt" sz="half" idx="10"/>
          </p:nvPr>
        </p:nvSpPr>
        <p:spPr/>
        <p:txBody>
          <a:bodyPr/>
          <a:lstStyle/>
          <a:p>
            <a:fld id="{B568FC7F-A41A-7841-9DCB-291F41855CE6}" type="datetimeFigureOut">
              <a:rPr lang="en-US" smtClean="0"/>
              <a:t>3/24/25</a:t>
            </a:fld>
            <a:endParaRPr lang="en-US"/>
          </a:p>
        </p:txBody>
      </p:sp>
      <p:sp>
        <p:nvSpPr>
          <p:cNvPr id="6" name="Footer Placeholder 5">
            <a:extLst>
              <a:ext uri="{FF2B5EF4-FFF2-40B4-BE49-F238E27FC236}">
                <a16:creationId xmlns:a16="http://schemas.microsoft.com/office/drawing/2014/main" id="{02BBDD58-A0D2-36A2-6299-11B347AA1F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EA3677-7D95-3871-B228-91F4C10F169D}"/>
              </a:ext>
            </a:extLst>
          </p:cNvPr>
          <p:cNvSpPr>
            <a:spLocks noGrp="1"/>
          </p:cNvSpPr>
          <p:nvPr>
            <p:ph type="sldNum" sz="quarter" idx="12"/>
          </p:nvPr>
        </p:nvSpPr>
        <p:spPr/>
        <p:txBody>
          <a:bodyPr/>
          <a:lstStyle/>
          <a:p>
            <a:fld id="{DF892AB2-4776-1647-961A-AB8DF75A7E3C}" type="slidenum">
              <a:rPr lang="en-US" smtClean="0"/>
              <a:t>‹#›</a:t>
            </a:fld>
            <a:endParaRPr lang="en-US"/>
          </a:p>
        </p:txBody>
      </p:sp>
    </p:spTree>
    <p:extLst>
      <p:ext uri="{BB962C8B-B14F-4D97-AF65-F5344CB8AC3E}">
        <p14:creationId xmlns:p14="http://schemas.microsoft.com/office/powerpoint/2010/main" val="743585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6EE7-402E-6A0F-E075-7D94D3E3EE1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2CD56BA-7C85-D24B-6D2B-344C5EA79C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98B0ECD-A8CB-F17C-9996-25DFDF89D34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EC2B6F2-8790-FF88-4417-52D7925AB4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2602A65-4969-667F-E475-678FE408D14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A326C3F-8229-4063-02FE-9A722285CB57}"/>
              </a:ext>
            </a:extLst>
          </p:cNvPr>
          <p:cNvSpPr>
            <a:spLocks noGrp="1"/>
          </p:cNvSpPr>
          <p:nvPr>
            <p:ph type="dt" sz="half" idx="10"/>
          </p:nvPr>
        </p:nvSpPr>
        <p:spPr/>
        <p:txBody>
          <a:bodyPr/>
          <a:lstStyle/>
          <a:p>
            <a:fld id="{B568FC7F-A41A-7841-9DCB-291F41855CE6}" type="datetimeFigureOut">
              <a:rPr lang="en-US" smtClean="0"/>
              <a:t>3/24/25</a:t>
            </a:fld>
            <a:endParaRPr lang="en-US"/>
          </a:p>
        </p:txBody>
      </p:sp>
      <p:sp>
        <p:nvSpPr>
          <p:cNvPr id="8" name="Footer Placeholder 7">
            <a:extLst>
              <a:ext uri="{FF2B5EF4-FFF2-40B4-BE49-F238E27FC236}">
                <a16:creationId xmlns:a16="http://schemas.microsoft.com/office/drawing/2014/main" id="{5A29EFDD-5020-EE65-E764-15B7B453F9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0B732B-C3D3-45DD-E2EA-8E0A6EA2595A}"/>
              </a:ext>
            </a:extLst>
          </p:cNvPr>
          <p:cNvSpPr>
            <a:spLocks noGrp="1"/>
          </p:cNvSpPr>
          <p:nvPr>
            <p:ph type="sldNum" sz="quarter" idx="12"/>
          </p:nvPr>
        </p:nvSpPr>
        <p:spPr/>
        <p:txBody>
          <a:bodyPr/>
          <a:lstStyle/>
          <a:p>
            <a:fld id="{DF892AB2-4776-1647-961A-AB8DF75A7E3C}" type="slidenum">
              <a:rPr lang="en-US" smtClean="0"/>
              <a:t>‹#›</a:t>
            </a:fld>
            <a:endParaRPr lang="en-US"/>
          </a:p>
        </p:txBody>
      </p:sp>
    </p:spTree>
    <p:extLst>
      <p:ext uri="{BB962C8B-B14F-4D97-AF65-F5344CB8AC3E}">
        <p14:creationId xmlns:p14="http://schemas.microsoft.com/office/powerpoint/2010/main" val="2528521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450F-0DE9-273C-431A-B398FD81D92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2F507C6-35EA-9500-CEAC-40016DD95A17}"/>
              </a:ext>
            </a:extLst>
          </p:cNvPr>
          <p:cNvSpPr>
            <a:spLocks noGrp="1"/>
          </p:cNvSpPr>
          <p:nvPr>
            <p:ph type="dt" sz="half" idx="10"/>
          </p:nvPr>
        </p:nvSpPr>
        <p:spPr/>
        <p:txBody>
          <a:bodyPr/>
          <a:lstStyle/>
          <a:p>
            <a:fld id="{B568FC7F-A41A-7841-9DCB-291F41855CE6}" type="datetimeFigureOut">
              <a:rPr lang="en-US" smtClean="0"/>
              <a:t>3/24/25</a:t>
            </a:fld>
            <a:endParaRPr lang="en-US"/>
          </a:p>
        </p:txBody>
      </p:sp>
      <p:sp>
        <p:nvSpPr>
          <p:cNvPr id="4" name="Footer Placeholder 3">
            <a:extLst>
              <a:ext uri="{FF2B5EF4-FFF2-40B4-BE49-F238E27FC236}">
                <a16:creationId xmlns:a16="http://schemas.microsoft.com/office/drawing/2014/main" id="{BADE0C46-10C3-5559-7C24-28B02D0D96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5764AB-B463-2CE9-AD37-61FECE75969C}"/>
              </a:ext>
            </a:extLst>
          </p:cNvPr>
          <p:cNvSpPr>
            <a:spLocks noGrp="1"/>
          </p:cNvSpPr>
          <p:nvPr>
            <p:ph type="sldNum" sz="quarter" idx="12"/>
          </p:nvPr>
        </p:nvSpPr>
        <p:spPr/>
        <p:txBody>
          <a:bodyPr/>
          <a:lstStyle/>
          <a:p>
            <a:fld id="{DF892AB2-4776-1647-961A-AB8DF75A7E3C}" type="slidenum">
              <a:rPr lang="en-US" smtClean="0"/>
              <a:t>‹#›</a:t>
            </a:fld>
            <a:endParaRPr lang="en-US"/>
          </a:p>
        </p:txBody>
      </p:sp>
    </p:spTree>
    <p:extLst>
      <p:ext uri="{BB962C8B-B14F-4D97-AF65-F5344CB8AC3E}">
        <p14:creationId xmlns:p14="http://schemas.microsoft.com/office/powerpoint/2010/main" val="195445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1F28E4-DE5B-0AAF-0F40-D01B273E141E}"/>
              </a:ext>
            </a:extLst>
          </p:cNvPr>
          <p:cNvSpPr>
            <a:spLocks noGrp="1"/>
          </p:cNvSpPr>
          <p:nvPr>
            <p:ph type="dt" sz="half" idx="10"/>
          </p:nvPr>
        </p:nvSpPr>
        <p:spPr/>
        <p:txBody>
          <a:bodyPr/>
          <a:lstStyle/>
          <a:p>
            <a:fld id="{B568FC7F-A41A-7841-9DCB-291F41855CE6}" type="datetimeFigureOut">
              <a:rPr lang="en-US" smtClean="0"/>
              <a:t>3/24/25</a:t>
            </a:fld>
            <a:endParaRPr lang="en-US"/>
          </a:p>
        </p:txBody>
      </p:sp>
      <p:sp>
        <p:nvSpPr>
          <p:cNvPr id="3" name="Footer Placeholder 2">
            <a:extLst>
              <a:ext uri="{FF2B5EF4-FFF2-40B4-BE49-F238E27FC236}">
                <a16:creationId xmlns:a16="http://schemas.microsoft.com/office/drawing/2014/main" id="{BD420CA7-4ADC-D602-C807-4BDC1215C1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A70569-07D2-3C9E-A0C4-756F481677BB}"/>
              </a:ext>
            </a:extLst>
          </p:cNvPr>
          <p:cNvSpPr>
            <a:spLocks noGrp="1"/>
          </p:cNvSpPr>
          <p:nvPr>
            <p:ph type="sldNum" sz="quarter" idx="12"/>
          </p:nvPr>
        </p:nvSpPr>
        <p:spPr/>
        <p:txBody>
          <a:bodyPr/>
          <a:lstStyle/>
          <a:p>
            <a:fld id="{DF892AB2-4776-1647-961A-AB8DF75A7E3C}" type="slidenum">
              <a:rPr lang="en-US" smtClean="0"/>
              <a:t>‹#›</a:t>
            </a:fld>
            <a:endParaRPr lang="en-US"/>
          </a:p>
        </p:txBody>
      </p:sp>
    </p:spTree>
    <p:extLst>
      <p:ext uri="{BB962C8B-B14F-4D97-AF65-F5344CB8AC3E}">
        <p14:creationId xmlns:p14="http://schemas.microsoft.com/office/powerpoint/2010/main" val="28942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52038-28BA-256E-D8F9-EA821A84A51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C9B3996-31D9-9610-A6D7-CF70295D1C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E14CC86-63F0-C776-6DDD-EF0B881E2F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B22301B-1EF5-9FC8-76F1-EA2F9CCF3C60}"/>
              </a:ext>
            </a:extLst>
          </p:cNvPr>
          <p:cNvSpPr>
            <a:spLocks noGrp="1"/>
          </p:cNvSpPr>
          <p:nvPr>
            <p:ph type="dt" sz="half" idx="10"/>
          </p:nvPr>
        </p:nvSpPr>
        <p:spPr/>
        <p:txBody>
          <a:bodyPr/>
          <a:lstStyle/>
          <a:p>
            <a:fld id="{B568FC7F-A41A-7841-9DCB-291F41855CE6}" type="datetimeFigureOut">
              <a:rPr lang="en-US" smtClean="0"/>
              <a:t>3/24/25</a:t>
            </a:fld>
            <a:endParaRPr lang="en-US"/>
          </a:p>
        </p:txBody>
      </p:sp>
      <p:sp>
        <p:nvSpPr>
          <p:cNvPr id="6" name="Footer Placeholder 5">
            <a:extLst>
              <a:ext uri="{FF2B5EF4-FFF2-40B4-BE49-F238E27FC236}">
                <a16:creationId xmlns:a16="http://schemas.microsoft.com/office/drawing/2014/main" id="{7E303E06-A1C4-7FA1-5B40-85C004DBF8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C86655-A3AB-06B4-B9CC-1F4183C5A807}"/>
              </a:ext>
            </a:extLst>
          </p:cNvPr>
          <p:cNvSpPr>
            <a:spLocks noGrp="1"/>
          </p:cNvSpPr>
          <p:nvPr>
            <p:ph type="sldNum" sz="quarter" idx="12"/>
          </p:nvPr>
        </p:nvSpPr>
        <p:spPr/>
        <p:txBody>
          <a:bodyPr/>
          <a:lstStyle/>
          <a:p>
            <a:fld id="{DF892AB2-4776-1647-961A-AB8DF75A7E3C}" type="slidenum">
              <a:rPr lang="en-US" smtClean="0"/>
              <a:t>‹#›</a:t>
            </a:fld>
            <a:endParaRPr lang="en-US"/>
          </a:p>
        </p:txBody>
      </p:sp>
    </p:spTree>
    <p:extLst>
      <p:ext uri="{BB962C8B-B14F-4D97-AF65-F5344CB8AC3E}">
        <p14:creationId xmlns:p14="http://schemas.microsoft.com/office/powerpoint/2010/main" val="1746169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3D659-6CB1-A736-67F9-7FB3F4525FA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33AA4BA-D349-54F9-7242-CD08AC2665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BB4F77FA-0EFD-187D-7F68-801AF386CE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11F52FF-69DA-EB44-BDA6-F11F68118B2B}"/>
              </a:ext>
            </a:extLst>
          </p:cNvPr>
          <p:cNvSpPr>
            <a:spLocks noGrp="1"/>
          </p:cNvSpPr>
          <p:nvPr>
            <p:ph type="dt" sz="half" idx="10"/>
          </p:nvPr>
        </p:nvSpPr>
        <p:spPr/>
        <p:txBody>
          <a:bodyPr/>
          <a:lstStyle/>
          <a:p>
            <a:fld id="{B568FC7F-A41A-7841-9DCB-291F41855CE6}" type="datetimeFigureOut">
              <a:rPr lang="en-US" smtClean="0"/>
              <a:t>3/24/25</a:t>
            </a:fld>
            <a:endParaRPr lang="en-US"/>
          </a:p>
        </p:txBody>
      </p:sp>
      <p:sp>
        <p:nvSpPr>
          <p:cNvPr id="6" name="Footer Placeholder 5">
            <a:extLst>
              <a:ext uri="{FF2B5EF4-FFF2-40B4-BE49-F238E27FC236}">
                <a16:creationId xmlns:a16="http://schemas.microsoft.com/office/drawing/2014/main" id="{9249970C-61C0-13B8-3097-828E1C8C5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9BBFE8-5E3D-A2AA-F408-D15944B6316B}"/>
              </a:ext>
            </a:extLst>
          </p:cNvPr>
          <p:cNvSpPr>
            <a:spLocks noGrp="1"/>
          </p:cNvSpPr>
          <p:nvPr>
            <p:ph type="sldNum" sz="quarter" idx="12"/>
          </p:nvPr>
        </p:nvSpPr>
        <p:spPr/>
        <p:txBody>
          <a:bodyPr/>
          <a:lstStyle/>
          <a:p>
            <a:fld id="{DF892AB2-4776-1647-961A-AB8DF75A7E3C}" type="slidenum">
              <a:rPr lang="en-US" smtClean="0"/>
              <a:t>‹#›</a:t>
            </a:fld>
            <a:endParaRPr lang="en-US"/>
          </a:p>
        </p:txBody>
      </p:sp>
    </p:spTree>
    <p:extLst>
      <p:ext uri="{BB962C8B-B14F-4D97-AF65-F5344CB8AC3E}">
        <p14:creationId xmlns:p14="http://schemas.microsoft.com/office/powerpoint/2010/main" val="3922807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7F3A8A-A3F8-DDE8-5E93-B3D6F1A337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E773993-4458-4A60-DD3A-8D1672C83B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96DF38D-4FF3-FD68-E9C7-229FD6E513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568FC7F-A41A-7841-9DCB-291F41855CE6}" type="datetimeFigureOut">
              <a:rPr lang="en-US" smtClean="0"/>
              <a:t>3/24/25</a:t>
            </a:fld>
            <a:endParaRPr lang="en-US"/>
          </a:p>
        </p:txBody>
      </p:sp>
      <p:sp>
        <p:nvSpPr>
          <p:cNvPr id="5" name="Footer Placeholder 4">
            <a:extLst>
              <a:ext uri="{FF2B5EF4-FFF2-40B4-BE49-F238E27FC236}">
                <a16:creationId xmlns:a16="http://schemas.microsoft.com/office/drawing/2014/main" id="{8EE74C98-1774-1C79-A03C-164F49DBB8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F5F5C2D-E86D-0BAC-A705-2783C4532C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F892AB2-4776-1647-961A-AB8DF75A7E3C}" type="slidenum">
              <a:rPr lang="en-US" smtClean="0"/>
              <a:t>‹#›</a:t>
            </a:fld>
            <a:endParaRPr lang="en-US"/>
          </a:p>
        </p:txBody>
      </p:sp>
    </p:spTree>
    <p:extLst>
      <p:ext uri="{BB962C8B-B14F-4D97-AF65-F5344CB8AC3E}">
        <p14:creationId xmlns:p14="http://schemas.microsoft.com/office/powerpoint/2010/main" val="316598327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ieee-dataport.org/open-access/exasens-novel-dataset-classification-saliva-samples-copd-patient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Arc 42">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FF4873-66F7-5D1C-1834-FAD68CC69915}"/>
              </a:ext>
            </a:extLst>
          </p:cNvPr>
          <p:cNvSpPr>
            <a:spLocks noGrp="1"/>
          </p:cNvSpPr>
          <p:nvPr>
            <p:ph type="ctrTitle"/>
          </p:nvPr>
        </p:nvSpPr>
        <p:spPr>
          <a:xfrm>
            <a:off x="7045943" y="1125575"/>
            <a:ext cx="4467792" cy="3060541"/>
          </a:xfrm>
        </p:spPr>
        <p:txBody>
          <a:bodyPr>
            <a:normAutofit fontScale="90000"/>
          </a:bodyPr>
          <a:lstStyle/>
          <a:p>
            <a:r>
              <a:rPr lang="en-US" sz="4200" b="1" dirty="0">
                <a:solidFill>
                  <a:srgbClr val="FFFFFF"/>
                </a:solidFill>
              </a:rPr>
              <a:t>Evaluating the Effectiveness of SMOTE and SMOTE-ENC in Class Imbalance Medical Data</a:t>
            </a: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Bar chart">
            <a:extLst>
              <a:ext uri="{FF2B5EF4-FFF2-40B4-BE49-F238E27FC236}">
                <a16:creationId xmlns:a16="http://schemas.microsoft.com/office/drawing/2014/main" id="{1A89E78E-4FDF-249E-C393-EBAF5619DF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8572"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888360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5" name="Picture 64">
            <a:extLst>
              <a:ext uri="{FF2B5EF4-FFF2-40B4-BE49-F238E27FC236}">
                <a16:creationId xmlns:a16="http://schemas.microsoft.com/office/drawing/2014/main" id="{D2AA5329-EA8A-891F-F8A3-1100811958BE}"/>
              </a:ext>
            </a:extLst>
          </p:cNvPr>
          <p:cNvPicPr>
            <a:picLocks noChangeAspect="1"/>
          </p:cNvPicPr>
          <p:nvPr/>
        </p:nvPicPr>
        <p:blipFill>
          <a:blip r:embed="rId2">
            <a:duotone>
              <a:schemeClr val="bg2">
                <a:shade val="45000"/>
                <a:satMod val="135000"/>
              </a:schemeClr>
              <a:prstClr val="white"/>
            </a:duotone>
          </a:blip>
          <a:srcRect t="22226" r="9091"/>
          <a:stretch/>
        </p:blipFill>
        <p:spPr>
          <a:xfrm>
            <a:off x="20" y="10"/>
            <a:ext cx="12191980" cy="6857990"/>
          </a:xfrm>
          <a:prstGeom prst="rect">
            <a:avLst/>
          </a:prstGeom>
        </p:spPr>
      </p:pic>
      <p:sp>
        <p:nvSpPr>
          <p:cNvPr id="104" name="Rectangle 103">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3B1CF6-B7C6-F525-5BD0-D1EC69A0F836}"/>
              </a:ext>
            </a:extLst>
          </p:cNvPr>
          <p:cNvSpPr>
            <a:spLocks noGrp="1"/>
          </p:cNvSpPr>
          <p:nvPr>
            <p:ph type="title"/>
          </p:nvPr>
        </p:nvSpPr>
        <p:spPr>
          <a:xfrm>
            <a:off x="838200" y="365125"/>
            <a:ext cx="10515600" cy="1325563"/>
          </a:xfrm>
        </p:spPr>
        <p:txBody>
          <a:bodyPr>
            <a:normAutofit/>
          </a:bodyPr>
          <a:lstStyle/>
          <a:p>
            <a:r>
              <a:rPr lang="en-US" b="1"/>
              <a:t>Rationale for choosing Dataset</a:t>
            </a:r>
          </a:p>
        </p:txBody>
      </p:sp>
      <p:graphicFrame>
        <p:nvGraphicFramePr>
          <p:cNvPr id="67" name="Content Placeholder 2">
            <a:extLst>
              <a:ext uri="{FF2B5EF4-FFF2-40B4-BE49-F238E27FC236}">
                <a16:creationId xmlns:a16="http://schemas.microsoft.com/office/drawing/2014/main" id="{63F2DE01-39BC-996A-2DAD-ED5D3E5466D8}"/>
              </a:ext>
            </a:extLst>
          </p:cNvPr>
          <p:cNvGraphicFramePr>
            <a:graphicFrameLocks noGrp="1"/>
          </p:cNvGraphicFramePr>
          <p:nvPr>
            <p:ph idx="1"/>
            <p:extLst>
              <p:ext uri="{D42A27DB-BD31-4B8C-83A1-F6EECF244321}">
                <p14:modId xmlns:p14="http://schemas.microsoft.com/office/powerpoint/2010/main" val="69237818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71826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3B1CF6-B7C6-F525-5BD0-D1EC69A0F836}"/>
              </a:ext>
            </a:extLst>
          </p:cNvPr>
          <p:cNvSpPr>
            <a:spLocks noGrp="1"/>
          </p:cNvSpPr>
          <p:nvPr>
            <p:ph type="title"/>
          </p:nvPr>
        </p:nvSpPr>
        <p:spPr>
          <a:xfrm>
            <a:off x="686834" y="1153572"/>
            <a:ext cx="3200400" cy="4461163"/>
          </a:xfrm>
        </p:spPr>
        <p:txBody>
          <a:bodyPr>
            <a:normAutofit/>
          </a:bodyPr>
          <a:lstStyle/>
          <a:p>
            <a:r>
              <a:rPr lang="en-US" b="1">
                <a:solidFill>
                  <a:srgbClr val="FFFFFF"/>
                </a:solidFill>
              </a:rPr>
              <a:t>Dataset Details</a:t>
            </a:r>
            <a:endParaRPr lang="en-US" b="1" dirty="0">
              <a:solidFill>
                <a:srgbClr val="FFFFFF"/>
              </a:solidFill>
            </a:endParaRPr>
          </a:p>
        </p:txBody>
      </p:sp>
      <p:sp>
        <p:nvSpPr>
          <p:cNvPr id="55" name="Arc 5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7" name="Content Placeholder 2">
            <a:extLst>
              <a:ext uri="{FF2B5EF4-FFF2-40B4-BE49-F238E27FC236}">
                <a16:creationId xmlns:a16="http://schemas.microsoft.com/office/drawing/2014/main" id="{56BBF1BB-9EE2-2F09-53CE-DC88E0C05387}"/>
              </a:ext>
            </a:extLst>
          </p:cNvPr>
          <p:cNvSpPr>
            <a:spLocks noGrp="1"/>
          </p:cNvSpPr>
          <p:nvPr>
            <p:ph idx="1"/>
          </p:nvPr>
        </p:nvSpPr>
        <p:spPr>
          <a:xfrm>
            <a:off x="4447308" y="591344"/>
            <a:ext cx="6906491" cy="5585619"/>
          </a:xfrm>
        </p:spPr>
        <p:txBody>
          <a:bodyPr anchor="ctr">
            <a:normAutofit/>
          </a:bodyPr>
          <a:lstStyle/>
          <a:p>
            <a:pPr marL="0" indent="0" algn="just">
              <a:buNone/>
            </a:pPr>
            <a:r>
              <a:rPr lang="en-US" sz="2000" b="1" dirty="0" err="1"/>
              <a:t>ExaSens</a:t>
            </a:r>
            <a:r>
              <a:rPr lang="en-US" sz="2000" b="1" dirty="0"/>
              <a:t> Dataset Overview:</a:t>
            </a:r>
          </a:p>
          <a:p>
            <a:pPr marL="755650" indent="-214313" algn="just"/>
            <a:r>
              <a:rPr lang="en-US" sz="2000" b="1" dirty="0"/>
              <a:t>399 instances with 4 features each</a:t>
            </a:r>
          </a:p>
          <a:p>
            <a:pPr marL="755650" indent="-214313" algn="just"/>
            <a:r>
              <a:rPr lang="en-US" sz="2000" dirty="0"/>
              <a:t>Contains saliva samples from patients with COPD, asthma, respiratory infections, and healthy controls.</a:t>
            </a:r>
          </a:p>
          <a:p>
            <a:pPr marL="755650" indent="-214313" algn="just"/>
            <a:r>
              <a:rPr lang="en-US" sz="2000" dirty="0"/>
              <a:t>Download in CSV format, with a file size of approximately 13.7 KB.</a:t>
            </a:r>
          </a:p>
          <a:p>
            <a:pPr marL="755650" indent="-214313" algn="just"/>
            <a:r>
              <a:rPr lang="en-US" sz="2000" dirty="0"/>
              <a:t>Valuable for classification tasks in medical research.</a:t>
            </a:r>
          </a:p>
          <a:p>
            <a:pPr marL="55563" indent="0" algn="just">
              <a:buNone/>
            </a:pPr>
            <a:r>
              <a:rPr lang="en-US" sz="2000" b="1" dirty="0"/>
              <a:t>Dataset Citation: </a:t>
            </a:r>
            <a:r>
              <a:rPr lang="en-US" sz="2000" dirty="0" err="1"/>
              <a:t>Pouya</a:t>
            </a:r>
            <a:r>
              <a:rPr lang="en-US" sz="2000" dirty="0"/>
              <a:t> </a:t>
            </a:r>
            <a:r>
              <a:rPr lang="en-US" sz="2000" dirty="0" err="1"/>
              <a:t>Soltani</a:t>
            </a:r>
            <a:r>
              <a:rPr lang="en-US" sz="2000" dirty="0"/>
              <a:t> </a:t>
            </a:r>
            <a:r>
              <a:rPr lang="en-US" sz="2000" dirty="0" err="1"/>
              <a:t>Zarrin</a:t>
            </a:r>
            <a:r>
              <a:rPr lang="en-US" sz="2000" dirty="0"/>
              <a:t>, Niels </a:t>
            </a:r>
            <a:r>
              <a:rPr lang="en-US" sz="2000" dirty="0" err="1"/>
              <a:t>Roeckendof</a:t>
            </a:r>
            <a:r>
              <a:rPr lang="en-US" sz="2000" dirty="0"/>
              <a:t>, Christian Wenger, May 28, 2020, “</a:t>
            </a:r>
            <a:r>
              <a:rPr lang="en-US" sz="2000" dirty="0" err="1"/>
              <a:t>Exasens</a:t>
            </a:r>
            <a:r>
              <a:rPr lang="en-US" sz="2000" dirty="0"/>
              <a:t>: a novel dataset for the classification of saliva samples of COPD patients”, IEEE </a:t>
            </a:r>
            <a:r>
              <a:rPr lang="en-US" sz="2000" dirty="0" err="1"/>
              <a:t>Dataport,doi</a:t>
            </a:r>
            <a:r>
              <a:rPr lang="en-US" sz="2000" dirty="0"/>
              <a:t>: https://</a:t>
            </a:r>
            <a:r>
              <a:rPr lang="en-US" sz="2000" dirty="0" err="1"/>
              <a:t>dx.doi.org</a:t>
            </a:r>
            <a:r>
              <a:rPr lang="en-US" sz="2000" dirty="0"/>
              <a:t>/10.21227/7t0z-pd65.</a:t>
            </a:r>
          </a:p>
          <a:p>
            <a:pPr marL="55563" indent="0" algn="just">
              <a:buNone/>
            </a:pPr>
            <a:r>
              <a:rPr lang="en-US" sz="2000" dirty="0" err="1"/>
              <a:t>Link:</a:t>
            </a:r>
            <a:r>
              <a:rPr lang="en-US" sz="2000" dirty="0" err="1">
                <a:hlinkClick r:id="rId2"/>
              </a:rPr>
              <a:t>https</a:t>
            </a:r>
            <a:r>
              <a:rPr lang="en-US" sz="2000" dirty="0">
                <a:hlinkClick r:id="rId2"/>
              </a:rPr>
              <a:t>://ieee-dataport.org/open-access/exasens-novel-dataset-classification-saliva-samples-copd-patients</a:t>
            </a:r>
            <a:r>
              <a:rPr lang="en-US" sz="2000" dirty="0"/>
              <a:t> </a:t>
            </a:r>
          </a:p>
          <a:p>
            <a:pPr marL="55563" indent="0">
              <a:buNone/>
            </a:pPr>
            <a:endParaRPr lang="en-US" sz="2000" b="1" dirty="0"/>
          </a:p>
          <a:p>
            <a:endParaRPr lang="en-US" sz="2000" b="1" dirty="0"/>
          </a:p>
        </p:txBody>
      </p:sp>
    </p:spTree>
    <p:extLst>
      <p:ext uri="{BB962C8B-B14F-4D97-AF65-F5344CB8AC3E}">
        <p14:creationId xmlns:p14="http://schemas.microsoft.com/office/powerpoint/2010/main" val="1951007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3B1CF6-B7C6-F525-5BD0-D1EC69A0F836}"/>
              </a:ext>
            </a:extLst>
          </p:cNvPr>
          <p:cNvSpPr>
            <a:spLocks noGrp="1"/>
          </p:cNvSpPr>
          <p:nvPr>
            <p:ph type="title"/>
          </p:nvPr>
        </p:nvSpPr>
        <p:spPr>
          <a:xfrm>
            <a:off x="4654296" y="329184"/>
            <a:ext cx="6894576" cy="1783080"/>
          </a:xfrm>
        </p:spPr>
        <p:txBody>
          <a:bodyPr anchor="b">
            <a:normAutofit/>
          </a:bodyPr>
          <a:lstStyle/>
          <a:p>
            <a:r>
              <a:rPr lang="en-US" sz="5400" b="1"/>
              <a:t>Dataset Description</a:t>
            </a:r>
          </a:p>
        </p:txBody>
      </p:sp>
      <p:pic>
        <p:nvPicPr>
          <p:cNvPr id="60" name="Picture 59" descr="A row of samples for medical testing">
            <a:extLst>
              <a:ext uri="{FF2B5EF4-FFF2-40B4-BE49-F238E27FC236}">
                <a16:creationId xmlns:a16="http://schemas.microsoft.com/office/drawing/2014/main" id="{5964FCFF-3280-BB46-B7FB-9E5D9A144138}"/>
              </a:ext>
            </a:extLst>
          </p:cNvPr>
          <p:cNvPicPr>
            <a:picLocks noChangeAspect="1"/>
          </p:cNvPicPr>
          <p:nvPr/>
        </p:nvPicPr>
        <p:blipFill>
          <a:blip r:embed="rId2"/>
          <a:srcRect l="51581" r="4100"/>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69"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Content Placeholder 2">
            <a:extLst>
              <a:ext uri="{FF2B5EF4-FFF2-40B4-BE49-F238E27FC236}">
                <a16:creationId xmlns:a16="http://schemas.microsoft.com/office/drawing/2014/main" id="{56BBF1BB-9EE2-2F09-53CE-DC88E0C05387}"/>
              </a:ext>
            </a:extLst>
          </p:cNvPr>
          <p:cNvSpPr>
            <a:spLocks noGrp="1"/>
          </p:cNvSpPr>
          <p:nvPr>
            <p:ph idx="1"/>
          </p:nvPr>
        </p:nvSpPr>
        <p:spPr>
          <a:xfrm>
            <a:off x="4654296" y="2706624"/>
            <a:ext cx="6894576" cy="3483864"/>
          </a:xfrm>
        </p:spPr>
        <p:txBody>
          <a:bodyPr>
            <a:normAutofit/>
          </a:bodyPr>
          <a:lstStyle/>
          <a:p>
            <a:pPr marL="312738" indent="-312738" algn="just"/>
            <a:r>
              <a:rPr lang="en-US" sz="1400" b="1" dirty="0"/>
              <a:t>Sample Groups:</a:t>
            </a:r>
          </a:p>
          <a:p>
            <a:pPr marL="898525" indent="-457200" algn="just"/>
            <a:r>
              <a:rPr lang="en-US" sz="1400" b="1" dirty="0"/>
              <a:t>COPD Patients- </a:t>
            </a:r>
            <a:r>
              <a:rPr lang="en-US" sz="1400" dirty="0"/>
              <a:t>Without acute respiratory infection.</a:t>
            </a:r>
          </a:p>
          <a:p>
            <a:pPr marL="898525" indent="-457200" algn="just"/>
            <a:r>
              <a:rPr lang="en-US" sz="1400" b="1" dirty="0"/>
              <a:t>Asthma patients- </a:t>
            </a:r>
            <a:r>
              <a:rPr lang="en-US" sz="1400" dirty="0"/>
              <a:t>Without respiratory infections.</a:t>
            </a:r>
          </a:p>
          <a:p>
            <a:pPr marL="898525" indent="-457200" algn="just"/>
            <a:r>
              <a:rPr lang="en-US" sz="1400" b="1" dirty="0"/>
              <a:t>Individuals with respiratory infections– </a:t>
            </a:r>
            <a:r>
              <a:rPr lang="en-US" sz="1400" dirty="0"/>
              <a:t>Without COPD or asthma.</a:t>
            </a:r>
          </a:p>
          <a:p>
            <a:pPr marL="898525" indent="-457200" algn="just"/>
            <a:r>
              <a:rPr lang="en-US" sz="1400" b="1" dirty="0"/>
              <a:t>Healthy Controls-  </a:t>
            </a:r>
            <a:r>
              <a:rPr lang="en-US" sz="1400" dirty="0"/>
              <a:t>No respiratory conditions.</a:t>
            </a:r>
          </a:p>
          <a:p>
            <a:pPr marL="455613" indent="-455613" algn="just"/>
            <a:r>
              <a:rPr lang="en-US" sz="1400" b="1" dirty="0"/>
              <a:t>Key Attributes:</a:t>
            </a:r>
          </a:p>
          <a:p>
            <a:pPr marL="1212850" indent="-671513" algn="just"/>
            <a:r>
              <a:rPr lang="en-US" sz="1400" b="1" dirty="0"/>
              <a:t>Diagnosis: </a:t>
            </a:r>
            <a:r>
              <a:rPr lang="en-US" sz="1400" dirty="0"/>
              <a:t>COPD, Asthma, Infected, Healthy Control(HC)</a:t>
            </a:r>
          </a:p>
          <a:p>
            <a:pPr marL="1212850" indent="-671513" algn="just"/>
            <a:r>
              <a:rPr lang="en-US" sz="1400" b="1" dirty="0"/>
              <a:t>Patient ID, Age, Gender.</a:t>
            </a:r>
          </a:p>
          <a:p>
            <a:pPr marL="1212850" indent="-671513" algn="just"/>
            <a:r>
              <a:rPr lang="en-US" sz="1400" b="1" dirty="0"/>
              <a:t>Smoking Status: </a:t>
            </a:r>
            <a:r>
              <a:rPr lang="en-US" sz="1400" dirty="0"/>
              <a:t>Non-smoker, Ex-smoker, Active smoker.</a:t>
            </a:r>
          </a:p>
          <a:p>
            <a:pPr marL="1212850" indent="-671513" algn="just"/>
            <a:r>
              <a:rPr lang="en-US" sz="1400" b="1" dirty="0"/>
              <a:t>Saliva Permittivity: </a:t>
            </a:r>
            <a:r>
              <a:rPr lang="en-US" sz="1400" dirty="0"/>
              <a:t>Real and imaginary parts (measured as minimum and average values)</a:t>
            </a:r>
            <a:endParaRPr lang="en-US" sz="1400" b="1" dirty="0"/>
          </a:p>
          <a:p>
            <a:endParaRPr lang="en-US" sz="1400" b="1" dirty="0"/>
          </a:p>
        </p:txBody>
      </p:sp>
    </p:spTree>
    <p:extLst>
      <p:ext uri="{BB962C8B-B14F-4D97-AF65-F5344CB8AC3E}">
        <p14:creationId xmlns:p14="http://schemas.microsoft.com/office/powerpoint/2010/main" val="4037732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3B1CF6-B7C6-F525-5BD0-D1EC69A0F836}"/>
              </a:ext>
            </a:extLst>
          </p:cNvPr>
          <p:cNvSpPr>
            <a:spLocks noGrp="1"/>
          </p:cNvSpPr>
          <p:nvPr>
            <p:ph type="title"/>
          </p:nvPr>
        </p:nvSpPr>
        <p:spPr>
          <a:xfrm>
            <a:off x="686834" y="1153572"/>
            <a:ext cx="3200400" cy="4461163"/>
          </a:xfrm>
        </p:spPr>
        <p:txBody>
          <a:bodyPr>
            <a:normAutofit/>
          </a:bodyPr>
          <a:lstStyle/>
          <a:p>
            <a:r>
              <a:rPr lang="en-US" sz="3700" b="1">
                <a:solidFill>
                  <a:srgbClr val="FFFFFF"/>
                </a:solidFill>
              </a:rPr>
              <a:t>Ethical Requirements</a:t>
            </a:r>
          </a:p>
        </p:txBody>
      </p:sp>
      <p:sp>
        <p:nvSpPr>
          <p:cNvPr id="55" name="Arc 5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Content Placeholder 2">
            <a:extLst>
              <a:ext uri="{FF2B5EF4-FFF2-40B4-BE49-F238E27FC236}">
                <a16:creationId xmlns:a16="http://schemas.microsoft.com/office/drawing/2014/main" id="{56BBF1BB-9EE2-2F09-53CE-DC88E0C05387}"/>
              </a:ext>
            </a:extLst>
          </p:cNvPr>
          <p:cNvSpPr>
            <a:spLocks noGrp="1"/>
          </p:cNvSpPr>
          <p:nvPr>
            <p:ph idx="1"/>
          </p:nvPr>
        </p:nvSpPr>
        <p:spPr>
          <a:xfrm>
            <a:off x="4447308" y="591344"/>
            <a:ext cx="6906491" cy="5585619"/>
          </a:xfrm>
        </p:spPr>
        <p:txBody>
          <a:bodyPr anchor="ctr">
            <a:normAutofit/>
          </a:bodyPr>
          <a:lstStyle/>
          <a:p>
            <a:pPr marL="0" indent="0" algn="just">
              <a:buNone/>
            </a:pPr>
            <a:r>
              <a:rPr lang="en-US" dirty="0"/>
              <a:t>The chosen dataset does not fall under the scope of the GDPR as it does not include any personal data or data that can be used to identify a person. The research does not pose any ethical issues and is in compliance with the University of Hertfordshire’s ethical principles. The dataset is obtained from IEEE </a:t>
            </a:r>
            <a:r>
              <a:rPr lang="en-US" dirty="0" err="1"/>
              <a:t>Dataport</a:t>
            </a:r>
            <a:r>
              <a:rPr lang="en-US" dirty="0"/>
              <a:t>, and there are no restrictions to using the dataset for research. As the dataset used in this research was a fictional dataset and no people were involved in the data collection process and therefore adherence to ethical considerations was not an issue.</a:t>
            </a:r>
          </a:p>
        </p:txBody>
      </p:sp>
    </p:spTree>
    <p:extLst>
      <p:ext uri="{BB962C8B-B14F-4D97-AF65-F5344CB8AC3E}">
        <p14:creationId xmlns:p14="http://schemas.microsoft.com/office/powerpoint/2010/main" val="1127138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3B1CF6-B7C6-F525-5BD0-D1EC69A0F836}"/>
              </a:ext>
            </a:extLst>
          </p:cNvPr>
          <p:cNvSpPr>
            <a:spLocks noGrp="1"/>
          </p:cNvSpPr>
          <p:nvPr>
            <p:ph type="title"/>
          </p:nvPr>
        </p:nvSpPr>
        <p:spPr>
          <a:xfrm>
            <a:off x="686834" y="1153572"/>
            <a:ext cx="3200400" cy="4461163"/>
          </a:xfrm>
        </p:spPr>
        <p:txBody>
          <a:bodyPr>
            <a:normAutofit/>
          </a:bodyPr>
          <a:lstStyle/>
          <a:p>
            <a:r>
              <a:rPr lang="en-US" sz="4100" b="1">
                <a:solidFill>
                  <a:srgbClr val="FFFFFF"/>
                </a:solidFill>
              </a:rPr>
              <a:t>Tools and Technologies</a:t>
            </a:r>
          </a:p>
        </p:txBody>
      </p:sp>
      <p:sp>
        <p:nvSpPr>
          <p:cNvPr id="89" name="Arc 8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0" name="Content Placeholder 2">
            <a:extLst>
              <a:ext uri="{FF2B5EF4-FFF2-40B4-BE49-F238E27FC236}">
                <a16:creationId xmlns:a16="http://schemas.microsoft.com/office/drawing/2014/main" id="{56BBF1BB-9EE2-2F09-53CE-DC88E0C05387}"/>
              </a:ext>
            </a:extLst>
          </p:cNvPr>
          <p:cNvSpPr>
            <a:spLocks noGrp="1"/>
          </p:cNvSpPr>
          <p:nvPr>
            <p:ph idx="1"/>
          </p:nvPr>
        </p:nvSpPr>
        <p:spPr>
          <a:xfrm>
            <a:off x="4447308" y="591344"/>
            <a:ext cx="6906491" cy="5585619"/>
          </a:xfrm>
        </p:spPr>
        <p:txBody>
          <a:bodyPr anchor="ctr">
            <a:normAutofit/>
          </a:bodyPr>
          <a:lstStyle/>
          <a:p>
            <a:pPr algn="just"/>
            <a:r>
              <a:rPr lang="en-US" b="1" dirty="0"/>
              <a:t>Python: </a:t>
            </a:r>
            <a:r>
              <a:rPr lang="en-US" dirty="0"/>
              <a:t>Main programming language for machine learning and data analysis.</a:t>
            </a:r>
          </a:p>
          <a:p>
            <a:pPr algn="just"/>
            <a:r>
              <a:rPr lang="en-US" b="1" dirty="0"/>
              <a:t>Scikit-learn: </a:t>
            </a:r>
            <a:r>
              <a:rPr lang="en-US" dirty="0"/>
              <a:t>For machine learning models and performance evaluation.</a:t>
            </a:r>
          </a:p>
          <a:p>
            <a:pPr algn="just"/>
            <a:r>
              <a:rPr lang="en-US" b="1" dirty="0"/>
              <a:t>Imbalanced-learn: </a:t>
            </a:r>
            <a:r>
              <a:rPr lang="en-US" dirty="0"/>
              <a:t>Managed SMOTE-ENC oversampling process.</a:t>
            </a:r>
          </a:p>
          <a:p>
            <a:pPr algn="just"/>
            <a:r>
              <a:rPr lang="en-US" b="1" dirty="0"/>
              <a:t>Matplotlib &amp; Seaborn: </a:t>
            </a:r>
            <a:r>
              <a:rPr lang="en-US" dirty="0"/>
              <a:t>Data visualization and result analysis.</a:t>
            </a:r>
          </a:p>
          <a:p>
            <a:pPr algn="just"/>
            <a:r>
              <a:rPr lang="en-US" b="1" dirty="0" err="1"/>
              <a:t>Numpy</a:t>
            </a:r>
            <a:r>
              <a:rPr lang="en-US" b="1" dirty="0"/>
              <a:t> &amp; Pandas: </a:t>
            </a:r>
            <a:r>
              <a:rPr lang="en-US" dirty="0"/>
              <a:t>Data preprocessing and manipulation.</a:t>
            </a:r>
          </a:p>
          <a:p>
            <a:pPr algn="just"/>
            <a:r>
              <a:rPr lang="en-US" b="1" dirty="0"/>
              <a:t>Google </a:t>
            </a:r>
            <a:r>
              <a:rPr lang="en-US" b="1" dirty="0" err="1"/>
              <a:t>Colab</a:t>
            </a:r>
            <a:r>
              <a:rPr lang="en-US" b="1" dirty="0"/>
              <a:t>: </a:t>
            </a:r>
            <a:r>
              <a:rPr lang="en-US" dirty="0"/>
              <a:t>Cloud- based environment for coding and collaboration.</a:t>
            </a:r>
            <a:endParaRPr lang="en-US" b="1" dirty="0"/>
          </a:p>
        </p:txBody>
      </p:sp>
    </p:spTree>
    <p:extLst>
      <p:ext uri="{BB962C8B-B14F-4D97-AF65-F5344CB8AC3E}">
        <p14:creationId xmlns:p14="http://schemas.microsoft.com/office/powerpoint/2010/main" val="3535746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3B1CF6-B7C6-F525-5BD0-D1EC69A0F836}"/>
              </a:ext>
            </a:extLst>
          </p:cNvPr>
          <p:cNvSpPr>
            <a:spLocks noGrp="1"/>
          </p:cNvSpPr>
          <p:nvPr>
            <p:ph type="title"/>
          </p:nvPr>
        </p:nvSpPr>
        <p:spPr>
          <a:xfrm>
            <a:off x="572493" y="238539"/>
            <a:ext cx="11018520" cy="1434415"/>
          </a:xfrm>
        </p:spPr>
        <p:txBody>
          <a:bodyPr anchor="b">
            <a:normAutofit/>
          </a:bodyPr>
          <a:lstStyle/>
          <a:p>
            <a:r>
              <a:rPr lang="en-US" sz="5400" b="1"/>
              <a:t>Research Methodology</a:t>
            </a:r>
          </a:p>
        </p:txBody>
      </p:sp>
      <p:sp>
        <p:nvSpPr>
          <p:cNvPr id="7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A1FD3698-8585-9A3F-BC2A-E7EB0D2CD93F}"/>
              </a:ext>
            </a:extLst>
          </p:cNvPr>
          <p:cNvPicPr>
            <a:picLocks noChangeAspect="1"/>
          </p:cNvPicPr>
          <p:nvPr/>
        </p:nvPicPr>
        <p:blipFill>
          <a:blip r:embed="rId2"/>
          <a:srcRect l="24169" r="11615" b="2"/>
          <a:stretch/>
        </p:blipFill>
        <p:spPr>
          <a:xfrm>
            <a:off x="7675658" y="2093976"/>
            <a:ext cx="3941064" cy="4096512"/>
          </a:xfrm>
          <a:prstGeom prst="rect">
            <a:avLst/>
          </a:prstGeom>
        </p:spPr>
      </p:pic>
      <p:graphicFrame>
        <p:nvGraphicFramePr>
          <p:cNvPr id="71" name="Content Placeholder 2">
            <a:extLst>
              <a:ext uri="{FF2B5EF4-FFF2-40B4-BE49-F238E27FC236}">
                <a16:creationId xmlns:a16="http://schemas.microsoft.com/office/drawing/2014/main" id="{99FE9B40-9F13-A512-D460-5639A0E9246D}"/>
              </a:ext>
            </a:extLst>
          </p:cNvPr>
          <p:cNvGraphicFramePr/>
          <p:nvPr>
            <p:extLst>
              <p:ext uri="{D42A27DB-BD31-4B8C-83A1-F6EECF244321}">
                <p14:modId xmlns:p14="http://schemas.microsoft.com/office/powerpoint/2010/main" val="3106782593"/>
              </p:ext>
            </p:extLst>
          </p:nvPr>
        </p:nvGraphicFramePr>
        <p:xfrm>
          <a:off x="572493" y="2071316"/>
          <a:ext cx="6713552" cy="41191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1400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3B1CF6-B7C6-F525-5BD0-D1EC69A0F836}"/>
              </a:ext>
            </a:extLst>
          </p:cNvPr>
          <p:cNvSpPr>
            <a:spLocks noGrp="1"/>
          </p:cNvSpPr>
          <p:nvPr>
            <p:ph type="title"/>
          </p:nvPr>
        </p:nvSpPr>
        <p:spPr>
          <a:xfrm>
            <a:off x="838200" y="459863"/>
            <a:ext cx="10515600" cy="1004594"/>
          </a:xfrm>
        </p:spPr>
        <p:txBody>
          <a:bodyPr>
            <a:normAutofit/>
          </a:bodyPr>
          <a:lstStyle/>
          <a:p>
            <a:pPr algn="ctr"/>
            <a:r>
              <a:rPr lang="en-US" b="1">
                <a:solidFill>
                  <a:srgbClr val="FFFFFF"/>
                </a:solidFill>
              </a:rPr>
              <a:t>Project Plan</a:t>
            </a:r>
          </a:p>
        </p:txBody>
      </p:sp>
      <p:sp>
        <p:nvSpPr>
          <p:cNvPr id="62" name="Rectangle: Rounded Corners 54">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8" name="Content Placeholder 2">
            <a:extLst>
              <a:ext uri="{FF2B5EF4-FFF2-40B4-BE49-F238E27FC236}">
                <a16:creationId xmlns:a16="http://schemas.microsoft.com/office/drawing/2014/main" id="{91323B49-CC2A-FE48-1E3F-111112958486}"/>
              </a:ext>
            </a:extLst>
          </p:cNvPr>
          <p:cNvGraphicFramePr>
            <a:graphicFrameLocks noGrp="1"/>
          </p:cNvGraphicFramePr>
          <p:nvPr>
            <p:ph idx="1"/>
            <p:extLst>
              <p:ext uri="{D42A27DB-BD31-4B8C-83A1-F6EECF244321}">
                <p14:modId xmlns:p14="http://schemas.microsoft.com/office/powerpoint/2010/main" val="3334734736"/>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4082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39F23E05-E5C5-497C-A842-7BD21B207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3B1CF6-B7C6-F525-5BD0-D1EC69A0F836}"/>
              </a:ext>
            </a:extLst>
          </p:cNvPr>
          <p:cNvSpPr>
            <a:spLocks noGrp="1"/>
          </p:cNvSpPr>
          <p:nvPr>
            <p:ph type="title"/>
          </p:nvPr>
        </p:nvSpPr>
        <p:spPr>
          <a:xfrm>
            <a:off x="838200" y="365126"/>
            <a:ext cx="10515600" cy="1306440"/>
          </a:xfrm>
        </p:spPr>
        <p:txBody>
          <a:bodyPr>
            <a:normAutofit/>
          </a:bodyPr>
          <a:lstStyle/>
          <a:p>
            <a:r>
              <a:rPr lang="en-US" sz="4000" b="1"/>
              <a:t>Expected Outcomes</a:t>
            </a:r>
          </a:p>
        </p:txBody>
      </p:sp>
      <p:pic>
        <p:nvPicPr>
          <p:cNvPr id="49" name="Picture 48">
            <a:extLst>
              <a:ext uri="{FF2B5EF4-FFF2-40B4-BE49-F238E27FC236}">
                <a16:creationId xmlns:a16="http://schemas.microsoft.com/office/drawing/2014/main" id="{B7D07E23-76C8-0BD7-44E9-E9FC8BD32698}"/>
              </a:ext>
            </a:extLst>
          </p:cNvPr>
          <p:cNvPicPr>
            <a:picLocks noChangeAspect="1"/>
          </p:cNvPicPr>
          <p:nvPr/>
        </p:nvPicPr>
        <p:blipFill>
          <a:blip r:embed="rId2"/>
          <a:srcRect l="12727" r="29072"/>
          <a:stretch/>
        </p:blipFill>
        <p:spPr>
          <a:xfrm>
            <a:off x="7989296" y="1843285"/>
            <a:ext cx="3364502" cy="3728611"/>
          </a:xfrm>
          <a:prstGeom prst="rect">
            <a:avLst/>
          </a:prstGeom>
        </p:spPr>
      </p:pic>
      <p:graphicFrame>
        <p:nvGraphicFramePr>
          <p:cNvPr id="48" name="Content Placeholder 2">
            <a:extLst>
              <a:ext uri="{FF2B5EF4-FFF2-40B4-BE49-F238E27FC236}">
                <a16:creationId xmlns:a16="http://schemas.microsoft.com/office/drawing/2014/main" id="{B5981FD2-A730-A9E7-FCD8-717DB3D5D8F4}"/>
              </a:ext>
            </a:extLst>
          </p:cNvPr>
          <p:cNvGraphicFramePr>
            <a:graphicFrameLocks noGrp="1"/>
          </p:cNvGraphicFramePr>
          <p:nvPr>
            <p:ph idx="1"/>
            <p:extLst>
              <p:ext uri="{D42A27DB-BD31-4B8C-83A1-F6EECF244321}">
                <p14:modId xmlns:p14="http://schemas.microsoft.com/office/powerpoint/2010/main" val="4027364544"/>
              </p:ext>
            </p:extLst>
          </p:nvPr>
        </p:nvGraphicFramePr>
        <p:xfrm>
          <a:off x="838200" y="1825625"/>
          <a:ext cx="6714066" cy="430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7801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Arc 22">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FF4873-66F7-5D1C-1834-FAD68CC69915}"/>
              </a:ext>
            </a:extLst>
          </p:cNvPr>
          <p:cNvSpPr>
            <a:spLocks noGrp="1"/>
          </p:cNvSpPr>
          <p:nvPr>
            <p:ph type="ctrTitle"/>
          </p:nvPr>
        </p:nvSpPr>
        <p:spPr>
          <a:xfrm>
            <a:off x="4038600" y="1939159"/>
            <a:ext cx="7644627" cy="2751086"/>
          </a:xfrm>
        </p:spPr>
        <p:txBody>
          <a:bodyPr>
            <a:normAutofit/>
          </a:bodyPr>
          <a:lstStyle/>
          <a:p>
            <a:pPr algn="r"/>
            <a:r>
              <a:rPr lang="en-US" b="1"/>
              <a:t>THANK YOU</a:t>
            </a:r>
          </a:p>
        </p:txBody>
      </p:sp>
    </p:spTree>
    <p:extLst>
      <p:ext uri="{BB962C8B-B14F-4D97-AF65-F5344CB8AC3E}">
        <p14:creationId xmlns:p14="http://schemas.microsoft.com/office/powerpoint/2010/main" val="4288201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2310D7D-C82C-77E8-BDD8-86B76A6BEB61}"/>
              </a:ext>
            </a:extLst>
          </p:cNvPr>
          <p:cNvSpPr>
            <a:spLocks noGrp="1"/>
          </p:cNvSpPr>
          <p:nvPr>
            <p:ph type="title"/>
          </p:nvPr>
        </p:nvSpPr>
        <p:spPr>
          <a:xfrm>
            <a:off x="838200" y="365125"/>
            <a:ext cx="5393361" cy="1325563"/>
          </a:xfrm>
        </p:spPr>
        <p:txBody>
          <a:bodyPr>
            <a:normAutofit/>
          </a:bodyPr>
          <a:lstStyle/>
          <a:p>
            <a:r>
              <a:rPr lang="en-US" b="1" dirty="0"/>
              <a:t>Background</a:t>
            </a:r>
          </a:p>
        </p:txBody>
      </p:sp>
      <p:sp>
        <p:nvSpPr>
          <p:cNvPr id="65" name="Freeform: Shape 64">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A655618-B980-4448-C402-F69A86B571E3}"/>
              </a:ext>
            </a:extLst>
          </p:cNvPr>
          <p:cNvSpPr>
            <a:spLocks noGrp="1"/>
          </p:cNvSpPr>
          <p:nvPr>
            <p:ph idx="1"/>
          </p:nvPr>
        </p:nvSpPr>
        <p:spPr>
          <a:xfrm>
            <a:off x="838200" y="1825625"/>
            <a:ext cx="5393361" cy="4351338"/>
          </a:xfrm>
        </p:spPr>
        <p:txBody>
          <a:bodyPr>
            <a:normAutofit/>
          </a:bodyPr>
          <a:lstStyle/>
          <a:p>
            <a:pPr marL="0" indent="0" algn="just">
              <a:buNone/>
            </a:pPr>
            <a:r>
              <a:rPr lang="en-US" sz="2400" dirty="0"/>
              <a:t>Class imbalance is a common challenge in medical datasets, often leading for minority classes. This issue is particularly critical in COPD diagnosis, where underrepresented cases  to biased predictions and reduced model performance may go undetected. Traditional oversampling techniques struggle with mixed data types, making it difficult to generate realistic synthetic samples.</a:t>
            </a:r>
          </a:p>
        </p:txBody>
      </p:sp>
      <p:sp>
        <p:nvSpPr>
          <p:cNvPr id="67" name="Oval 66">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Graphic 48" descr="Statistics">
            <a:extLst>
              <a:ext uri="{FF2B5EF4-FFF2-40B4-BE49-F238E27FC236}">
                <a16:creationId xmlns:a16="http://schemas.microsoft.com/office/drawing/2014/main" id="{C648E3A7-6CE6-6B27-28DF-4761A60EB8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69" name="Freeform: Shape 68">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71" name="Straight Connector 70">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800326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9D0BC1-DD9F-0D8B-280A-DA43C3B01F03}"/>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Aim</a:t>
            </a:r>
          </a:p>
        </p:txBody>
      </p:sp>
      <p:sp>
        <p:nvSpPr>
          <p:cNvPr id="7" name="Arc 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54385F5-0DDF-4F98-9C29-4209E0F5EA63}"/>
              </a:ext>
            </a:extLst>
          </p:cNvPr>
          <p:cNvSpPr>
            <a:spLocks noGrp="1"/>
          </p:cNvSpPr>
          <p:nvPr>
            <p:ph idx="1"/>
          </p:nvPr>
        </p:nvSpPr>
        <p:spPr>
          <a:xfrm>
            <a:off x="4447308" y="591344"/>
            <a:ext cx="6906491" cy="5585619"/>
          </a:xfrm>
        </p:spPr>
        <p:txBody>
          <a:bodyPr anchor="ctr">
            <a:normAutofit/>
          </a:bodyPr>
          <a:lstStyle/>
          <a:p>
            <a:pPr marL="0" indent="0" algn="just">
              <a:buNone/>
            </a:pPr>
            <a:r>
              <a:rPr lang="en-US" dirty="0"/>
              <a:t>The main focus of  this research is to propose oversampling techniques, SMOTE and SMOTE-ENC (SMOTE- Encoded Nominal and Continuous), in the context of classification tasks using the ExaSens dataset, which contains saliva samples of COPD (Chronic Obstructive Pulmonary Disease) patients.</a:t>
            </a:r>
          </a:p>
          <a:p>
            <a:pPr marL="0" indent="0">
              <a:buNone/>
            </a:pPr>
            <a:endParaRPr lang="en-US" dirty="0"/>
          </a:p>
        </p:txBody>
      </p:sp>
    </p:spTree>
    <p:extLst>
      <p:ext uri="{BB962C8B-B14F-4D97-AF65-F5344CB8AC3E}">
        <p14:creationId xmlns:p14="http://schemas.microsoft.com/office/powerpoint/2010/main" val="3512928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AC30A6-9113-2FA1-8900-C2E72F4CED31}"/>
              </a:ext>
            </a:extLst>
          </p:cNvPr>
          <p:cNvSpPr>
            <a:spLocks noGrp="1"/>
          </p:cNvSpPr>
          <p:nvPr>
            <p:ph type="title"/>
          </p:nvPr>
        </p:nvSpPr>
        <p:spPr>
          <a:xfrm>
            <a:off x="686834" y="1153572"/>
            <a:ext cx="3200400" cy="4461163"/>
          </a:xfrm>
        </p:spPr>
        <p:txBody>
          <a:bodyPr>
            <a:normAutofit/>
          </a:bodyPr>
          <a:lstStyle/>
          <a:p>
            <a:r>
              <a:rPr lang="en-US" b="1">
                <a:solidFill>
                  <a:srgbClr val="FFFFFF"/>
                </a:solidFill>
              </a:rPr>
              <a:t>Research Question</a:t>
            </a:r>
          </a:p>
        </p:txBody>
      </p:sp>
      <p:sp>
        <p:nvSpPr>
          <p:cNvPr id="7" name="Arc 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5930381-7ECA-2777-AC04-44013ED96B0A}"/>
              </a:ext>
            </a:extLst>
          </p:cNvPr>
          <p:cNvSpPr>
            <a:spLocks noGrp="1"/>
          </p:cNvSpPr>
          <p:nvPr>
            <p:ph idx="1"/>
          </p:nvPr>
        </p:nvSpPr>
        <p:spPr>
          <a:xfrm>
            <a:off x="4447308" y="591344"/>
            <a:ext cx="6906491" cy="5585619"/>
          </a:xfrm>
        </p:spPr>
        <p:txBody>
          <a:bodyPr anchor="ctr">
            <a:normAutofit/>
          </a:bodyPr>
          <a:lstStyle/>
          <a:p>
            <a:pPr marL="0" indent="0" algn="just">
              <a:buNone/>
            </a:pPr>
            <a:r>
              <a:rPr lang="en-US" dirty="0"/>
              <a:t>How does SMOTE or SMOTE-ENC techniques perform in balancing datasets with both nominal and continuous features for COPD classification using the ExaSens dataset?</a:t>
            </a:r>
          </a:p>
        </p:txBody>
      </p:sp>
    </p:spTree>
    <p:extLst>
      <p:ext uri="{BB962C8B-B14F-4D97-AF65-F5344CB8AC3E}">
        <p14:creationId xmlns:p14="http://schemas.microsoft.com/office/powerpoint/2010/main" val="2536456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2813DD-A591-92D0-7736-342C76925839}"/>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Relevance to Identified Literature</a:t>
            </a:r>
          </a:p>
        </p:txBody>
      </p:sp>
      <p:sp>
        <p:nvSpPr>
          <p:cNvPr id="7" name="Arc 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9CED663-49B6-BBDE-39CF-ADD0B4340475}"/>
              </a:ext>
            </a:extLst>
          </p:cNvPr>
          <p:cNvSpPr>
            <a:spLocks noGrp="1"/>
          </p:cNvSpPr>
          <p:nvPr>
            <p:ph idx="1"/>
          </p:nvPr>
        </p:nvSpPr>
        <p:spPr>
          <a:xfrm>
            <a:off x="4447308" y="591344"/>
            <a:ext cx="6906491" cy="5585619"/>
          </a:xfrm>
        </p:spPr>
        <p:txBody>
          <a:bodyPr anchor="ctr">
            <a:normAutofit/>
          </a:bodyPr>
          <a:lstStyle/>
          <a:p>
            <a:pPr marL="0" indent="0" algn="just">
              <a:buNone/>
            </a:pPr>
            <a:r>
              <a:rPr lang="en-US" sz="2200" dirty="0"/>
              <a:t>Drawing from the methodology proposed by Mukherjee and Khushi (2021), who introduced SMOTE-ENC for datasets with mixed (nominal and continuous)  features, it is extended to improve prediction accuracy for COPD classification. The ExaSens dataset, which combines both continuous and categorical data, represents a suitable test case for the applicability of SMOTE as well as SMOTE-ENC. By applying both techniques to this dataset, the goal is to balance the minority  class and improve the performance of machine learning models, particularly in the prediction of underrepresented COPD conditions.</a:t>
            </a:r>
          </a:p>
          <a:p>
            <a:pPr marL="0" indent="0" algn="just">
              <a:buNone/>
            </a:pPr>
            <a:r>
              <a:rPr lang="en-US" sz="2200" b="1" i="1" dirty="0"/>
              <a:t>Reference</a:t>
            </a:r>
          </a:p>
          <a:p>
            <a:pPr marL="0" indent="0" algn="just">
              <a:buNone/>
            </a:pPr>
            <a:r>
              <a:rPr lang="en-US" sz="2200" dirty="0"/>
              <a:t>Mukherjee, M. and Khushi, M., 2021. SMOTE-ENC: A novel SMOTE-based method to generate synthetic data for nominal and continuous features. Applied system innovation, 4(1), p.18.</a:t>
            </a:r>
          </a:p>
        </p:txBody>
      </p:sp>
    </p:spTree>
    <p:extLst>
      <p:ext uri="{BB962C8B-B14F-4D97-AF65-F5344CB8AC3E}">
        <p14:creationId xmlns:p14="http://schemas.microsoft.com/office/powerpoint/2010/main" val="2536302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CF4649-8007-DE5E-7168-63E2537C738C}"/>
              </a:ext>
            </a:extLst>
          </p:cNvPr>
          <p:cNvSpPr>
            <a:spLocks noGrp="1"/>
          </p:cNvSpPr>
          <p:nvPr>
            <p:ph type="title"/>
          </p:nvPr>
        </p:nvSpPr>
        <p:spPr>
          <a:xfrm>
            <a:off x="686834" y="1153572"/>
            <a:ext cx="3200400" cy="4461163"/>
          </a:xfrm>
        </p:spPr>
        <p:txBody>
          <a:bodyPr>
            <a:normAutofit/>
          </a:bodyPr>
          <a:lstStyle/>
          <a:p>
            <a:r>
              <a:rPr lang="en-US" b="1">
                <a:solidFill>
                  <a:srgbClr val="FFFFFF"/>
                </a:solidFill>
              </a:rPr>
              <a:t>Research Objectives</a:t>
            </a: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Content Placeholder 2">
            <a:extLst>
              <a:ext uri="{FF2B5EF4-FFF2-40B4-BE49-F238E27FC236}">
                <a16:creationId xmlns:a16="http://schemas.microsoft.com/office/drawing/2014/main" id="{B7DB7A84-5A69-F7B4-0BF8-3EA5114EE17F}"/>
              </a:ext>
            </a:extLst>
          </p:cNvPr>
          <p:cNvSpPr>
            <a:spLocks noGrp="1"/>
          </p:cNvSpPr>
          <p:nvPr>
            <p:ph idx="1"/>
          </p:nvPr>
        </p:nvSpPr>
        <p:spPr>
          <a:xfrm>
            <a:off x="4447308" y="591344"/>
            <a:ext cx="6906491" cy="5585619"/>
          </a:xfrm>
        </p:spPr>
        <p:txBody>
          <a:bodyPr anchor="ctr">
            <a:normAutofit/>
          </a:bodyPr>
          <a:lstStyle/>
          <a:p>
            <a:pPr algn="just"/>
            <a:r>
              <a:rPr lang="en-US" sz="2000" dirty="0"/>
              <a:t>To conduct a comprehensive literature review on class imbalance in datasets with mixed nominal and continuous features and identify existing gaps.</a:t>
            </a:r>
          </a:p>
          <a:p>
            <a:pPr algn="just"/>
            <a:r>
              <a:rPr lang="en-US" sz="2000" dirty="0"/>
              <a:t>To gather and preprocess the </a:t>
            </a:r>
            <a:r>
              <a:rPr lang="en-US" sz="2000" dirty="0" err="1"/>
              <a:t>ExaSens</a:t>
            </a:r>
            <a:r>
              <a:rPr lang="en-US" sz="2000" dirty="0"/>
              <a:t> dataset, which contains saliva samples from COPD patients, ensuring that both continuous and nominal features are properly formatted for machine learning analysis.</a:t>
            </a:r>
          </a:p>
          <a:p>
            <a:pPr algn="just"/>
            <a:r>
              <a:rPr lang="en-US" sz="2000" dirty="0"/>
              <a:t>To apply SMOTE as well as SMOTE-ENC </a:t>
            </a:r>
            <a:r>
              <a:rPr lang="en-US" sz="2000" dirty="0" err="1"/>
              <a:t>seperately</a:t>
            </a:r>
            <a:r>
              <a:rPr lang="en-US" sz="2000" dirty="0"/>
              <a:t> in addressing class imbalance in the preprocessed data for COPD classification task.</a:t>
            </a:r>
          </a:p>
          <a:p>
            <a:pPr algn="just"/>
            <a:r>
              <a:rPr lang="en-US" sz="2000" dirty="0"/>
              <a:t>To implement machine learning models, such as Decision Trees, SVM, and Random Forest, on both SMOTE and SMOTE-ENC balanced data.</a:t>
            </a:r>
          </a:p>
          <a:p>
            <a:pPr algn="just"/>
            <a:r>
              <a:rPr lang="en-US" sz="2000" dirty="0"/>
              <a:t>To compare the performance of various classifiers on both SMOTE and SMOTE-ENC balanced data by performance metrics such as accuracy, precision, recall, F1-score, Area Under the Precision-Recall Curve (AUC-PR), Matthews Correlation Coefficient (MCC) and balanced accuracy. </a:t>
            </a:r>
          </a:p>
        </p:txBody>
      </p:sp>
    </p:spTree>
    <p:extLst>
      <p:ext uri="{BB962C8B-B14F-4D97-AF65-F5344CB8AC3E}">
        <p14:creationId xmlns:p14="http://schemas.microsoft.com/office/powerpoint/2010/main" val="578151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E42146-03A3-CB35-D930-FDEB7E6C2C32}"/>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b="1" kern="1200">
                <a:solidFill>
                  <a:schemeClr val="tx1"/>
                </a:solidFill>
                <a:latin typeface="+mj-lt"/>
                <a:ea typeface="+mj-ea"/>
                <a:cs typeface="+mj-cs"/>
              </a:rPr>
              <a:t>Literature Review</a:t>
            </a:r>
          </a:p>
        </p:txBody>
      </p:sp>
      <p:sp>
        <p:nvSpPr>
          <p:cNvPr id="24" name="Rectangle: Rounded Corners 2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Content Placeholder 4" descr="A table with text on it&#10;&#10;Description automatically generated">
            <a:extLst>
              <a:ext uri="{FF2B5EF4-FFF2-40B4-BE49-F238E27FC236}">
                <a16:creationId xmlns:a16="http://schemas.microsoft.com/office/drawing/2014/main" id="{BD015BFC-4C0A-4982-F99A-840DCA1157EB}"/>
              </a:ext>
            </a:extLst>
          </p:cNvPr>
          <p:cNvPicPr>
            <a:picLocks noChangeAspect="1"/>
          </p:cNvPicPr>
          <p:nvPr/>
        </p:nvPicPr>
        <p:blipFill>
          <a:blip r:embed="rId2"/>
          <a:stretch>
            <a:fillRect/>
          </a:stretch>
        </p:blipFill>
        <p:spPr>
          <a:xfrm>
            <a:off x="943159" y="2139484"/>
            <a:ext cx="10305682" cy="4096512"/>
          </a:xfrm>
          <a:prstGeom prst="rect">
            <a:avLst/>
          </a:prstGeom>
        </p:spPr>
      </p:pic>
    </p:spTree>
    <p:extLst>
      <p:ext uri="{BB962C8B-B14F-4D97-AF65-F5344CB8AC3E}">
        <p14:creationId xmlns:p14="http://schemas.microsoft.com/office/powerpoint/2010/main" val="279470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7CC187-1986-2A34-7F4B-8A058DBC2CCF}"/>
              </a:ext>
            </a:extLst>
          </p:cNvPr>
          <p:cNvSpPr>
            <a:spLocks noGrp="1"/>
          </p:cNvSpPr>
          <p:nvPr>
            <p:ph type="title"/>
          </p:nvPr>
        </p:nvSpPr>
        <p:spPr>
          <a:xfrm>
            <a:off x="841248" y="251312"/>
            <a:ext cx="10506456" cy="1010264"/>
          </a:xfrm>
        </p:spPr>
        <p:txBody>
          <a:bodyPr anchor="ctr">
            <a:normAutofit/>
          </a:bodyPr>
          <a:lstStyle/>
          <a:p>
            <a:r>
              <a:rPr lang="en-US" b="1"/>
              <a:t>Identification of Gaps</a:t>
            </a:r>
          </a:p>
        </p:txBody>
      </p:sp>
      <p:sp>
        <p:nvSpPr>
          <p:cNvPr id="15" name="Rectangle 14">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9" name="Content Placeholder 2">
            <a:extLst>
              <a:ext uri="{FF2B5EF4-FFF2-40B4-BE49-F238E27FC236}">
                <a16:creationId xmlns:a16="http://schemas.microsoft.com/office/drawing/2014/main" id="{006E0B7D-6F49-8E21-A20F-9CE5811341E0}"/>
              </a:ext>
            </a:extLst>
          </p:cNvPr>
          <p:cNvGraphicFramePr>
            <a:graphicFrameLocks noGrp="1"/>
          </p:cNvGraphicFramePr>
          <p:nvPr>
            <p:ph idx="1"/>
            <p:extLst>
              <p:ext uri="{D42A27DB-BD31-4B8C-83A1-F6EECF244321}">
                <p14:modId xmlns:p14="http://schemas.microsoft.com/office/powerpoint/2010/main" val="250241016"/>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038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A20D8027-030F-79F7-F9A7-03F8F76E58D5}"/>
              </a:ext>
            </a:extLst>
          </p:cNvPr>
          <p:cNvPicPr>
            <a:picLocks noChangeAspect="1"/>
          </p:cNvPicPr>
          <p:nvPr/>
        </p:nvPicPr>
        <p:blipFill>
          <a:blip r:embed="rId2">
            <a:duotone>
              <a:schemeClr val="bg2">
                <a:shade val="45000"/>
                <a:satMod val="135000"/>
              </a:schemeClr>
              <a:prstClr val="white"/>
            </a:duotone>
          </a:blip>
          <a:srcRect t="6250"/>
          <a:stretch/>
        </p:blipFill>
        <p:spPr>
          <a:xfrm>
            <a:off x="20" y="10"/>
            <a:ext cx="12191980" cy="6857990"/>
          </a:xfrm>
          <a:prstGeom prst="rect">
            <a:avLst/>
          </a:prstGeom>
        </p:spPr>
      </p:pic>
      <p:sp>
        <p:nvSpPr>
          <p:cNvPr id="29" name="Rectangle 2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D184D9-2A9D-4228-0277-2ADF946ED5FB}"/>
              </a:ext>
            </a:extLst>
          </p:cNvPr>
          <p:cNvSpPr>
            <a:spLocks noGrp="1"/>
          </p:cNvSpPr>
          <p:nvPr>
            <p:ph type="title"/>
          </p:nvPr>
        </p:nvSpPr>
        <p:spPr>
          <a:xfrm>
            <a:off x="838200" y="365125"/>
            <a:ext cx="10515600" cy="1325563"/>
          </a:xfrm>
        </p:spPr>
        <p:txBody>
          <a:bodyPr>
            <a:normAutofit/>
          </a:bodyPr>
          <a:lstStyle/>
          <a:p>
            <a:r>
              <a:rPr lang="en-US" b="1"/>
              <a:t>Linkage to Aim</a:t>
            </a:r>
          </a:p>
        </p:txBody>
      </p:sp>
      <p:graphicFrame>
        <p:nvGraphicFramePr>
          <p:cNvPr id="23" name="Content Placeholder 2">
            <a:extLst>
              <a:ext uri="{FF2B5EF4-FFF2-40B4-BE49-F238E27FC236}">
                <a16:creationId xmlns:a16="http://schemas.microsoft.com/office/drawing/2014/main" id="{BC3FDC32-F208-B8C6-B256-0162FC740EA9}"/>
              </a:ext>
            </a:extLst>
          </p:cNvPr>
          <p:cNvGraphicFramePr>
            <a:graphicFrameLocks noGrp="1"/>
          </p:cNvGraphicFramePr>
          <p:nvPr>
            <p:ph idx="1"/>
            <p:extLst>
              <p:ext uri="{D42A27DB-BD31-4B8C-83A1-F6EECF244321}">
                <p14:modId xmlns:p14="http://schemas.microsoft.com/office/powerpoint/2010/main" val="27315988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0512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836F738E-BA40-5D40-B1D2-5BFB417C292B}" vid="{2FCA5256-562B-4E47-86ED-5FE77A6952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1660</TotalTime>
  <Words>1308</Words>
  <Application>Microsoft Macintosh PowerPoint</Application>
  <PresentationFormat>Widescreen</PresentationFormat>
  <Paragraphs>96</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Aptos Display</vt:lpstr>
      <vt:lpstr>Arial</vt:lpstr>
      <vt:lpstr>Calibri</vt:lpstr>
      <vt:lpstr>Office Theme</vt:lpstr>
      <vt:lpstr>Evaluating the Effectiveness of SMOTE and SMOTE-ENC in Class Imbalance Medical Data</vt:lpstr>
      <vt:lpstr>Background</vt:lpstr>
      <vt:lpstr>Aim</vt:lpstr>
      <vt:lpstr>Research Question</vt:lpstr>
      <vt:lpstr>Relevance to Identified Literature</vt:lpstr>
      <vt:lpstr>Research Objectives</vt:lpstr>
      <vt:lpstr>Literature Review</vt:lpstr>
      <vt:lpstr>Identification of Gaps</vt:lpstr>
      <vt:lpstr>Linkage to Aim</vt:lpstr>
      <vt:lpstr>Rationale for choosing Dataset</vt:lpstr>
      <vt:lpstr>Dataset Details</vt:lpstr>
      <vt:lpstr>Dataset Description</vt:lpstr>
      <vt:lpstr>Ethical Requirements</vt:lpstr>
      <vt:lpstr>Tools and Technologies</vt:lpstr>
      <vt:lpstr>Research Methodology</vt:lpstr>
      <vt:lpstr>Project Plan</vt:lpstr>
      <vt:lpstr>Expected Outcomes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the Effectiveness of SMOTE-ENC in Class Imbalance Medical Data</dc:title>
  <dc:creator>Nandana Vijayan [Student-PECS]</dc:creator>
  <cp:lastModifiedBy>Nandana Vijayan [Student-PECS]</cp:lastModifiedBy>
  <cp:revision>13</cp:revision>
  <dcterms:created xsi:type="dcterms:W3CDTF">2025-02-10T09:14:21Z</dcterms:created>
  <dcterms:modified xsi:type="dcterms:W3CDTF">2025-03-24T16:20:38Z</dcterms:modified>
</cp:coreProperties>
</file>