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70" r:id="rId14"/>
    <p:sldId id="271" r:id="rId15"/>
    <p:sldId id="272" r:id="rId16"/>
    <p:sldId id="273" r:id="rId17"/>
    <p:sldId id="274"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C85884-DD9A-1B4C-9CE7-FF5CC3080833}" v="71" dt="2025-02-07T15:53:10.3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77"/>
    <p:restoredTop sz="94703"/>
  </p:normalViewPr>
  <p:slideViewPr>
    <p:cSldViewPr snapToGrid="0">
      <p:cViewPr varScale="1">
        <p:scale>
          <a:sx n="123" d="100"/>
          <a:sy n="123" d="100"/>
        </p:scale>
        <p:origin x="51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9.png"/><Relationship Id="rId7" Type="http://schemas.openxmlformats.org/officeDocument/2006/relationships/image" Target="../media/image21.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9728173D-37E4-4F9C-9409-1BBE1677BE9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F7F2708-2DA6-4505-A408-24E7511C4F54}">
      <dgm:prSet/>
      <dgm:spPr/>
      <dgm:t>
        <a:bodyPr/>
        <a:lstStyle/>
        <a:p>
          <a:pPr algn="just"/>
          <a:r>
            <a:rPr lang="en-US" dirty="0"/>
            <a:t>Previous studies focus on SMOTE and ADASYN for either continuous or nominal datasets, not mixed-feature datasets.</a:t>
          </a:r>
        </a:p>
      </dgm:t>
    </dgm:pt>
    <dgm:pt modelId="{87B6BCC3-5CCE-426F-B959-3EF8AD90076E}" type="parTrans" cxnId="{755FDECD-EE21-4548-9613-223972B945FF}">
      <dgm:prSet/>
      <dgm:spPr/>
      <dgm:t>
        <a:bodyPr/>
        <a:lstStyle/>
        <a:p>
          <a:endParaRPr lang="en-US"/>
        </a:p>
      </dgm:t>
    </dgm:pt>
    <dgm:pt modelId="{6874C0F6-FC85-4111-AD25-A3D6A51670CB}" type="sibTrans" cxnId="{755FDECD-EE21-4548-9613-223972B945FF}">
      <dgm:prSet/>
      <dgm:spPr/>
      <dgm:t>
        <a:bodyPr/>
        <a:lstStyle/>
        <a:p>
          <a:endParaRPr lang="en-US"/>
        </a:p>
      </dgm:t>
    </dgm:pt>
    <dgm:pt modelId="{6BA2970C-24EF-4448-9BED-5BC317569D46}">
      <dgm:prSet/>
      <dgm:spPr/>
      <dgm:t>
        <a:bodyPr/>
        <a:lstStyle/>
        <a:p>
          <a:pPr algn="just"/>
          <a:r>
            <a:rPr lang="en-US" dirty="0"/>
            <a:t>Limited exploration of SMOTE-ENC in medical datasets, especially for COPD classification.</a:t>
          </a:r>
        </a:p>
      </dgm:t>
    </dgm:pt>
    <dgm:pt modelId="{DCAB5E22-89F7-42E6-9AEA-D103FF57C331}" type="parTrans" cxnId="{63BC0BF1-9B65-4160-A6AD-054D8182A61B}">
      <dgm:prSet/>
      <dgm:spPr/>
      <dgm:t>
        <a:bodyPr/>
        <a:lstStyle/>
        <a:p>
          <a:endParaRPr lang="en-US"/>
        </a:p>
      </dgm:t>
    </dgm:pt>
    <dgm:pt modelId="{C2CB39B7-C67E-4753-89BA-8BC352DBFA9F}" type="sibTrans" cxnId="{63BC0BF1-9B65-4160-A6AD-054D8182A61B}">
      <dgm:prSet/>
      <dgm:spPr/>
      <dgm:t>
        <a:bodyPr/>
        <a:lstStyle/>
        <a:p>
          <a:endParaRPr lang="en-US"/>
        </a:p>
      </dgm:t>
    </dgm:pt>
    <dgm:pt modelId="{B2410CA4-65B1-4C14-AB4E-E742850259CA}">
      <dgm:prSet/>
      <dgm:spPr/>
      <dgm:t>
        <a:bodyPr/>
        <a:lstStyle/>
        <a:p>
          <a:pPr algn="just"/>
          <a:r>
            <a:rPr lang="en-US" dirty="0"/>
            <a:t>No comprehensive assessments have been made comparing SMOTE with </a:t>
          </a:r>
          <a:r>
            <a:rPr lang="en-US"/>
            <a:t>SMOTE-ENC in </a:t>
          </a:r>
          <a:r>
            <a:rPr lang="en-US" dirty="0"/>
            <a:t>advanced classifiers like Random Forest or SVM in COPD detection.</a:t>
          </a:r>
        </a:p>
      </dgm:t>
    </dgm:pt>
    <dgm:pt modelId="{C4D66C66-B5D9-4CDB-87A9-2C67E21487E3}" type="parTrans" cxnId="{95535ECE-94A5-474B-A07B-B037C12E1750}">
      <dgm:prSet/>
      <dgm:spPr/>
      <dgm:t>
        <a:bodyPr/>
        <a:lstStyle/>
        <a:p>
          <a:endParaRPr lang="en-US"/>
        </a:p>
      </dgm:t>
    </dgm:pt>
    <dgm:pt modelId="{6112E142-5CD5-49DC-91A5-E66A08FF5F6F}" type="sibTrans" cxnId="{95535ECE-94A5-474B-A07B-B037C12E1750}">
      <dgm:prSet/>
      <dgm:spPr/>
      <dgm:t>
        <a:bodyPr/>
        <a:lstStyle/>
        <a:p>
          <a:endParaRPr lang="en-US"/>
        </a:p>
      </dgm:t>
    </dgm:pt>
    <dgm:pt modelId="{0AC8E2C1-A14C-46B1-8E8E-FAB44EE17F12}" type="pres">
      <dgm:prSet presAssocID="{9728173D-37E4-4F9C-9409-1BBE1677BE97}" presName="root" presStyleCnt="0">
        <dgm:presLayoutVars>
          <dgm:dir/>
          <dgm:resizeHandles val="exact"/>
        </dgm:presLayoutVars>
      </dgm:prSet>
      <dgm:spPr/>
    </dgm:pt>
    <dgm:pt modelId="{ABD628C9-088E-4FB5-BE93-53B8A910DC71}" type="pres">
      <dgm:prSet presAssocID="{6F7F2708-2DA6-4505-A408-24E7511C4F54}" presName="compNode" presStyleCnt="0"/>
      <dgm:spPr/>
    </dgm:pt>
    <dgm:pt modelId="{8EEB402A-0629-4CB2-9E0B-6703B0383953}" type="pres">
      <dgm:prSet presAssocID="{6F7F2708-2DA6-4505-A408-24E7511C4F54}" presName="bgRect" presStyleLbl="bgShp" presStyleIdx="0" presStyleCnt="3"/>
      <dgm:spPr/>
    </dgm:pt>
    <dgm:pt modelId="{8DDEED51-4A1F-4677-9C48-D2B10AA543E7}" type="pres">
      <dgm:prSet presAssocID="{6F7F2708-2DA6-4505-A408-24E7511C4F5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058CCB81-3DBB-4CE9-A2F7-A605EC39ADA2}" type="pres">
      <dgm:prSet presAssocID="{6F7F2708-2DA6-4505-A408-24E7511C4F54}" presName="spaceRect" presStyleCnt="0"/>
      <dgm:spPr/>
    </dgm:pt>
    <dgm:pt modelId="{46AF6945-B212-421B-AC0F-7E799473485E}" type="pres">
      <dgm:prSet presAssocID="{6F7F2708-2DA6-4505-A408-24E7511C4F54}" presName="parTx" presStyleLbl="revTx" presStyleIdx="0" presStyleCnt="3">
        <dgm:presLayoutVars>
          <dgm:chMax val="0"/>
          <dgm:chPref val="0"/>
        </dgm:presLayoutVars>
      </dgm:prSet>
      <dgm:spPr/>
    </dgm:pt>
    <dgm:pt modelId="{A0EC4E33-13EE-479A-81C1-52BB2BF6E2FF}" type="pres">
      <dgm:prSet presAssocID="{6874C0F6-FC85-4111-AD25-A3D6A51670CB}" presName="sibTrans" presStyleCnt="0"/>
      <dgm:spPr/>
    </dgm:pt>
    <dgm:pt modelId="{61BAEDB6-6654-48EC-830B-92A1134137B5}" type="pres">
      <dgm:prSet presAssocID="{6BA2970C-24EF-4448-9BED-5BC317569D46}" presName="compNode" presStyleCnt="0"/>
      <dgm:spPr/>
    </dgm:pt>
    <dgm:pt modelId="{0DA9B32B-82D8-46D0-BF9E-E0597B61DB99}" type="pres">
      <dgm:prSet presAssocID="{6BA2970C-24EF-4448-9BED-5BC317569D46}" presName="bgRect" presStyleLbl="bgShp" presStyleIdx="1" presStyleCnt="3"/>
      <dgm:spPr/>
    </dgm:pt>
    <dgm:pt modelId="{1FCC9692-3C33-4A0E-986B-106C979D20C9}" type="pres">
      <dgm:prSet presAssocID="{6BA2970C-24EF-4448-9BED-5BC317569D4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ungs"/>
        </a:ext>
      </dgm:extLst>
    </dgm:pt>
    <dgm:pt modelId="{D8055CC2-7B7E-42DF-8CB6-2978EDDEAF79}" type="pres">
      <dgm:prSet presAssocID="{6BA2970C-24EF-4448-9BED-5BC317569D46}" presName="spaceRect" presStyleCnt="0"/>
      <dgm:spPr/>
    </dgm:pt>
    <dgm:pt modelId="{E2726ED0-4E6C-4E6B-81D0-E093BED00F13}" type="pres">
      <dgm:prSet presAssocID="{6BA2970C-24EF-4448-9BED-5BC317569D46}" presName="parTx" presStyleLbl="revTx" presStyleIdx="1" presStyleCnt="3">
        <dgm:presLayoutVars>
          <dgm:chMax val="0"/>
          <dgm:chPref val="0"/>
        </dgm:presLayoutVars>
      </dgm:prSet>
      <dgm:spPr/>
    </dgm:pt>
    <dgm:pt modelId="{85D0A0EC-2C37-4620-AE6A-4069EDF877CE}" type="pres">
      <dgm:prSet presAssocID="{C2CB39B7-C67E-4753-89BA-8BC352DBFA9F}" presName="sibTrans" presStyleCnt="0"/>
      <dgm:spPr/>
    </dgm:pt>
    <dgm:pt modelId="{6ECA4BFA-470A-45F8-8EB4-79A362C2E84C}" type="pres">
      <dgm:prSet presAssocID="{B2410CA4-65B1-4C14-AB4E-E742850259CA}" presName="compNode" presStyleCnt="0"/>
      <dgm:spPr/>
    </dgm:pt>
    <dgm:pt modelId="{F2084A81-9B08-497D-9C4A-920DAA289524}" type="pres">
      <dgm:prSet presAssocID="{B2410CA4-65B1-4C14-AB4E-E742850259CA}" presName="bgRect" presStyleLbl="bgShp" presStyleIdx="2" presStyleCnt="3"/>
      <dgm:spPr/>
    </dgm:pt>
    <dgm:pt modelId="{76271589-8759-4756-BCB3-14012ED86C7F}" type="pres">
      <dgm:prSet presAssocID="{B2410CA4-65B1-4C14-AB4E-E742850259C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moking"/>
        </a:ext>
      </dgm:extLst>
    </dgm:pt>
    <dgm:pt modelId="{0463309B-90EE-481F-81DA-77500B6F3E81}" type="pres">
      <dgm:prSet presAssocID="{B2410CA4-65B1-4C14-AB4E-E742850259CA}" presName="spaceRect" presStyleCnt="0"/>
      <dgm:spPr/>
    </dgm:pt>
    <dgm:pt modelId="{4FC750F3-94C1-41B2-AA2C-0A2785DF943A}" type="pres">
      <dgm:prSet presAssocID="{B2410CA4-65B1-4C14-AB4E-E742850259CA}" presName="parTx" presStyleLbl="revTx" presStyleIdx="2" presStyleCnt="3">
        <dgm:presLayoutVars>
          <dgm:chMax val="0"/>
          <dgm:chPref val="0"/>
        </dgm:presLayoutVars>
      </dgm:prSet>
      <dgm:spPr/>
    </dgm:pt>
  </dgm:ptLst>
  <dgm:cxnLst>
    <dgm:cxn modelId="{6F364C7E-038A-4C44-8B45-3E9A3CF9BB9C}" type="presOf" srcId="{9728173D-37E4-4F9C-9409-1BBE1677BE97}" destId="{0AC8E2C1-A14C-46B1-8E8E-FAB44EE17F12}" srcOrd="0" destOrd="0" presId="urn:microsoft.com/office/officeart/2018/2/layout/IconVerticalSolidList"/>
    <dgm:cxn modelId="{FD60D9AA-4614-475F-8E07-ED0F8A2D923B}" type="presOf" srcId="{B2410CA4-65B1-4C14-AB4E-E742850259CA}" destId="{4FC750F3-94C1-41B2-AA2C-0A2785DF943A}" srcOrd="0" destOrd="0" presId="urn:microsoft.com/office/officeart/2018/2/layout/IconVerticalSolidList"/>
    <dgm:cxn modelId="{BFFD9BAF-9AB7-4ECD-ABE8-A3EF2825754A}" type="presOf" srcId="{6BA2970C-24EF-4448-9BED-5BC317569D46}" destId="{E2726ED0-4E6C-4E6B-81D0-E093BED00F13}" srcOrd="0" destOrd="0" presId="urn:microsoft.com/office/officeart/2018/2/layout/IconVerticalSolidList"/>
    <dgm:cxn modelId="{755FDECD-EE21-4548-9613-223972B945FF}" srcId="{9728173D-37E4-4F9C-9409-1BBE1677BE97}" destId="{6F7F2708-2DA6-4505-A408-24E7511C4F54}" srcOrd="0" destOrd="0" parTransId="{87B6BCC3-5CCE-426F-B959-3EF8AD90076E}" sibTransId="{6874C0F6-FC85-4111-AD25-A3D6A51670CB}"/>
    <dgm:cxn modelId="{95535ECE-94A5-474B-A07B-B037C12E1750}" srcId="{9728173D-37E4-4F9C-9409-1BBE1677BE97}" destId="{B2410CA4-65B1-4C14-AB4E-E742850259CA}" srcOrd="2" destOrd="0" parTransId="{C4D66C66-B5D9-4CDB-87A9-2C67E21487E3}" sibTransId="{6112E142-5CD5-49DC-91A5-E66A08FF5F6F}"/>
    <dgm:cxn modelId="{75CF4CE3-CFA2-448D-82F6-6E2AE8B217EA}" type="presOf" srcId="{6F7F2708-2DA6-4505-A408-24E7511C4F54}" destId="{46AF6945-B212-421B-AC0F-7E799473485E}" srcOrd="0" destOrd="0" presId="urn:microsoft.com/office/officeart/2018/2/layout/IconVerticalSolidList"/>
    <dgm:cxn modelId="{63BC0BF1-9B65-4160-A6AD-054D8182A61B}" srcId="{9728173D-37E4-4F9C-9409-1BBE1677BE97}" destId="{6BA2970C-24EF-4448-9BED-5BC317569D46}" srcOrd="1" destOrd="0" parTransId="{DCAB5E22-89F7-42E6-9AEA-D103FF57C331}" sibTransId="{C2CB39B7-C67E-4753-89BA-8BC352DBFA9F}"/>
    <dgm:cxn modelId="{55710050-9BDD-4802-8BF4-698E4C5592FE}" type="presParOf" srcId="{0AC8E2C1-A14C-46B1-8E8E-FAB44EE17F12}" destId="{ABD628C9-088E-4FB5-BE93-53B8A910DC71}" srcOrd="0" destOrd="0" presId="urn:microsoft.com/office/officeart/2018/2/layout/IconVerticalSolidList"/>
    <dgm:cxn modelId="{D1F18DEE-E372-4C3B-A639-3E65CDEE006F}" type="presParOf" srcId="{ABD628C9-088E-4FB5-BE93-53B8A910DC71}" destId="{8EEB402A-0629-4CB2-9E0B-6703B0383953}" srcOrd="0" destOrd="0" presId="urn:microsoft.com/office/officeart/2018/2/layout/IconVerticalSolidList"/>
    <dgm:cxn modelId="{736DE2EB-6E46-401F-B228-641F830BED80}" type="presParOf" srcId="{ABD628C9-088E-4FB5-BE93-53B8A910DC71}" destId="{8DDEED51-4A1F-4677-9C48-D2B10AA543E7}" srcOrd="1" destOrd="0" presId="urn:microsoft.com/office/officeart/2018/2/layout/IconVerticalSolidList"/>
    <dgm:cxn modelId="{EECAF2CE-E0A0-4486-BC3E-620A79C4938F}" type="presParOf" srcId="{ABD628C9-088E-4FB5-BE93-53B8A910DC71}" destId="{058CCB81-3DBB-4CE9-A2F7-A605EC39ADA2}" srcOrd="2" destOrd="0" presId="urn:microsoft.com/office/officeart/2018/2/layout/IconVerticalSolidList"/>
    <dgm:cxn modelId="{25EDECFA-1158-40B5-986C-B021A2A8B601}" type="presParOf" srcId="{ABD628C9-088E-4FB5-BE93-53B8A910DC71}" destId="{46AF6945-B212-421B-AC0F-7E799473485E}" srcOrd="3" destOrd="0" presId="urn:microsoft.com/office/officeart/2018/2/layout/IconVerticalSolidList"/>
    <dgm:cxn modelId="{59EFD58E-84BE-452F-973C-D3CA7B639C07}" type="presParOf" srcId="{0AC8E2C1-A14C-46B1-8E8E-FAB44EE17F12}" destId="{A0EC4E33-13EE-479A-81C1-52BB2BF6E2FF}" srcOrd="1" destOrd="0" presId="urn:microsoft.com/office/officeart/2018/2/layout/IconVerticalSolidList"/>
    <dgm:cxn modelId="{DFA0CCAD-A82E-45E3-A607-5D8930309195}" type="presParOf" srcId="{0AC8E2C1-A14C-46B1-8E8E-FAB44EE17F12}" destId="{61BAEDB6-6654-48EC-830B-92A1134137B5}" srcOrd="2" destOrd="0" presId="urn:microsoft.com/office/officeart/2018/2/layout/IconVerticalSolidList"/>
    <dgm:cxn modelId="{4192B859-272A-4783-8896-3AD12A02734E}" type="presParOf" srcId="{61BAEDB6-6654-48EC-830B-92A1134137B5}" destId="{0DA9B32B-82D8-46D0-BF9E-E0597B61DB99}" srcOrd="0" destOrd="0" presId="urn:microsoft.com/office/officeart/2018/2/layout/IconVerticalSolidList"/>
    <dgm:cxn modelId="{19D82A64-112E-43EB-8BD0-B3BB0B03E4F9}" type="presParOf" srcId="{61BAEDB6-6654-48EC-830B-92A1134137B5}" destId="{1FCC9692-3C33-4A0E-986B-106C979D20C9}" srcOrd="1" destOrd="0" presId="urn:microsoft.com/office/officeart/2018/2/layout/IconVerticalSolidList"/>
    <dgm:cxn modelId="{58A116A0-8542-4FFB-B3CC-091B58C183F2}" type="presParOf" srcId="{61BAEDB6-6654-48EC-830B-92A1134137B5}" destId="{D8055CC2-7B7E-42DF-8CB6-2978EDDEAF79}" srcOrd="2" destOrd="0" presId="urn:microsoft.com/office/officeart/2018/2/layout/IconVerticalSolidList"/>
    <dgm:cxn modelId="{4100FFF2-1E02-4EC5-958F-6488CAC28949}" type="presParOf" srcId="{61BAEDB6-6654-48EC-830B-92A1134137B5}" destId="{E2726ED0-4E6C-4E6B-81D0-E093BED00F13}" srcOrd="3" destOrd="0" presId="urn:microsoft.com/office/officeart/2018/2/layout/IconVerticalSolidList"/>
    <dgm:cxn modelId="{36AB4C36-94C4-4EED-A4F7-F5D6A1FE06EC}" type="presParOf" srcId="{0AC8E2C1-A14C-46B1-8E8E-FAB44EE17F12}" destId="{85D0A0EC-2C37-4620-AE6A-4069EDF877CE}" srcOrd="3" destOrd="0" presId="urn:microsoft.com/office/officeart/2018/2/layout/IconVerticalSolidList"/>
    <dgm:cxn modelId="{751FFEF4-A5C6-47E6-BDC4-24A9D25AA3D6}" type="presParOf" srcId="{0AC8E2C1-A14C-46B1-8E8E-FAB44EE17F12}" destId="{6ECA4BFA-470A-45F8-8EB4-79A362C2E84C}" srcOrd="4" destOrd="0" presId="urn:microsoft.com/office/officeart/2018/2/layout/IconVerticalSolidList"/>
    <dgm:cxn modelId="{076F301D-FB3B-43D7-AEE6-DEF8CB881383}" type="presParOf" srcId="{6ECA4BFA-470A-45F8-8EB4-79A362C2E84C}" destId="{F2084A81-9B08-497D-9C4A-920DAA289524}" srcOrd="0" destOrd="0" presId="urn:microsoft.com/office/officeart/2018/2/layout/IconVerticalSolidList"/>
    <dgm:cxn modelId="{B3A4C099-D660-4F47-A5BB-953AB95CE523}" type="presParOf" srcId="{6ECA4BFA-470A-45F8-8EB4-79A362C2E84C}" destId="{76271589-8759-4756-BCB3-14012ED86C7F}" srcOrd="1" destOrd="0" presId="urn:microsoft.com/office/officeart/2018/2/layout/IconVerticalSolidList"/>
    <dgm:cxn modelId="{C01B1F10-C9B0-43A6-86A3-932700848A1A}" type="presParOf" srcId="{6ECA4BFA-470A-45F8-8EB4-79A362C2E84C}" destId="{0463309B-90EE-481F-81DA-77500B6F3E81}" srcOrd="2" destOrd="0" presId="urn:microsoft.com/office/officeart/2018/2/layout/IconVerticalSolidList"/>
    <dgm:cxn modelId="{3974CD01-8813-4BE4-8B62-61C26BF50C9A}" type="presParOf" srcId="{6ECA4BFA-470A-45F8-8EB4-79A362C2E84C}" destId="{4FC750F3-94C1-41B2-AA2C-0A2785DF943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774651-A4AA-450F-BAD7-DE097A8B7F4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4ED99004-3FFC-43FB-BA16-C1DC9B53A086}">
      <dgm:prSet/>
      <dgm:spPr/>
      <dgm:t>
        <a:bodyPr/>
        <a:lstStyle/>
        <a:p>
          <a:pPr>
            <a:lnSpc>
              <a:spcPct val="100000"/>
            </a:lnSpc>
          </a:pPr>
          <a:r>
            <a:rPr lang="en-US" dirty="0"/>
            <a:t>This research introduces SMOTE-ENC to address the gap in handling mixed-feature medical datasets.</a:t>
          </a:r>
        </a:p>
      </dgm:t>
    </dgm:pt>
    <dgm:pt modelId="{54A73012-2BDF-43E2-8D0A-AED767F9FE9B}" type="parTrans" cxnId="{09DACA8E-CD69-43D9-9371-0F325356039A}">
      <dgm:prSet/>
      <dgm:spPr/>
      <dgm:t>
        <a:bodyPr/>
        <a:lstStyle/>
        <a:p>
          <a:endParaRPr lang="en-US"/>
        </a:p>
      </dgm:t>
    </dgm:pt>
    <dgm:pt modelId="{27B46782-9809-414C-8F71-F2C839E0E9A1}" type="sibTrans" cxnId="{09DACA8E-CD69-43D9-9371-0F325356039A}">
      <dgm:prSet/>
      <dgm:spPr/>
      <dgm:t>
        <a:bodyPr/>
        <a:lstStyle/>
        <a:p>
          <a:pPr>
            <a:lnSpc>
              <a:spcPct val="100000"/>
            </a:lnSpc>
          </a:pPr>
          <a:endParaRPr lang="en-US"/>
        </a:p>
      </dgm:t>
    </dgm:pt>
    <dgm:pt modelId="{5BFB6CBE-C272-47D5-A993-A557B56E6F18}">
      <dgm:prSet/>
      <dgm:spPr/>
      <dgm:t>
        <a:bodyPr/>
        <a:lstStyle/>
        <a:p>
          <a:pPr>
            <a:lnSpc>
              <a:spcPct val="100000"/>
            </a:lnSpc>
          </a:pPr>
          <a:r>
            <a:rPr lang="en-US"/>
            <a:t>Aims to improve classification precision and balance class distribution in COPD detection.</a:t>
          </a:r>
        </a:p>
      </dgm:t>
    </dgm:pt>
    <dgm:pt modelId="{CADD9B3D-E575-44F6-B12D-FCCA2806BD00}" type="parTrans" cxnId="{699CEB27-5C52-4A8E-95E8-67B3D8BE575E}">
      <dgm:prSet/>
      <dgm:spPr/>
      <dgm:t>
        <a:bodyPr/>
        <a:lstStyle/>
        <a:p>
          <a:endParaRPr lang="en-US"/>
        </a:p>
      </dgm:t>
    </dgm:pt>
    <dgm:pt modelId="{BA618533-8FEF-4865-B263-E2690439420F}" type="sibTrans" cxnId="{699CEB27-5C52-4A8E-95E8-67B3D8BE575E}">
      <dgm:prSet/>
      <dgm:spPr/>
      <dgm:t>
        <a:bodyPr/>
        <a:lstStyle/>
        <a:p>
          <a:pPr>
            <a:lnSpc>
              <a:spcPct val="100000"/>
            </a:lnSpc>
          </a:pPr>
          <a:endParaRPr lang="en-US"/>
        </a:p>
      </dgm:t>
    </dgm:pt>
    <dgm:pt modelId="{F6D8464E-EDF5-41D1-9E52-872CF3ABC4FE}">
      <dgm:prSet/>
      <dgm:spPr/>
      <dgm:t>
        <a:bodyPr/>
        <a:lstStyle/>
        <a:p>
          <a:pPr>
            <a:lnSpc>
              <a:spcPct val="100000"/>
            </a:lnSpc>
          </a:pPr>
          <a:r>
            <a:rPr lang="en-US"/>
            <a:t>Supports predictive modeling improvements in healthcare by evaluating the ExaSens dataset.</a:t>
          </a:r>
        </a:p>
      </dgm:t>
    </dgm:pt>
    <dgm:pt modelId="{A11CBB78-BDEB-4F43-877A-BEB99B8E7377}" type="parTrans" cxnId="{773C0BE9-BFFD-47DF-8F5E-A80F4747BC67}">
      <dgm:prSet/>
      <dgm:spPr/>
      <dgm:t>
        <a:bodyPr/>
        <a:lstStyle/>
        <a:p>
          <a:endParaRPr lang="en-US"/>
        </a:p>
      </dgm:t>
    </dgm:pt>
    <dgm:pt modelId="{2386816F-817D-4628-837D-E22A45886867}" type="sibTrans" cxnId="{773C0BE9-BFFD-47DF-8F5E-A80F4747BC67}">
      <dgm:prSet/>
      <dgm:spPr/>
      <dgm:t>
        <a:bodyPr/>
        <a:lstStyle/>
        <a:p>
          <a:endParaRPr lang="en-US"/>
        </a:p>
      </dgm:t>
    </dgm:pt>
    <dgm:pt modelId="{082BA3BA-D96A-9049-8D3D-63D3E209E4E0}" type="pres">
      <dgm:prSet presAssocID="{A6774651-A4AA-450F-BAD7-DE097A8B7F4C}" presName="diagram" presStyleCnt="0">
        <dgm:presLayoutVars>
          <dgm:dir/>
          <dgm:resizeHandles val="exact"/>
        </dgm:presLayoutVars>
      </dgm:prSet>
      <dgm:spPr/>
    </dgm:pt>
    <dgm:pt modelId="{F54674A3-81B9-344B-B119-F41B437776B3}" type="pres">
      <dgm:prSet presAssocID="{4ED99004-3FFC-43FB-BA16-C1DC9B53A086}" presName="node" presStyleLbl="node1" presStyleIdx="0" presStyleCnt="3">
        <dgm:presLayoutVars>
          <dgm:bulletEnabled val="1"/>
        </dgm:presLayoutVars>
      </dgm:prSet>
      <dgm:spPr/>
    </dgm:pt>
    <dgm:pt modelId="{F9018407-8477-4F47-A021-E64B9027760D}" type="pres">
      <dgm:prSet presAssocID="{27B46782-9809-414C-8F71-F2C839E0E9A1}" presName="sibTrans" presStyleCnt="0"/>
      <dgm:spPr/>
    </dgm:pt>
    <dgm:pt modelId="{F02D68D9-8F78-BD41-9476-4A595E2952B3}" type="pres">
      <dgm:prSet presAssocID="{5BFB6CBE-C272-47D5-A993-A557B56E6F18}" presName="node" presStyleLbl="node1" presStyleIdx="1" presStyleCnt="3">
        <dgm:presLayoutVars>
          <dgm:bulletEnabled val="1"/>
        </dgm:presLayoutVars>
      </dgm:prSet>
      <dgm:spPr/>
    </dgm:pt>
    <dgm:pt modelId="{A83BDAC9-9921-7441-8F05-65AF3894F2B3}" type="pres">
      <dgm:prSet presAssocID="{BA618533-8FEF-4865-B263-E2690439420F}" presName="sibTrans" presStyleCnt="0"/>
      <dgm:spPr/>
    </dgm:pt>
    <dgm:pt modelId="{1262907F-806C-6C40-8DF9-51880F91B508}" type="pres">
      <dgm:prSet presAssocID="{F6D8464E-EDF5-41D1-9E52-872CF3ABC4FE}" presName="node" presStyleLbl="node1" presStyleIdx="2" presStyleCnt="3">
        <dgm:presLayoutVars>
          <dgm:bulletEnabled val="1"/>
        </dgm:presLayoutVars>
      </dgm:prSet>
      <dgm:spPr/>
    </dgm:pt>
  </dgm:ptLst>
  <dgm:cxnLst>
    <dgm:cxn modelId="{40EF8C0A-3525-A740-BE8B-A913FBB610AD}" type="presOf" srcId="{4ED99004-3FFC-43FB-BA16-C1DC9B53A086}" destId="{F54674A3-81B9-344B-B119-F41B437776B3}" srcOrd="0" destOrd="0" presId="urn:microsoft.com/office/officeart/2005/8/layout/default"/>
    <dgm:cxn modelId="{699CEB27-5C52-4A8E-95E8-67B3D8BE575E}" srcId="{A6774651-A4AA-450F-BAD7-DE097A8B7F4C}" destId="{5BFB6CBE-C272-47D5-A993-A557B56E6F18}" srcOrd="1" destOrd="0" parTransId="{CADD9B3D-E575-44F6-B12D-FCCA2806BD00}" sibTransId="{BA618533-8FEF-4865-B263-E2690439420F}"/>
    <dgm:cxn modelId="{3B515D53-1881-FA42-A094-CC558818E437}" type="presOf" srcId="{F6D8464E-EDF5-41D1-9E52-872CF3ABC4FE}" destId="{1262907F-806C-6C40-8DF9-51880F91B508}" srcOrd="0" destOrd="0" presId="urn:microsoft.com/office/officeart/2005/8/layout/default"/>
    <dgm:cxn modelId="{F4680E6A-FD12-1C4F-9D3E-FC3703CAB831}" type="presOf" srcId="{5BFB6CBE-C272-47D5-A993-A557B56E6F18}" destId="{F02D68D9-8F78-BD41-9476-4A595E2952B3}" srcOrd="0" destOrd="0" presId="urn:microsoft.com/office/officeart/2005/8/layout/default"/>
    <dgm:cxn modelId="{09DACA8E-CD69-43D9-9371-0F325356039A}" srcId="{A6774651-A4AA-450F-BAD7-DE097A8B7F4C}" destId="{4ED99004-3FFC-43FB-BA16-C1DC9B53A086}" srcOrd="0" destOrd="0" parTransId="{54A73012-2BDF-43E2-8D0A-AED767F9FE9B}" sibTransId="{27B46782-9809-414C-8F71-F2C839E0E9A1}"/>
    <dgm:cxn modelId="{773C0BE9-BFFD-47DF-8F5E-A80F4747BC67}" srcId="{A6774651-A4AA-450F-BAD7-DE097A8B7F4C}" destId="{F6D8464E-EDF5-41D1-9E52-872CF3ABC4FE}" srcOrd="2" destOrd="0" parTransId="{A11CBB78-BDEB-4F43-877A-BEB99B8E7377}" sibTransId="{2386816F-817D-4628-837D-E22A45886867}"/>
    <dgm:cxn modelId="{776F54F6-8479-8344-86C6-1BBD363FD8D5}" type="presOf" srcId="{A6774651-A4AA-450F-BAD7-DE097A8B7F4C}" destId="{082BA3BA-D96A-9049-8D3D-63D3E209E4E0}" srcOrd="0" destOrd="0" presId="urn:microsoft.com/office/officeart/2005/8/layout/default"/>
    <dgm:cxn modelId="{CA4E1557-23B8-2D42-B27E-DA146132C8B1}" type="presParOf" srcId="{082BA3BA-D96A-9049-8D3D-63D3E209E4E0}" destId="{F54674A3-81B9-344B-B119-F41B437776B3}" srcOrd="0" destOrd="0" presId="urn:microsoft.com/office/officeart/2005/8/layout/default"/>
    <dgm:cxn modelId="{C440B495-1751-3841-8129-C83D9541D6FE}" type="presParOf" srcId="{082BA3BA-D96A-9049-8D3D-63D3E209E4E0}" destId="{F9018407-8477-4F47-A021-E64B9027760D}" srcOrd="1" destOrd="0" presId="urn:microsoft.com/office/officeart/2005/8/layout/default"/>
    <dgm:cxn modelId="{F7325779-2A40-734E-8F8D-8B34A1443202}" type="presParOf" srcId="{082BA3BA-D96A-9049-8D3D-63D3E209E4E0}" destId="{F02D68D9-8F78-BD41-9476-4A595E2952B3}" srcOrd="2" destOrd="0" presId="urn:microsoft.com/office/officeart/2005/8/layout/default"/>
    <dgm:cxn modelId="{19FCAB9B-BB71-3F47-AE9E-F380D49F1225}" type="presParOf" srcId="{082BA3BA-D96A-9049-8D3D-63D3E209E4E0}" destId="{A83BDAC9-9921-7441-8F05-65AF3894F2B3}" srcOrd="3" destOrd="0" presId="urn:microsoft.com/office/officeart/2005/8/layout/default"/>
    <dgm:cxn modelId="{BE70A8EE-6E66-B243-8997-C8DF5EC9B8CC}" type="presParOf" srcId="{082BA3BA-D96A-9049-8D3D-63D3E209E4E0}" destId="{1262907F-806C-6C40-8DF9-51880F91B508}"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6207F7-0273-4527-A7F2-27BA29FF1FB1}" type="doc">
      <dgm:prSet loTypeId="urn:microsoft.com/office/officeart/2016/7/layout/LinearArrowProcessNumbered" loCatId="process" qsTypeId="urn:microsoft.com/office/officeart/2005/8/quickstyle/simple4" qsCatId="simple" csTypeId="urn:microsoft.com/office/officeart/2005/8/colors/colorful1" csCatId="colorful"/>
      <dgm:spPr/>
      <dgm:t>
        <a:bodyPr/>
        <a:lstStyle/>
        <a:p>
          <a:endParaRPr lang="en-US"/>
        </a:p>
      </dgm:t>
    </dgm:pt>
    <dgm:pt modelId="{753D81D7-1E09-421B-8183-FB938B313ACA}">
      <dgm:prSet/>
      <dgm:spPr/>
      <dgm:t>
        <a:bodyPr/>
        <a:lstStyle/>
        <a:p>
          <a:r>
            <a:rPr lang="en-US" b="1" dirty="0"/>
            <a:t>Relevance to Medical Research: </a:t>
          </a:r>
          <a:r>
            <a:rPr lang="en-US" dirty="0"/>
            <a:t>Focuses on COPD and respiratory diseases, aligning with the research goal.</a:t>
          </a:r>
        </a:p>
      </dgm:t>
    </dgm:pt>
    <dgm:pt modelId="{D44690F8-0D75-4189-AB54-624600F3BD11}" type="parTrans" cxnId="{D5382B71-8348-47A6-BC28-06F77A826DCC}">
      <dgm:prSet/>
      <dgm:spPr/>
      <dgm:t>
        <a:bodyPr/>
        <a:lstStyle/>
        <a:p>
          <a:endParaRPr lang="en-US"/>
        </a:p>
      </dgm:t>
    </dgm:pt>
    <dgm:pt modelId="{DE2D12E3-7705-4655-8E96-F6D3805A4461}" type="sibTrans" cxnId="{D5382B71-8348-47A6-BC28-06F77A826DCC}">
      <dgm:prSet phldrT="1"/>
      <dgm:spPr/>
      <dgm:t>
        <a:bodyPr/>
        <a:lstStyle/>
        <a:p>
          <a:r>
            <a:rPr lang="en-US"/>
            <a:t>1</a:t>
          </a:r>
        </a:p>
      </dgm:t>
    </dgm:pt>
    <dgm:pt modelId="{E72311AA-4A0A-4954-8757-3575E8D1259D}">
      <dgm:prSet/>
      <dgm:spPr/>
      <dgm:t>
        <a:bodyPr/>
        <a:lstStyle/>
        <a:p>
          <a:r>
            <a:rPr lang="en-US" b="1" dirty="0"/>
            <a:t>Imbalance in Data: </a:t>
          </a:r>
          <a:r>
            <a:rPr lang="en-US" dirty="0"/>
            <a:t>Contains class imbalance, suitable for applying balancing techniques like SMOTE-ENC.</a:t>
          </a:r>
        </a:p>
      </dgm:t>
    </dgm:pt>
    <dgm:pt modelId="{24E6DFB7-66FB-42C1-AC4D-6C5D5B8F5691}" type="parTrans" cxnId="{60CAD389-C0EE-4570-ACB9-B902F5311A07}">
      <dgm:prSet/>
      <dgm:spPr/>
      <dgm:t>
        <a:bodyPr/>
        <a:lstStyle/>
        <a:p>
          <a:endParaRPr lang="en-US"/>
        </a:p>
      </dgm:t>
    </dgm:pt>
    <dgm:pt modelId="{C78D197B-17E6-40B0-8506-229E853F4696}" type="sibTrans" cxnId="{60CAD389-C0EE-4570-ACB9-B902F5311A07}">
      <dgm:prSet phldrT="2"/>
      <dgm:spPr/>
      <dgm:t>
        <a:bodyPr/>
        <a:lstStyle/>
        <a:p>
          <a:r>
            <a:rPr lang="en-US"/>
            <a:t>2</a:t>
          </a:r>
        </a:p>
      </dgm:t>
    </dgm:pt>
    <dgm:pt modelId="{4ABA2F84-29BD-4F86-9C71-4A25461B2B37}">
      <dgm:prSet/>
      <dgm:spPr/>
      <dgm:t>
        <a:bodyPr/>
        <a:lstStyle/>
        <a:p>
          <a:r>
            <a:rPr lang="en-US" b="1"/>
            <a:t>Classified Data: </a:t>
          </a:r>
          <a:r>
            <a:rPr lang="en-US"/>
            <a:t>Clearly labeled with groups (COPD, asthma, respiratory infections, healthy controls) for classification tasks.</a:t>
          </a:r>
        </a:p>
      </dgm:t>
    </dgm:pt>
    <dgm:pt modelId="{04909F79-04A3-4456-8E5A-87ECD4696D41}" type="parTrans" cxnId="{74614287-11D1-43F1-B72E-CE68887B24FB}">
      <dgm:prSet/>
      <dgm:spPr/>
      <dgm:t>
        <a:bodyPr/>
        <a:lstStyle/>
        <a:p>
          <a:endParaRPr lang="en-US"/>
        </a:p>
      </dgm:t>
    </dgm:pt>
    <dgm:pt modelId="{1B095359-78A9-4E4B-A660-C77518FBA5D5}" type="sibTrans" cxnId="{74614287-11D1-43F1-B72E-CE68887B24FB}">
      <dgm:prSet phldrT="3"/>
      <dgm:spPr/>
      <dgm:t>
        <a:bodyPr/>
        <a:lstStyle/>
        <a:p>
          <a:r>
            <a:rPr lang="en-US"/>
            <a:t>3</a:t>
          </a:r>
        </a:p>
      </dgm:t>
    </dgm:pt>
    <dgm:pt modelId="{339CA29F-ED52-473E-95C7-14C9E7872EC1}">
      <dgm:prSet/>
      <dgm:spPr/>
      <dgm:t>
        <a:bodyPr/>
        <a:lstStyle/>
        <a:p>
          <a:r>
            <a:rPr lang="en-US" b="1"/>
            <a:t>No Legal or Ethical Issues: </a:t>
          </a:r>
          <a:r>
            <a:rPr lang="en-US"/>
            <a:t>Publicly available through IEEE Dataport, complying with ethical guidelines.</a:t>
          </a:r>
        </a:p>
      </dgm:t>
    </dgm:pt>
    <dgm:pt modelId="{4D32052B-38B6-4938-A9DA-285F5B70C8D5}" type="parTrans" cxnId="{0D6BC35A-C669-4264-ADD2-F55E906F200C}">
      <dgm:prSet/>
      <dgm:spPr/>
      <dgm:t>
        <a:bodyPr/>
        <a:lstStyle/>
        <a:p>
          <a:endParaRPr lang="en-US"/>
        </a:p>
      </dgm:t>
    </dgm:pt>
    <dgm:pt modelId="{359862E8-136E-463E-8BCF-9C7A3446ECA3}" type="sibTrans" cxnId="{0D6BC35A-C669-4264-ADD2-F55E906F200C}">
      <dgm:prSet phldrT="4"/>
      <dgm:spPr/>
      <dgm:t>
        <a:bodyPr/>
        <a:lstStyle/>
        <a:p>
          <a:r>
            <a:rPr lang="en-US"/>
            <a:t>4</a:t>
          </a:r>
        </a:p>
      </dgm:t>
    </dgm:pt>
    <dgm:pt modelId="{B24B1431-12A6-4154-8CC3-E63BCC6691CB}">
      <dgm:prSet/>
      <dgm:spPr/>
      <dgm:t>
        <a:bodyPr/>
        <a:lstStyle/>
        <a:p>
          <a:r>
            <a:rPr lang="en-US" b="1"/>
            <a:t>Public Access: </a:t>
          </a:r>
          <a:r>
            <a:rPr lang="en-US"/>
            <a:t>Openly accessible to the public via IEEE Dataport.</a:t>
          </a:r>
        </a:p>
      </dgm:t>
    </dgm:pt>
    <dgm:pt modelId="{441FC5B3-5E20-4F96-B89E-CF3A9BA3BD55}" type="parTrans" cxnId="{01115237-3DB1-4137-B99B-BF7676D69997}">
      <dgm:prSet/>
      <dgm:spPr/>
      <dgm:t>
        <a:bodyPr/>
        <a:lstStyle/>
        <a:p>
          <a:endParaRPr lang="en-US"/>
        </a:p>
      </dgm:t>
    </dgm:pt>
    <dgm:pt modelId="{DAE5915C-CF75-4704-BB99-5AD76470CD6B}" type="sibTrans" cxnId="{01115237-3DB1-4137-B99B-BF7676D69997}">
      <dgm:prSet phldrT="5"/>
      <dgm:spPr/>
      <dgm:t>
        <a:bodyPr/>
        <a:lstStyle/>
        <a:p>
          <a:r>
            <a:rPr lang="en-US"/>
            <a:t>5</a:t>
          </a:r>
        </a:p>
      </dgm:t>
    </dgm:pt>
    <dgm:pt modelId="{0C646FB2-3D1F-43E0-BD71-F0563CEF946C}">
      <dgm:prSet/>
      <dgm:spPr/>
      <dgm:t>
        <a:bodyPr/>
        <a:lstStyle/>
        <a:p>
          <a:r>
            <a:rPr lang="en-US" b="1"/>
            <a:t>Genuine Data Source: </a:t>
          </a:r>
          <a:r>
            <a:rPr lang="en-US"/>
            <a:t>Sourced from IEEE, ensuring data integrity and quality.</a:t>
          </a:r>
        </a:p>
      </dgm:t>
    </dgm:pt>
    <dgm:pt modelId="{44B56A78-0DF9-4D41-9633-FAFC84D2088F}" type="parTrans" cxnId="{5622B3E2-52A4-499C-999D-91DE9C4ECBEC}">
      <dgm:prSet/>
      <dgm:spPr/>
      <dgm:t>
        <a:bodyPr/>
        <a:lstStyle/>
        <a:p>
          <a:endParaRPr lang="en-US"/>
        </a:p>
      </dgm:t>
    </dgm:pt>
    <dgm:pt modelId="{35C4FE61-B5FB-49D8-ACFC-6F8FB4E5C968}" type="sibTrans" cxnId="{5622B3E2-52A4-499C-999D-91DE9C4ECBEC}">
      <dgm:prSet phldrT="6"/>
      <dgm:spPr/>
      <dgm:t>
        <a:bodyPr/>
        <a:lstStyle/>
        <a:p>
          <a:r>
            <a:rPr lang="en-US"/>
            <a:t>6</a:t>
          </a:r>
        </a:p>
      </dgm:t>
    </dgm:pt>
    <dgm:pt modelId="{D8D89FB6-525E-854D-8B72-93EC4A1D8B2F}" type="pres">
      <dgm:prSet presAssocID="{5B6207F7-0273-4527-A7F2-27BA29FF1FB1}" presName="linearFlow" presStyleCnt="0">
        <dgm:presLayoutVars>
          <dgm:dir/>
          <dgm:animLvl val="lvl"/>
          <dgm:resizeHandles val="exact"/>
        </dgm:presLayoutVars>
      </dgm:prSet>
      <dgm:spPr/>
    </dgm:pt>
    <dgm:pt modelId="{418CE1D8-E346-594F-901B-0EA995C73E83}" type="pres">
      <dgm:prSet presAssocID="{753D81D7-1E09-421B-8183-FB938B313ACA}" presName="compositeNode" presStyleCnt="0"/>
      <dgm:spPr/>
    </dgm:pt>
    <dgm:pt modelId="{54AEA61B-21D0-F34F-98B8-0191CB4DF015}" type="pres">
      <dgm:prSet presAssocID="{753D81D7-1E09-421B-8183-FB938B313ACA}" presName="parTx" presStyleLbl="node1" presStyleIdx="0" presStyleCnt="0">
        <dgm:presLayoutVars>
          <dgm:chMax val="0"/>
          <dgm:chPref val="0"/>
          <dgm:bulletEnabled val="1"/>
        </dgm:presLayoutVars>
      </dgm:prSet>
      <dgm:spPr/>
    </dgm:pt>
    <dgm:pt modelId="{72C7DF2C-0610-F94D-897B-61DD257D1A4F}" type="pres">
      <dgm:prSet presAssocID="{753D81D7-1E09-421B-8183-FB938B313ACA}" presName="parSh" presStyleCnt="0"/>
      <dgm:spPr/>
    </dgm:pt>
    <dgm:pt modelId="{88D2B02E-75A8-AF4F-80FC-E24AE777F4E4}" type="pres">
      <dgm:prSet presAssocID="{753D81D7-1E09-421B-8183-FB938B313ACA}" presName="lineNode" presStyleLbl="alignAccFollowNode1" presStyleIdx="0" presStyleCnt="18"/>
      <dgm:spPr/>
    </dgm:pt>
    <dgm:pt modelId="{0A053114-BEC4-5B4C-830D-501A77880712}" type="pres">
      <dgm:prSet presAssocID="{753D81D7-1E09-421B-8183-FB938B313ACA}" presName="lineArrowNode" presStyleLbl="alignAccFollowNode1" presStyleIdx="1" presStyleCnt="18"/>
      <dgm:spPr/>
    </dgm:pt>
    <dgm:pt modelId="{A28FE084-E59E-6743-B1BB-C92956E32DE1}" type="pres">
      <dgm:prSet presAssocID="{DE2D12E3-7705-4655-8E96-F6D3805A4461}" presName="sibTransNodeCircle" presStyleLbl="alignNode1" presStyleIdx="0" presStyleCnt="6">
        <dgm:presLayoutVars>
          <dgm:chMax val="0"/>
          <dgm:bulletEnabled/>
        </dgm:presLayoutVars>
      </dgm:prSet>
      <dgm:spPr/>
    </dgm:pt>
    <dgm:pt modelId="{C5284293-F63E-9C4F-9771-CC2BB5056E30}" type="pres">
      <dgm:prSet presAssocID="{DE2D12E3-7705-4655-8E96-F6D3805A4461}" presName="spacerBetweenCircleAndCallout" presStyleCnt="0">
        <dgm:presLayoutVars/>
      </dgm:prSet>
      <dgm:spPr/>
    </dgm:pt>
    <dgm:pt modelId="{91B41805-8B19-1641-9CAD-76E2B0CB2FE7}" type="pres">
      <dgm:prSet presAssocID="{753D81D7-1E09-421B-8183-FB938B313ACA}" presName="nodeText" presStyleLbl="alignAccFollowNode1" presStyleIdx="2" presStyleCnt="18">
        <dgm:presLayoutVars>
          <dgm:bulletEnabled val="1"/>
        </dgm:presLayoutVars>
      </dgm:prSet>
      <dgm:spPr/>
    </dgm:pt>
    <dgm:pt modelId="{FD0EF3F2-D0BC-1046-808A-5F5A36ECFC3F}" type="pres">
      <dgm:prSet presAssocID="{DE2D12E3-7705-4655-8E96-F6D3805A4461}" presName="sibTransComposite" presStyleCnt="0"/>
      <dgm:spPr/>
    </dgm:pt>
    <dgm:pt modelId="{41EF6156-7CFF-5E44-8CAD-B95A9E575091}" type="pres">
      <dgm:prSet presAssocID="{E72311AA-4A0A-4954-8757-3575E8D1259D}" presName="compositeNode" presStyleCnt="0"/>
      <dgm:spPr/>
    </dgm:pt>
    <dgm:pt modelId="{54D9CDC5-D293-0446-85E4-A574BCA1D9A9}" type="pres">
      <dgm:prSet presAssocID="{E72311AA-4A0A-4954-8757-3575E8D1259D}" presName="parTx" presStyleLbl="node1" presStyleIdx="0" presStyleCnt="0">
        <dgm:presLayoutVars>
          <dgm:chMax val="0"/>
          <dgm:chPref val="0"/>
          <dgm:bulletEnabled val="1"/>
        </dgm:presLayoutVars>
      </dgm:prSet>
      <dgm:spPr/>
    </dgm:pt>
    <dgm:pt modelId="{71F3D016-F7D4-B84C-96CD-D8FA3D877237}" type="pres">
      <dgm:prSet presAssocID="{E72311AA-4A0A-4954-8757-3575E8D1259D}" presName="parSh" presStyleCnt="0"/>
      <dgm:spPr/>
    </dgm:pt>
    <dgm:pt modelId="{F715ED62-4F3B-084D-B67B-FD9C43DE0AA2}" type="pres">
      <dgm:prSet presAssocID="{E72311AA-4A0A-4954-8757-3575E8D1259D}" presName="lineNode" presStyleLbl="alignAccFollowNode1" presStyleIdx="3" presStyleCnt="18"/>
      <dgm:spPr/>
    </dgm:pt>
    <dgm:pt modelId="{49918F84-A0F8-6B48-8364-62C267FEDF6E}" type="pres">
      <dgm:prSet presAssocID="{E72311AA-4A0A-4954-8757-3575E8D1259D}" presName="lineArrowNode" presStyleLbl="alignAccFollowNode1" presStyleIdx="4" presStyleCnt="18"/>
      <dgm:spPr/>
    </dgm:pt>
    <dgm:pt modelId="{D2886E4A-B556-4342-B4DA-54066D678E27}" type="pres">
      <dgm:prSet presAssocID="{C78D197B-17E6-40B0-8506-229E853F4696}" presName="sibTransNodeCircle" presStyleLbl="alignNode1" presStyleIdx="1" presStyleCnt="6">
        <dgm:presLayoutVars>
          <dgm:chMax val="0"/>
          <dgm:bulletEnabled/>
        </dgm:presLayoutVars>
      </dgm:prSet>
      <dgm:spPr/>
    </dgm:pt>
    <dgm:pt modelId="{D4C8B212-E3D1-BC49-A70E-E89837EE1FFF}" type="pres">
      <dgm:prSet presAssocID="{C78D197B-17E6-40B0-8506-229E853F4696}" presName="spacerBetweenCircleAndCallout" presStyleCnt="0">
        <dgm:presLayoutVars/>
      </dgm:prSet>
      <dgm:spPr/>
    </dgm:pt>
    <dgm:pt modelId="{E9A959C4-FEB7-2640-B13E-0D77F077091B}" type="pres">
      <dgm:prSet presAssocID="{E72311AA-4A0A-4954-8757-3575E8D1259D}" presName="nodeText" presStyleLbl="alignAccFollowNode1" presStyleIdx="5" presStyleCnt="18">
        <dgm:presLayoutVars>
          <dgm:bulletEnabled val="1"/>
        </dgm:presLayoutVars>
      </dgm:prSet>
      <dgm:spPr/>
    </dgm:pt>
    <dgm:pt modelId="{72003220-4270-5A44-8BB4-45242D84C57D}" type="pres">
      <dgm:prSet presAssocID="{C78D197B-17E6-40B0-8506-229E853F4696}" presName="sibTransComposite" presStyleCnt="0"/>
      <dgm:spPr/>
    </dgm:pt>
    <dgm:pt modelId="{1B6DCE76-6819-AE4B-AE9C-383929A57C97}" type="pres">
      <dgm:prSet presAssocID="{4ABA2F84-29BD-4F86-9C71-4A25461B2B37}" presName="compositeNode" presStyleCnt="0"/>
      <dgm:spPr/>
    </dgm:pt>
    <dgm:pt modelId="{ADD7EBE2-53D8-A143-B298-2DB8963DF2AB}" type="pres">
      <dgm:prSet presAssocID="{4ABA2F84-29BD-4F86-9C71-4A25461B2B37}" presName="parTx" presStyleLbl="node1" presStyleIdx="0" presStyleCnt="0">
        <dgm:presLayoutVars>
          <dgm:chMax val="0"/>
          <dgm:chPref val="0"/>
          <dgm:bulletEnabled val="1"/>
        </dgm:presLayoutVars>
      </dgm:prSet>
      <dgm:spPr/>
    </dgm:pt>
    <dgm:pt modelId="{C5CEB0D7-ABC8-954B-B118-575EA7E4C6BD}" type="pres">
      <dgm:prSet presAssocID="{4ABA2F84-29BD-4F86-9C71-4A25461B2B37}" presName="parSh" presStyleCnt="0"/>
      <dgm:spPr/>
    </dgm:pt>
    <dgm:pt modelId="{DC5C606B-7413-D14F-AE90-BAA22B2D992C}" type="pres">
      <dgm:prSet presAssocID="{4ABA2F84-29BD-4F86-9C71-4A25461B2B37}" presName="lineNode" presStyleLbl="alignAccFollowNode1" presStyleIdx="6" presStyleCnt="18"/>
      <dgm:spPr/>
    </dgm:pt>
    <dgm:pt modelId="{264786F8-9018-AD42-92F4-0E4AE67CAB5E}" type="pres">
      <dgm:prSet presAssocID="{4ABA2F84-29BD-4F86-9C71-4A25461B2B37}" presName="lineArrowNode" presStyleLbl="alignAccFollowNode1" presStyleIdx="7" presStyleCnt="18"/>
      <dgm:spPr/>
    </dgm:pt>
    <dgm:pt modelId="{D7CAFECA-BE7C-DA4D-8DE7-D85F187EB403}" type="pres">
      <dgm:prSet presAssocID="{1B095359-78A9-4E4B-A660-C77518FBA5D5}" presName="sibTransNodeCircle" presStyleLbl="alignNode1" presStyleIdx="2" presStyleCnt="6">
        <dgm:presLayoutVars>
          <dgm:chMax val="0"/>
          <dgm:bulletEnabled/>
        </dgm:presLayoutVars>
      </dgm:prSet>
      <dgm:spPr/>
    </dgm:pt>
    <dgm:pt modelId="{D448583D-9513-D24A-A02D-1C1C7B9713E9}" type="pres">
      <dgm:prSet presAssocID="{1B095359-78A9-4E4B-A660-C77518FBA5D5}" presName="spacerBetweenCircleAndCallout" presStyleCnt="0">
        <dgm:presLayoutVars/>
      </dgm:prSet>
      <dgm:spPr/>
    </dgm:pt>
    <dgm:pt modelId="{4EEFC12F-13D0-FC41-9AD0-C0BC894E9213}" type="pres">
      <dgm:prSet presAssocID="{4ABA2F84-29BD-4F86-9C71-4A25461B2B37}" presName="nodeText" presStyleLbl="alignAccFollowNode1" presStyleIdx="8" presStyleCnt="18">
        <dgm:presLayoutVars>
          <dgm:bulletEnabled val="1"/>
        </dgm:presLayoutVars>
      </dgm:prSet>
      <dgm:spPr/>
    </dgm:pt>
    <dgm:pt modelId="{C128005A-4767-B94E-AF27-4656570172C3}" type="pres">
      <dgm:prSet presAssocID="{1B095359-78A9-4E4B-A660-C77518FBA5D5}" presName="sibTransComposite" presStyleCnt="0"/>
      <dgm:spPr/>
    </dgm:pt>
    <dgm:pt modelId="{640398D6-580D-9244-B2B5-54E3C036C334}" type="pres">
      <dgm:prSet presAssocID="{339CA29F-ED52-473E-95C7-14C9E7872EC1}" presName="compositeNode" presStyleCnt="0"/>
      <dgm:spPr/>
    </dgm:pt>
    <dgm:pt modelId="{0CDB3477-76F6-A548-9F23-66971BFF00BF}" type="pres">
      <dgm:prSet presAssocID="{339CA29F-ED52-473E-95C7-14C9E7872EC1}" presName="parTx" presStyleLbl="node1" presStyleIdx="0" presStyleCnt="0">
        <dgm:presLayoutVars>
          <dgm:chMax val="0"/>
          <dgm:chPref val="0"/>
          <dgm:bulletEnabled val="1"/>
        </dgm:presLayoutVars>
      </dgm:prSet>
      <dgm:spPr/>
    </dgm:pt>
    <dgm:pt modelId="{6FE43AD3-7732-FD47-924D-00C7A245C3BD}" type="pres">
      <dgm:prSet presAssocID="{339CA29F-ED52-473E-95C7-14C9E7872EC1}" presName="parSh" presStyleCnt="0"/>
      <dgm:spPr/>
    </dgm:pt>
    <dgm:pt modelId="{C1075889-E419-FA4A-A43F-8FA92BEF78B6}" type="pres">
      <dgm:prSet presAssocID="{339CA29F-ED52-473E-95C7-14C9E7872EC1}" presName="lineNode" presStyleLbl="alignAccFollowNode1" presStyleIdx="9" presStyleCnt="18"/>
      <dgm:spPr/>
    </dgm:pt>
    <dgm:pt modelId="{F55DFD68-9731-1B44-83B8-C626C50E46DE}" type="pres">
      <dgm:prSet presAssocID="{339CA29F-ED52-473E-95C7-14C9E7872EC1}" presName="lineArrowNode" presStyleLbl="alignAccFollowNode1" presStyleIdx="10" presStyleCnt="18"/>
      <dgm:spPr/>
    </dgm:pt>
    <dgm:pt modelId="{6D19E363-CD50-5148-9343-22444B178D37}" type="pres">
      <dgm:prSet presAssocID="{359862E8-136E-463E-8BCF-9C7A3446ECA3}" presName="sibTransNodeCircle" presStyleLbl="alignNode1" presStyleIdx="3" presStyleCnt="6">
        <dgm:presLayoutVars>
          <dgm:chMax val="0"/>
          <dgm:bulletEnabled/>
        </dgm:presLayoutVars>
      </dgm:prSet>
      <dgm:spPr/>
    </dgm:pt>
    <dgm:pt modelId="{DF562ADF-156C-C94E-9FE9-A05E9FA14CB6}" type="pres">
      <dgm:prSet presAssocID="{359862E8-136E-463E-8BCF-9C7A3446ECA3}" presName="spacerBetweenCircleAndCallout" presStyleCnt="0">
        <dgm:presLayoutVars/>
      </dgm:prSet>
      <dgm:spPr/>
    </dgm:pt>
    <dgm:pt modelId="{4741D469-6305-034B-B2CF-7F7839E1E82D}" type="pres">
      <dgm:prSet presAssocID="{339CA29F-ED52-473E-95C7-14C9E7872EC1}" presName="nodeText" presStyleLbl="alignAccFollowNode1" presStyleIdx="11" presStyleCnt="18">
        <dgm:presLayoutVars>
          <dgm:bulletEnabled val="1"/>
        </dgm:presLayoutVars>
      </dgm:prSet>
      <dgm:spPr/>
    </dgm:pt>
    <dgm:pt modelId="{D222D286-1F47-9148-9A08-BD0B8CA7DC79}" type="pres">
      <dgm:prSet presAssocID="{359862E8-136E-463E-8BCF-9C7A3446ECA3}" presName="sibTransComposite" presStyleCnt="0"/>
      <dgm:spPr/>
    </dgm:pt>
    <dgm:pt modelId="{BE66ACCE-B3AB-8745-B037-327BA5CA63CC}" type="pres">
      <dgm:prSet presAssocID="{B24B1431-12A6-4154-8CC3-E63BCC6691CB}" presName="compositeNode" presStyleCnt="0"/>
      <dgm:spPr/>
    </dgm:pt>
    <dgm:pt modelId="{6DD275F8-45B7-844C-9E5B-829934D6ACAF}" type="pres">
      <dgm:prSet presAssocID="{B24B1431-12A6-4154-8CC3-E63BCC6691CB}" presName="parTx" presStyleLbl="node1" presStyleIdx="0" presStyleCnt="0">
        <dgm:presLayoutVars>
          <dgm:chMax val="0"/>
          <dgm:chPref val="0"/>
          <dgm:bulletEnabled val="1"/>
        </dgm:presLayoutVars>
      </dgm:prSet>
      <dgm:spPr/>
    </dgm:pt>
    <dgm:pt modelId="{7DC646A7-30F2-6B4A-B817-F6EDE9C312D9}" type="pres">
      <dgm:prSet presAssocID="{B24B1431-12A6-4154-8CC3-E63BCC6691CB}" presName="parSh" presStyleCnt="0"/>
      <dgm:spPr/>
    </dgm:pt>
    <dgm:pt modelId="{25E2AB10-6E0F-514E-AF51-5E8304575C2A}" type="pres">
      <dgm:prSet presAssocID="{B24B1431-12A6-4154-8CC3-E63BCC6691CB}" presName="lineNode" presStyleLbl="alignAccFollowNode1" presStyleIdx="12" presStyleCnt="18"/>
      <dgm:spPr/>
    </dgm:pt>
    <dgm:pt modelId="{9038EEB9-CAC6-9148-9F0C-C7D3A5BDF246}" type="pres">
      <dgm:prSet presAssocID="{B24B1431-12A6-4154-8CC3-E63BCC6691CB}" presName="lineArrowNode" presStyleLbl="alignAccFollowNode1" presStyleIdx="13" presStyleCnt="18"/>
      <dgm:spPr/>
    </dgm:pt>
    <dgm:pt modelId="{F3A69A0F-767E-D34D-B9BD-F04F6A9AE0E0}" type="pres">
      <dgm:prSet presAssocID="{DAE5915C-CF75-4704-BB99-5AD76470CD6B}" presName="sibTransNodeCircle" presStyleLbl="alignNode1" presStyleIdx="4" presStyleCnt="6">
        <dgm:presLayoutVars>
          <dgm:chMax val="0"/>
          <dgm:bulletEnabled/>
        </dgm:presLayoutVars>
      </dgm:prSet>
      <dgm:spPr/>
    </dgm:pt>
    <dgm:pt modelId="{6EBB704F-7761-3644-81F8-DC097CB91104}" type="pres">
      <dgm:prSet presAssocID="{DAE5915C-CF75-4704-BB99-5AD76470CD6B}" presName="spacerBetweenCircleAndCallout" presStyleCnt="0">
        <dgm:presLayoutVars/>
      </dgm:prSet>
      <dgm:spPr/>
    </dgm:pt>
    <dgm:pt modelId="{3AA20481-FA98-9A4B-A88F-9F8CA90ECAF7}" type="pres">
      <dgm:prSet presAssocID="{B24B1431-12A6-4154-8CC3-E63BCC6691CB}" presName="nodeText" presStyleLbl="alignAccFollowNode1" presStyleIdx="14" presStyleCnt="18">
        <dgm:presLayoutVars>
          <dgm:bulletEnabled val="1"/>
        </dgm:presLayoutVars>
      </dgm:prSet>
      <dgm:spPr/>
    </dgm:pt>
    <dgm:pt modelId="{C1E64B9B-E618-834B-B942-A5D6C32FBCB7}" type="pres">
      <dgm:prSet presAssocID="{DAE5915C-CF75-4704-BB99-5AD76470CD6B}" presName="sibTransComposite" presStyleCnt="0"/>
      <dgm:spPr/>
    </dgm:pt>
    <dgm:pt modelId="{D4AA28BE-B189-124B-A084-84DFC7AF00C9}" type="pres">
      <dgm:prSet presAssocID="{0C646FB2-3D1F-43E0-BD71-F0563CEF946C}" presName="compositeNode" presStyleCnt="0"/>
      <dgm:spPr/>
    </dgm:pt>
    <dgm:pt modelId="{A7B76248-AD92-BB40-A007-A41CB42BCB5E}" type="pres">
      <dgm:prSet presAssocID="{0C646FB2-3D1F-43E0-BD71-F0563CEF946C}" presName="parTx" presStyleLbl="node1" presStyleIdx="0" presStyleCnt="0">
        <dgm:presLayoutVars>
          <dgm:chMax val="0"/>
          <dgm:chPref val="0"/>
          <dgm:bulletEnabled val="1"/>
        </dgm:presLayoutVars>
      </dgm:prSet>
      <dgm:spPr/>
    </dgm:pt>
    <dgm:pt modelId="{05FA7548-3082-C74C-8F0E-6CF4B03A0D31}" type="pres">
      <dgm:prSet presAssocID="{0C646FB2-3D1F-43E0-BD71-F0563CEF946C}" presName="parSh" presStyleCnt="0"/>
      <dgm:spPr/>
    </dgm:pt>
    <dgm:pt modelId="{DC0A0E29-57CD-7146-9C8E-0A2FAC8DA7A9}" type="pres">
      <dgm:prSet presAssocID="{0C646FB2-3D1F-43E0-BD71-F0563CEF946C}" presName="lineNode" presStyleLbl="alignAccFollowNode1" presStyleIdx="15" presStyleCnt="18"/>
      <dgm:spPr/>
    </dgm:pt>
    <dgm:pt modelId="{5A4E4378-5FE0-A44C-A9DE-62A505296780}" type="pres">
      <dgm:prSet presAssocID="{0C646FB2-3D1F-43E0-BD71-F0563CEF946C}" presName="lineArrowNode" presStyleLbl="alignAccFollowNode1" presStyleIdx="16" presStyleCnt="18"/>
      <dgm:spPr/>
    </dgm:pt>
    <dgm:pt modelId="{4D408F4D-9EBA-EC44-A0B8-F0DAB90A3FBB}" type="pres">
      <dgm:prSet presAssocID="{35C4FE61-B5FB-49D8-ACFC-6F8FB4E5C968}" presName="sibTransNodeCircle" presStyleLbl="alignNode1" presStyleIdx="5" presStyleCnt="6">
        <dgm:presLayoutVars>
          <dgm:chMax val="0"/>
          <dgm:bulletEnabled/>
        </dgm:presLayoutVars>
      </dgm:prSet>
      <dgm:spPr/>
    </dgm:pt>
    <dgm:pt modelId="{36B0033D-5799-8A41-9DD3-11986FD2BFB9}" type="pres">
      <dgm:prSet presAssocID="{35C4FE61-B5FB-49D8-ACFC-6F8FB4E5C968}" presName="spacerBetweenCircleAndCallout" presStyleCnt="0">
        <dgm:presLayoutVars/>
      </dgm:prSet>
      <dgm:spPr/>
    </dgm:pt>
    <dgm:pt modelId="{AE58159E-A8C8-144D-A30F-AAFBA21333CF}" type="pres">
      <dgm:prSet presAssocID="{0C646FB2-3D1F-43E0-BD71-F0563CEF946C}" presName="nodeText" presStyleLbl="alignAccFollowNode1" presStyleIdx="17" presStyleCnt="18">
        <dgm:presLayoutVars>
          <dgm:bulletEnabled val="1"/>
        </dgm:presLayoutVars>
      </dgm:prSet>
      <dgm:spPr/>
    </dgm:pt>
  </dgm:ptLst>
  <dgm:cxnLst>
    <dgm:cxn modelId="{64C43C0F-4C88-2644-8DAD-70C12117B465}" type="presOf" srcId="{753D81D7-1E09-421B-8183-FB938B313ACA}" destId="{91B41805-8B19-1641-9CAD-76E2B0CB2FE7}" srcOrd="0" destOrd="0" presId="urn:microsoft.com/office/officeart/2016/7/layout/LinearArrowProcessNumbered"/>
    <dgm:cxn modelId="{C466A526-6E8B-2C41-BA50-BD774CB67682}" type="presOf" srcId="{E72311AA-4A0A-4954-8757-3575E8D1259D}" destId="{E9A959C4-FEB7-2640-B13E-0D77F077091B}" srcOrd="0" destOrd="0" presId="urn:microsoft.com/office/officeart/2016/7/layout/LinearArrowProcessNumbered"/>
    <dgm:cxn modelId="{01115237-3DB1-4137-B99B-BF7676D69997}" srcId="{5B6207F7-0273-4527-A7F2-27BA29FF1FB1}" destId="{B24B1431-12A6-4154-8CC3-E63BCC6691CB}" srcOrd="4" destOrd="0" parTransId="{441FC5B3-5E20-4F96-B89E-CF3A9BA3BD55}" sibTransId="{DAE5915C-CF75-4704-BB99-5AD76470CD6B}"/>
    <dgm:cxn modelId="{0D6BC35A-C669-4264-ADD2-F55E906F200C}" srcId="{5B6207F7-0273-4527-A7F2-27BA29FF1FB1}" destId="{339CA29F-ED52-473E-95C7-14C9E7872EC1}" srcOrd="3" destOrd="0" parTransId="{4D32052B-38B6-4938-A9DA-285F5B70C8D5}" sibTransId="{359862E8-136E-463E-8BCF-9C7A3446ECA3}"/>
    <dgm:cxn modelId="{236AA25B-7E31-7945-8D44-B96DF044C9CD}" type="presOf" srcId="{DE2D12E3-7705-4655-8E96-F6D3805A4461}" destId="{A28FE084-E59E-6743-B1BB-C92956E32DE1}" srcOrd="0" destOrd="0" presId="urn:microsoft.com/office/officeart/2016/7/layout/LinearArrowProcessNumbered"/>
    <dgm:cxn modelId="{D5382B71-8348-47A6-BC28-06F77A826DCC}" srcId="{5B6207F7-0273-4527-A7F2-27BA29FF1FB1}" destId="{753D81D7-1E09-421B-8183-FB938B313ACA}" srcOrd="0" destOrd="0" parTransId="{D44690F8-0D75-4189-AB54-624600F3BD11}" sibTransId="{DE2D12E3-7705-4655-8E96-F6D3805A4461}"/>
    <dgm:cxn modelId="{56CC0076-BB9D-0D4F-81E4-19F07ECB79A4}" type="presOf" srcId="{B24B1431-12A6-4154-8CC3-E63BCC6691CB}" destId="{3AA20481-FA98-9A4B-A88F-9F8CA90ECAF7}" srcOrd="0" destOrd="0" presId="urn:microsoft.com/office/officeart/2016/7/layout/LinearArrowProcessNumbered"/>
    <dgm:cxn modelId="{726DD984-2796-8E49-AFA9-3C75F1A45B83}" type="presOf" srcId="{35C4FE61-B5FB-49D8-ACFC-6F8FB4E5C968}" destId="{4D408F4D-9EBA-EC44-A0B8-F0DAB90A3FBB}" srcOrd="0" destOrd="0" presId="urn:microsoft.com/office/officeart/2016/7/layout/LinearArrowProcessNumbered"/>
    <dgm:cxn modelId="{74614287-11D1-43F1-B72E-CE68887B24FB}" srcId="{5B6207F7-0273-4527-A7F2-27BA29FF1FB1}" destId="{4ABA2F84-29BD-4F86-9C71-4A25461B2B37}" srcOrd="2" destOrd="0" parTransId="{04909F79-04A3-4456-8E5A-87ECD4696D41}" sibTransId="{1B095359-78A9-4E4B-A660-C77518FBA5D5}"/>
    <dgm:cxn modelId="{51EE6387-B5AC-3E4D-9C6E-4211F546DEA2}" type="presOf" srcId="{1B095359-78A9-4E4B-A660-C77518FBA5D5}" destId="{D7CAFECA-BE7C-DA4D-8DE7-D85F187EB403}" srcOrd="0" destOrd="0" presId="urn:microsoft.com/office/officeart/2016/7/layout/LinearArrowProcessNumbered"/>
    <dgm:cxn modelId="{D910E487-430C-2D4F-9CE8-58D57CC260F6}" type="presOf" srcId="{0C646FB2-3D1F-43E0-BD71-F0563CEF946C}" destId="{AE58159E-A8C8-144D-A30F-AAFBA21333CF}" srcOrd="0" destOrd="0" presId="urn:microsoft.com/office/officeart/2016/7/layout/LinearArrowProcessNumbered"/>
    <dgm:cxn modelId="{60CAD389-C0EE-4570-ACB9-B902F5311A07}" srcId="{5B6207F7-0273-4527-A7F2-27BA29FF1FB1}" destId="{E72311AA-4A0A-4954-8757-3575E8D1259D}" srcOrd="1" destOrd="0" parTransId="{24E6DFB7-66FB-42C1-AC4D-6C5D5B8F5691}" sibTransId="{C78D197B-17E6-40B0-8506-229E853F4696}"/>
    <dgm:cxn modelId="{5D109092-8CDE-014C-A342-380EBF9A7AED}" type="presOf" srcId="{4ABA2F84-29BD-4F86-9C71-4A25461B2B37}" destId="{4EEFC12F-13D0-FC41-9AD0-C0BC894E9213}" srcOrd="0" destOrd="0" presId="urn:microsoft.com/office/officeart/2016/7/layout/LinearArrowProcessNumbered"/>
    <dgm:cxn modelId="{BFD83697-91A3-1E40-886E-F275D70BDD00}" type="presOf" srcId="{339CA29F-ED52-473E-95C7-14C9E7872EC1}" destId="{4741D469-6305-034B-B2CF-7F7839E1E82D}" srcOrd="0" destOrd="0" presId="urn:microsoft.com/office/officeart/2016/7/layout/LinearArrowProcessNumbered"/>
    <dgm:cxn modelId="{31970FBF-62C3-ED47-A89C-697DF3253194}" type="presOf" srcId="{359862E8-136E-463E-8BCF-9C7A3446ECA3}" destId="{6D19E363-CD50-5148-9343-22444B178D37}" srcOrd="0" destOrd="0" presId="urn:microsoft.com/office/officeart/2016/7/layout/LinearArrowProcessNumbered"/>
    <dgm:cxn modelId="{56AAB8C9-6EC5-064A-A247-AA4C8355FC30}" type="presOf" srcId="{5B6207F7-0273-4527-A7F2-27BA29FF1FB1}" destId="{D8D89FB6-525E-854D-8B72-93EC4A1D8B2F}" srcOrd="0" destOrd="0" presId="urn:microsoft.com/office/officeart/2016/7/layout/LinearArrowProcessNumbered"/>
    <dgm:cxn modelId="{9DCB98D1-59E6-2445-8525-3EBE56FD532E}" type="presOf" srcId="{C78D197B-17E6-40B0-8506-229E853F4696}" destId="{D2886E4A-B556-4342-B4DA-54066D678E27}" srcOrd="0" destOrd="0" presId="urn:microsoft.com/office/officeart/2016/7/layout/LinearArrowProcessNumbered"/>
    <dgm:cxn modelId="{5622B3E2-52A4-499C-999D-91DE9C4ECBEC}" srcId="{5B6207F7-0273-4527-A7F2-27BA29FF1FB1}" destId="{0C646FB2-3D1F-43E0-BD71-F0563CEF946C}" srcOrd="5" destOrd="0" parTransId="{44B56A78-0DF9-4D41-9633-FAFC84D2088F}" sibTransId="{35C4FE61-B5FB-49D8-ACFC-6F8FB4E5C968}"/>
    <dgm:cxn modelId="{90B5DFFA-DE75-9A4F-A1E7-9F6484954A5A}" type="presOf" srcId="{DAE5915C-CF75-4704-BB99-5AD76470CD6B}" destId="{F3A69A0F-767E-D34D-B9BD-F04F6A9AE0E0}" srcOrd="0" destOrd="0" presId="urn:microsoft.com/office/officeart/2016/7/layout/LinearArrowProcessNumbered"/>
    <dgm:cxn modelId="{312223F6-30B0-0C4D-9896-1CB941447091}" type="presParOf" srcId="{D8D89FB6-525E-854D-8B72-93EC4A1D8B2F}" destId="{418CE1D8-E346-594F-901B-0EA995C73E83}" srcOrd="0" destOrd="0" presId="urn:microsoft.com/office/officeart/2016/7/layout/LinearArrowProcessNumbered"/>
    <dgm:cxn modelId="{6958F042-40FC-8D4F-B74A-F5A7FBB59224}" type="presParOf" srcId="{418CE1D8-E346-594F-901B-0EA995C73E83}" destId="{54AEA61B-21D0-F34F-98B8-0191CB4DF015}" srcOrd="0" destOrd="0" presId="urn:microsoft.com/office/officeart/2016/7/layout/LinearArrowProcessNumbered"/>
    <dgm:cxn modelId="{6B1B9C99-2515-344D-B33F-7794F1AD879E}" type="presParOf" srcId="{418CE1D8-E346-594F-901B-0EA995C73E83}" destId="{72C7DF2C-0610-F94D-897B-61DD257D1A4F}" srcOrd="1" destOrd="0" presId="urn:microsoft.com/office/officeart/2016/7/layout/LinearArrowProcessNumbered"/>
    <dgm:cxn modelId="{6E621142-2E68-2F4E-8BC5-1E88526BE93E}" type="presParOf" srcId="{72C7DF2C-0610-F94D-897B-61DD257D1A4F}" destId="{88D2B02E-75A8-AF4F-80FC-E24AE777F4E4}" srcOrd="0" destOrd="0" presId="urn:microsoft.com/office/officeart/2016/7/layout/LinearArrowProcessNumbered"/>
    <dgm:cxn modelId="{18F2CDCA-2FE2-0942-B381-D1EAFC0F3358}" type="presParOf" srcId="{72C7DF2C-0610-F94D-897B-61DD257D1A4F}" destId="{0A053114-BEC4-5B4C-830D-501A77880712}" srcOrd="1" destOrd="0" presId="urn:microsoft.com/office/officeart/2016/7/layout/LinearArrowProcessNumbered"/>
    <dgm:cxn modelId="{E657DA96-A819-D54F-9653-F07ECC249AE4}" type="presParOf" srcId="{72C7DF2C-0610-F94D-897B-61DD257D1A4F}" destId="{A28FE084-E59E-6743-B1BB-C92956E32DE1}" srcOrd="2" destOrd="0" presId="urn:microsoft.com/office/officeart/2016/7/layout/LinearArrowProcessNumbered"/>
    <dgm:cxn modelId="{BBDBA32C-0F75-E14F-8859-1042666D4151}" type="presParOf" srcId="{72C7DF2C-0610-F94D-897B-61DD257D1A4F}" destId="{C5284293-F63E-9C4F-9771-CC2BB5056E30}" srcOrd="3" destOrd="0" presId="urn:microsoft.com/office/officeart/2016/7/layout/LinearArrowProcessNumbered"/>
    <dgm:cxn modelId="{8B0F1B60-B67D-DD40-8BB8-946EBF68E0E7}" type="presParOf" srcId="{418CE1D8-E346-594F-901B-0EA995C73E83}" destId="{91B41805-8B19-1641-9CAD-76E2B0CB2FE7}" srcOrd="2" destOrd="0" presId="urn:microsoft.com/office/officeart/2016/7/layout/LinearArrowProcessNumbered"/>
    <dgm:cxn modelId="{BECD89B1-79C2-E440-AA66-D5D58AF5C4E1}" type="presParOf" srcId="{D8D89FB6-525E-854D-8B72-93EC4A1D8B2F}" destId="{FD0EF3F2-D0BC-1046-808A-5F5A36ECFC3F}" srcOrd="1" destOrd="0" presId="urn:microsoft.com/office/officeart/2016/7/layout/LinearArrowProcessNumbered"/>
    <dgm:cxn modelId="{64926031-C2D8-F340-A11E-BFE1506C3762}" type="presParOf" srcId="{D8D89FB6-525E-854D-8B72-93EC4A1D8B2F}" destId="{41EF6156-7CFF-5E44-8CAD-B95A9E575091}" srcOrd="2" destOrd="0" presId="urn:microsoft.com/office/officeart/2016/7/layout/LinearArrowProcessNumbered"/>
    <dgm:cxn modelId="{47B00C6D-64DC-304A-8FB9-F08F255EE8A8}" type="presParOf" srcId="{41EF6156-7CFF-5E44-8CAD-B95A9E575091}" destId="{54D9CDC5-D293-0446-85E4-A574BCA1D9A9}" srcOrd="0" destOrd="0" presId="urn:microsoft.com/office/officeart/2016/7/layout/LinearArrowProcessNumbered"/>
    <dgm:cxn modelId="{03102910-8CC8-AD41-8AD1-B7184AB5A1B5}" type="presParOf" srcId="{41EF6156-7CFF-5E44-8CAD-B95A9E575091}" destId="{71F3D016-F7D4-B84C-96CD-D8FA3D877237}" srcOrd="1" destOrd="0" presId="urn:microsoft.com/office/officeart/2016/7/layout/LinearArrowProcessNumbered"/>
    <dgm:cxn modelId="{58749A90-AE01-E249-B5EC-2CD99E92AF26}" type="presParOf" srcId="{71F3D016-F7D4-B84C-96CD-D8FA3D877237}" destId="{F715ED62-4F3B-084D-B67B-FD9C43DE0AA2}" srcOrd="0" destOrd="0" presId="urn:microsoft.com/office/officeart/2016/7/layout/LinearArrowProcessNumbered"/>
    <dgm:cxn modelId="{5213BEEF-BB58-2A46-9B57-B62AA7E3014C}" type="presParOf" srcId="{71F3D016-F7D4-B84C-96CD-D8FA3D877237}" destId="{49918F84-A0F8-6B48-8364-62C267FEDF6E}" srcOrd="1" destOrd="0" presId="urn:microsoft.com/office/officeart/2016/7/layout/LinearArrowProcessNumbered"/>
    <dgm:cxn modelId="{7DE2F86D-9C48-3849-881D-197ED10670B7}" type="presParOf" srcId="{71F3D016-F7D4-B84C-96CD-D8FA3D877237}" destId="{D2886E4A-B556-4342-B4DA-54066D678E27}" srcOrd="2" destOrd="0" presId="urn:microsoft.com/office/officeart/2016/7/layout/LinearArrowProcessNumbered"/>
    <dgm:cxn modelId="{5A2AC81C-86A3-6345-B289-87DAB10DC6FF}" type="presParOf" srcId="{71F3D016-F7D4-B84C-96CD-D8FA3D877237}" destId="{D4C8B212-E3D1-BC49-A70E-E89837EE1FFF}" srcOrd="3" destOrd="0" presId="urn:microsoft.com/office/officeart/2016/7/layout/LinearArrowProcessNumbered"/>
    <dgm:cxn modelId="{A9B1D1D7-6808-7344-B204-D49A3C535E23}" type="presParOf" srcId="{41EF6156-7CFF-5E44-8CAD-B95A9E575091}" destId="{E9A959C4-FEB7-2640-B13E-0D77F077091B}" srcOrd="2" destOrd="0" presId="urn:microsoft.com/office/officeart/2016/7/layout/LinearArrowProcessNumbered"/>
    <dgm:cxn modelId="{69C31129-225A-DB4E-B618-53989FB1FCC8}" type="presParOf" srcId="{D8D89FB6-525E-854D-8B72-93EC4A1D8B2F}" destId="{72003220-4270-5A44-8BB4-45242D84C57D}" srcOrd="3" destOrd="0" presId="urn:microsoft.com/office/officeart/2016/7/layout/LinearArrowProcessNumbered"/>
    <dgm:cxn modelId="{DC8C0700-79AF-4042-8703-C25F52672392}" type="presParOf" srcId="{D8D89FB6-525E-854D-8B72-93EC4A1D8B2F}" destId="{1B6DCE76-6819-AE4B-AE9C-383929A57C97}" srcOrd="4" destOrd="0" presId="urn:microsoft.com/office/officeart/2016/7/layout/LinearArrowProcessNumbered"/>
    <dgm:cxn modelId="{402EDD20-0ABE-DE4E-8E7B-E270802CD90F}" type="presParOf" srcId="{1B6DCE76-6819-AE4B-AE9C-383929A57C97}" destId="{ADD7EBE2-53D8-A143-B298-2DB8963DF2AB}" srcOrd="0" destOrd="0" presId="urn:microsoft.com/office/officeart/2016/7/layout/LinearArrowProcessNumbered"/>
    <dgm:cxn modelId="{C96564A9-DB58-304E-9565-D0E4407279CC}" type="presParOf" srcId="{1B6DCE76-6819-AE4B-AE9C-383929A57C97}" destId="{C5CEB0D7-ABC8-954B-B118-575EA7E4C6BD}" srcOrd="1" destOrd="0" presId="urn:microsoft.com/office/officeart/2016/7/layout/LinearArrowProcessNumbered"/>
    <dgm:cxn modelId="{4812A716-429B-2E4F-93F2-9E0B6AD222AD}" type="presParOf" srcId="{C5CEB0D7-ABC8-954B-B118-575EA7E4C6BD}" destId="{DC5C606B-7413-D14F-AE90-BAA22B2D992C}" srcOrd="0" destOrd="0" presId="urn:microsoft.com/office/officeart/2016/7/layout/LinearArrowProcessNumbered"/>
    <dgm:cxn modelId="{19365F88-A8C3-0B43-ADDE-07F68F809EDA}" type="presParOf" srcId="{C5CEB0D7-ABC8-954B-B118-575EA7E4C6BD}" destId="{264786F8-9018-AD42-92F4-0E4AE67CAB5E}" srcOrd="1" destOrd="0" presId="urn:microsoft.com/office/officeart/2016/7/layout/LinearArrowProcessNumbered"/>
    <dgm:cxn modelId="{687497B9-BEB0-F04B-9F36-090C94ADE86F}" type="presParOf" srcId="{C5CEB0D7-ABC8-954B-B118-575EA7E4C6BD}" destId="{D7CAFECA-BE7C-DA4D-8DE7-D85F187EB403}" srcOrd="2" destOrd="0" presId="urn:microsoft.com/office/officeart/2016/7/layout/LinearArrowProcessNumbered"/>
    <dgm:cxn modelId="{CD07DC29-CFDC-7B41-971E-FA88FC8FB5AA}" type="presParOf" srcId="{C5CEB0D7-ABC8-954B-B118-575EA7E4C6BD}" destId="{D448583D-9513-D24A-A02D-1C1C7B9713E9}" srcOrd="3" destOrd="0" presId="urn:microsoft.com/office/officeart/2016/7/layout/LinearArrowProcessNumbered"/>
    <dgm:cxn modelId="{301DFD76-A28E-6647-AD50-AD2BDE46709C}" type="presParOf" srcId="{1B6DCE76-6819-AE4B-AE9C-383929A57C97}" destId="{4EEFC12F-13D0-FC41-9AD0-C0BC894E9213}" srcOrd="2" destOrd="0" presId="urn:microsoft.com/office/officeart/2016/7/layout/LinearArrowProcessNumbered"/>
    <dgm:cxn modelId="{ECF1E07A-F346-374E-A978-A3144005E0AD}" type="presParOf" srcId="{D8D89FB6-525E-854D-8B72-93EC4A1D8B2F}" destId="{C128005A-4767-B94E-AF27-4656570172C3}" srcOrd="5" destOrd="0" presId="urn:microsoft.com/office/officeart/2016/7/layout/LinearArrowProcessNumbered"/>
    <dgm:cxn modelId="{6C2810BC-B4C0-9D49-854D-BC008A5D6C7E}" type="presParOf" srcId="{D8D89FB6-525E-854D-8B72-93EC4A1D8B2F}" destId="{640398D6-580D-9244-B2B5-54E3C036C334}" srcOrd="6" destOrd="0" presId="urn:microsoft.com/office/officeart/2016/7/layout/LinearArrowProcessNumbered"/>
    <dgm:cxn modelId="{C025AC9A-7E63-744C-8CAA-80E95A560853}" type="presParOf" srcId="{640398D6-580D-9244-B2B5-54E3C036C334}" destId="{0CDB3477-76F6-A548-9F23-66971BFF00BF}" srcOrd="0" destOrd="0" presId="urn:microsoft.com/office/officeart/2016/7/layout/LinearArrowProcessNumbered"/>
    <dgm:cxn modelId="{F8DE3D55-088E-454F-AD39-293F1CA68D12}" type="presParOf" srcId="{640398D6-580D-9244-B2B5-54E3C036C334}" destId="{6FE43AD3-7732-FD47-924D-00C7A245C3BD}" srcOrd="1" destOrd="0" presId="urn:microsoft.com/office/officeart/2016/7/layout/LinearArrowProcessNumbered"/>
    <dgm:cxn modelId="{BB94589A-2705-BF43-A17D-3E9455BE173D}" type="presParOf" srcId="{6FE43AD3-7732-FD47-924D-00C7A245C3BD}" destId="{C1075889-E419-FA4A-A43F-8FA92BEF78B6}" srcOrd="0" destOrd="0" presId="urn:microsoft.com/office/officeart/2016/7/layout/LinearArrowProcessNumbered"/>
    <dgm:cxn modelId="{3FFF4BD8-6575-1142-8C17-8F9ADF93308D}" type="presParOf" srcId="{6FE43AD3-7732-FD47-924D-00C7A245C3BD}" destId="{F55DFD68-9731-1B44-83B8-C626C50E46DE}" srcOrd="1" destOrd="0" presId="urn:microsoft.com/office/officeart/2016/7/layout/LinearArrowProcessNumbered"/>
    <dgm:cxn modelId="{543C82BF-94BC-5F4A-A98A-67490B3D9DDE}" type="presParOf" srcId="{6FE43AD3-7732-FD47-924D-00C7A245C3BD}" destId="{6D19E363-CD50-5148-9343-22444B178D37}" srcOrd="2" destOrd="0" presId="urn:microsoft.com/office/officeart/2016/7/layout/LinearArrowProcessNumbered"/>
    <dgm:cxn modelId="{444A2D51-7BF9-A243-90B4-4A37CDE6F988}" type="presParOf" srcId="{6FE43AD3-7732-FD47-924D-00C7A245C3BD}" destId="{DF562ADF-156C-C94E-9FE9-A05E9FA14CB6}" srcOrd="3" destOrd="0" presId="urn:microsoft.com/office/officeart/2016/7/layout/LinearArrowProcessNumbered"/>
    <dgm:cxn modelId="{E3AB6464-5B80-FA42-AF8D-CB9D37DA043F}" type="presParOf" srcId="{640398D6-580D-9244-B2B5-54E3C036C334}" destId="{4741D469-6305-034B-B2CF-7F7839E1E82D}" srcOrd="2" destOrd="0" presId="urn:microsoft.com/office/officeart/2016/7/layout/LinearArrowProcessNumbered"/>
    <dgm:cxn modelId="{59F45F76-AB2B-694D-A722-82238E52CCFF}" type="presParOf" srcId="{D8D89FB6-525E-854D-8B72-93EC4A1D8B2F}" destId="{D222D286-1F47-9148-9A08-BD0B8CA7DC79}" srcOrd="7" destOrd="0" presId="urn:microsoft.com/office/officeart/2016/7/layout/LinearArrowProcessNumbered"/>
    <dgm:cxn modelId="{01E8B0C0-FA68-AE43-8823-192112E1094B}" type="presParOf" srcId="{D8D89FB6-525E-854D-8B72-93EC4A1D8B2F}" destId="{BE66ACCE-B3AB-8745-B037-327BA5CA63CC}" srcOrd="8" destOrd="0" presId="urn:microsoft.com/office/officeart/2016/7/layout/LinearArrowProcessNumbered"/>
    <dgm:cxn modelId="{C2EA9D18-38A7-9440-AC90-025119BA01EB}" type="presParOf" srcId="{BE66ACCE-B3AB-8745-B037-327BA5CA63CC}" destId="{6DD275F8-45B7-844C-9E5B-829934D6ACAF}" srcOrd="0" destOrd="0" presId="urn:microsoft.com/office/officeart/2016/7/layout/LinearArrowProcessNumbered"/>
    <dgm:cxn modelId="{EEF47C63-43BF-FB4C-B16C-733C4EBE1AA5}" type="presParOf" srcId="{BE66ACCE-B3AB-8745-B037-327BA5CA63CC}" destId="{7DC646A7-30F2-6B4A-B817-F6EDE9C312D9}" srcOrd="1" destOrd="0" presId="urn:microsoft.com/office/officeart/2016/7/layout/LinearArrowProcessNumbered"/>
    <dgm:cxn modelId="{FE1E16D3-2CE2-F746-A676-EC0905441662}" type="presParOf" srcId="{7DC646A7-30F2-6B4A-B817-F6EDE9C312D9}" destId="{25E2AB10-6E0F-514E-AF51-5E8304575C2A}" srcOrd="0" destOrd="0" presId="urn:microsoft.com/office/officeart/2016/7/layout/LinearArrowProcessNumbered"/>
    <dgm:cxn modelId="{209E8642-EE9A-324C-9765-2B9DAC0821FC}" type="presParOf" srcId="{7DC646A7-30F2-6B4A-B817-F6EDE9C312D9}" destId="{9038EEB9-CAC6-9148-9F0C-C7D3A5BDF246}" srcOrd="1" destOrd="0" presId="urn:microsoft.com/office/officeart/2016/7/layout/LinearArrowProcessNumbered"/>
    <dgm:cxn modelId="{F52B9799-88EC-4B46-B6C0-34CA938C6D42}" type="presParOf" srcId="{7DC646A7-30F2-6B4A-B817-F6EDE9C312D9}" destId="{F3A69A0F-767E-D34D-B9BD-F04F6A9AE0E0}" srcOrd="2" destOrd="0" presId="urn:microsoft.com/office/officeart/2016/7/layout/LinearArrowProcessNumbered"/>
    <dgm:cxn modelId="{D84479CB-2305-F943-B72D-E4D70C7823FD}" type="presParOf" srcId="{7DC646A7-30F2-6B4A-B817-F6EDE9C312D9}" destId="{6EBB704F-7761-3644-81F8-DC097CB91104}" srcOrd="3" destOrd="0" presId="urn:microsoft.com/office/officeart/2016/7/layout/LinearArrowProcessNumbered"/>
    <dgm:cxn modelId="{BF066285-0B0A-5546-B704-5DBDE00CFA07}" type="presParOf" srcId="{BE66ACCE-B3AB-8745-B037-327BA5CA63CC}" destId="{3AA20481-FA98-9A4B-A88F-9F8CA90ECAF7}" srcOrd="2" destOrd="0" presId="urn:microsoft.com/office/officeart/2016/7/layout/LinearArrowProcessNumbered"/>
    <dgm:cxn modelId="{4DEE4A93-FD8A-8D40-A956-E601D9354379}" type="presParOf" srcId="{D8D89FB6-525E-854D-8B72-93EC4A1D8B2F}" destId="{C1E64B9B-E618-834B-B942-A5D6C32FBCB7}" srcOrd="9" destOrd="0" presId="urn:microsoft.com/office/officeart/2016/7/layout/LinearArrowProcessNumbered"/>
    <dgm:cxn modelId="{0C572C2D-0E90-314F-88F2-F9E31F6F545E}" type="presParOf" srcId="{D8D89FB6-525E-854D-8B72-93EC4A1D8B2F}" destId="{D4AA28BE-B189-124B-A084-84DFC7AF00C9}" srcOrd="10" destOrd="0" presId="urn:microsoft.com/office/officeart/2016/7/layout/LinearArrowProcessNumbered"/>
    <dgm:cxn modelId="{F88FD36C-6C43-1041-A70D-D3C789FA0DCB}" type="presParOf" srcId="{D4AA28BE-B189-124B-A084-84DFC7AF00C9}" destId="{A7B76248-AD92-BB40-A007-A41CB42BCB5E}" srcOrd="0" destOrd="0" presId="urn:microsoft.com/office/officeart/2016/7/layout/LinearArrowProcessNumbered"/>
    <dgm:cxn modelId="{F57D5C94-0DEB-A94E-8351-420EBDA70401}" type="presParOf" srcId="{D4AA28BE-B189-124B-A084-84DFC7AF00C9}" destId="{05FA7548-3082-C74C-8F0E-6CF4B03A0D31}" srcOrd="1" destOrd="0" presId="urn:microsoft.com/office/officeart/2016/7/layout/LinearArrowProcessNumbered"/>
    <dgm:cxn modelId="{7FCFAF18-332F-FD4B-AE28-5BD53C07CECC}" type="presParOf" srcId="{05FA7548-3082-C74C-8F0E-6CF4B03A0D31}" destId="{DC0A0E29-57CD-7146-9C8E-0A2FAC8DA7A9}" srcOrd="0" destOrd="0" presId="urn:microsoft.com/office/officeart/2016/7/layout/LinearArrowProcessNumbered"/>
    <dgm:cxn modelId="{BAF8C2B6-ABA1-E944-A13C-A92B7CF0D810}" type="presParOf" srcId="{05FA7548-3082-C74C-8F0E-6CF4B03A0D31}" destId="{5A4E4378-5FE0-A44C-A9DE-62A505296780}" srcOrd="1" destOrd="0" presId="urn:microsoft.com/office/officeart/2016/7/layout/LinearArrowProcessNumbered"/>
    <dgm:cxn modelId="{6E3EE1D0-6AE0-F843-93D7-B26894605832}" type="presParOf" srcId="{05FA7548-3082-C74C-8F0E-6CF4B03A0D31}" destId="{4D408F4D-9EBA-EC44-A0B8-F0DAB90A3FBB}" srcOrd="2" destOrd="0" presId="urn:microsoft.com/office/officeart/2016/7/layout/LinearArrowProcessNumbered"/>
    <dgm:cxn modelId="{079BD758-4843-1B46-BAAA-5B9B4261374E}" type="presParOf" srcId="{05FA7548-3082-C74C-8F0E-6CF4B03A0D31}" destId="{36B0033D-5799-8A41-9DD3-11986FD2BFB9}" srcOrd="3" destOrd="0" presId="urn:microsoft.com/office/officeart/2016/7/layout/LinearArrowProcessNumbered"/>
    <dgm:cxn modelId="{65CC4EE5-BA36-4941-BCF2-7741E85D9816}" type="presParOf" srcId="{D4AA28BE-B189-124B-A084-84DFC7AF00C9}" destId="{AE58159E-A8C8-144D-A30F-AAFBA21333CF}"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3CDD81F-E54A-4BF1-B904-9E9E9BCEA741}" type="doc">
      <dgm:prSet loTypeId="urn:microsoft.com/office/officeart/2016/7/layout/VerticalHollowActionList" loCatId="List" qsTypeId="urn:microsoft.com/office/officeart/2005/8/quickstyle/simple1" qsCatId="simple" csTypeId="urn:microsoft.com/office/officeart/2005/8/colors/colorful1" csCatId="colorful" phldr="1"/>
      <dgm:spPr/>
      <dgm:t>
        <a:bodyPr/>
        <a:lstStyle/>
        <a:p>
          <a:endParaRPr lang="en-US"/>
        </a:p>
      </dgm:t>
    </dgm:pt>
    <dgm:pt modelId="{5657191F-2D8C-4887-8965-C0A539AB7291}">
      <dgm:prSet/>
      <dgm:spPr/>
      <dgm:t>
        <a:bodyPr/>
        <a:lstStyle/>
        <a:p>
          <a:r>
            <a:rPr lang="en-US"/>
            <a:t>Download</a:t>
          </a:r>
        </a:p>
      </dgm:t>
    </dgm:pt>
    <dgm:pt modelId="{3C7DFBF2-6401-430A-9C1D-59253DD52109}" type="parTrans" cxnId="{C1977507-81FA-44D7-A378-45869A305CFA}">
      <dgm:prSet/>
      <dgm:spPr/>
      <dgm:t>
        <a:bodyPr/>
        <a:lstStyle/>
        <a:p>
          <a:endParaRPr lang="en-US"/>
        </a:p>
      </dgm:t>
    </dgm:pt>
    <dgm:pt modelId="{B4E10E6B-489F-4BDD-8F67-467D2E7D1564}" type="sibTrans" cxnId="{C1977507-81FA-44D7-A378-45869A305CFA}">
      <dgm:prSet/>
      <dgm:spPr/>
      <dgm:t>
        <a:bodyPr/>
        <a:lstStyle/>
        <a:p>
          <a:endParaRPr lang="en-US"/>
        </a:p>
      </dgm:t>
    </dgm:pt>
    <dgm:pt modelId="{30BE1E00-6CF3-4BE4-8AD5-45FEF3189E5E}">
      <dgm:prSet/>
      <dgm:spPr/>
      <dgm:t>
        <a:bodyPr/>
        <a:lstStyle/>
        <a:p>
          <a:pPr algn="just"/>
          <a:r>
            <a:rPr lang="en-US" dirty="0"/>
            <a:t>Data Collection &amp; Preprocessing: Download </a:t>
          </a:r>
          <a:r>
            <a:rPr lang="en-US" dirty="0" err="1"/>
            <a:t>ExaSens</a:t>
          </a:r>
          <a:r>
            <a:rPr lang="en-US" dirty="0"/>
            <a:t> dataset, handle missing values, encode nominal features, and normalize/scale continuous features for machine learning.</a:t>
          </a:r>
        </a:p>
      </dgm:t>
    </dgm:pt>
    <dgm:pt modelId="{DB8C4FAF-3545-432C-A064-FF4302E0BF32}" type="parTrans" cxnId="{F5801529-12AC-481E-86E1-9D16D5CC78F6}">
      <dgm:prSet/>
      <dgm:spPr/>
      <dgm:t>
        <a:bodyPr/>
        <a:lstStyle/>
        <a:p>
          <a:endParaRPr lang="en-US"/>
        </a:p>
      </dgm:t>
    </dgm:pt>
    <dgm:pt modelId="{9065F5E5-F286-45D6-AEE8-2A11E9240915}" type="sibTrans" cxnId="{F5801529-12AC-481E-86E1-9D16D5CC78F6}">
      <dgm:prSet/>
      <dgm:spPr/>
      <dgm:t>
        <a:bodyPr/>
        <a:lstStyle/>
        <a:p>
          <a:endParaRPr lang="en-US"/>
        </a:p>
      </dgm:t>
    </dgm:pt>
    <dgm:pt modelId="{977B9BAF-1399-4C1F-A48A-C24E6ACF1FD7}">
      <dgm:prSet/>
      <dgm:spPr/>
      <dgm:t>
        <a:bodyPr/>
        <a:lstStyle/>
        <a:p>
          <a:r>
            <a:rPr lang="en-US"/>
            <a:t>Implement</a:t>
          </a:r>
        </a:p>
      </dgm:t>
    </dgm:pt>
    <dgm:pt modelId="{DECF5335-C58D-41F2-849B-8277FA43C38D}" type="parTrans" cxnId="{CA7435E9-50A1-4064-8EA9-48B40D270FFE}">
      <dgm:prSet/>
      <dgm:spPr/>
      <dgm:t>
        <a:bodyPr/>
        <a:lstStyle/>
        <a:p>
          <a:endParaRPr lang="en-US"/>
        </a:p>
      </dgm:t>
    </dgm:pt>
    <dgm:pt modelId="{1496C5DA-3870-426E-9C50-E520F9E2F746}" type="sibTrans" cxnId="{CA7435E9-50A1-4064-8EA9-48B40D270FFE}">
      <dgm:prSet/>
      <dgm:spPr/>
      <dgm:t>
        <a:bodyPr/>
        <a:lstStyle/>
        <a:p>
          <a:endParaRPr lang="en-US"/>
        </a:p>
      </dgm:t>
    </dgm:pt>
    <dgm:pt modelId="{0B7FB5EB-3F38-41DC-9E66-13DF035D35DA}">
      <dgm:prSet/>
      <dgm:spPr/>
      <dgm:t>
        <a:bodyPr/>
        <a:lstStyle/>
        <a:p>
          <a:pPr algn="just"/>
          <a:r>
            <a:rPr lang="en-US" dirty="0"/>
            <a:t>SMOTE-ENC Application: Implement SMOTE-ENC to balance the dataset, encoding nominal features as numeric values for effective oversampling.</a:t>
          </a:r>
        </a:p>
      </dgm:t>
    </dgm:pt>
    <dgm:pt modelId="{28C044F3-F6A1-4B5E-8372-42AE14D7DE56}" type="parTrans" cxnId="{45A465DA-6DFE-4DDF-B717-276497718753}">
      <dgm:prSet/>
      <dgm:spPr/>
      <dgm:t>
        <a:bodyPr/>
        <a:lstStyle/>
        <a:p>
          <a:endParaRPr lang="en-US"/>
        </a:p>
      </dgm:t>
    </dgm:pt>
    <dgm:pt modelId="{732AEB12-92CB-4BD8-95B8-3A9AAF3B2BB0}" type="sibTrans" cxnId="{45A465DA-6DFE-4DDF-B717-276497718753}">
      <dgm:prSet/>
      <dgm:spPr/>
      <dgm:t>
        <a:bodyPr/>
        <a:lstStyle/>
        <a:p>
          <a:endParaRPr lang="en-US"/>
        </a:p>
      </dgm:t>
    </dgm:pt>
    <dgm:pt modelId="{A1F04047-FC48-482A-9403-88036200CDA2}">
      <dgm:prSet/>
      <dgm:spPr/>
      <dgm:t>
        <a:bodyPr/>
        <a:lstStyle/>
        <a:p>
          <a:r>
            <a:rPr lang="en-US"/>
            <a:t>Model</a:t>
          </a:r>
        </a:p>
      </dgm:t>
    </dgm:pt>
    <dgm:pt modelId="{CC600124-EEFB-489F-B027-F79E88D9FFB9}" type="parTrans" cxnId="{247C456D-732D-4C8C-A857-751237BB3D5A}">
      <dgm:prSet/>
      <dgm:spPr/>
      <dgm:t>
        <a:bodyPr/>
        <a:lstStyle/>
        <a:p>
          <a:endParaRPr lang="en-US"/>
        </a:p>
      </dgm:t>
    </dgm:pt>
    <dgm:pt modelId="{17FCD6C8-7332-4EB4-940D-31986E35F0AA}" type="sibTrans" cxnId="{247C456D-732D-4C8C-A857-751237BB3D5A}">
      <dgm:prSet/>
      <dgm:spPr/>
      <dgm:t>
        <a:bodyPr/>
        <a:lstStyle/>
        <a:p>
          <a:endParaRPr lang="en-US"/>
        </a:p>
      </dgm:t>
    </dgm:pt>
    <dgm:pt modelId="{4A8BCAF9-9E9C-441D-B2CC-6D541E85DB6B}">
      <dgm:prSet/>
      <dgm:spPr/>
      <dgm:t>
        <a:bodyPr/>
        <a:lstStyle/>
        <a:p>
          <a:pPr algn="just"/>
          <a:r>
            <a:rPr lang="en-US" dirty="0"/>
            <a:t>Model Implementation: Apply Decision Trees, SVM, and Random Forest classifiers to both original and SMOTE-ENC balanced datasets.</a:t>
          </a:r>
        </a:p>
      </dgm:t>
    </dgm:pt>
    <dgm:pt modelId="{56F314C9-A2C3-4B0F-884B-A336D0D61470}" type="parTrans" cxnId="{DEBE0078-2A54-4914-8EEE-E84F0AE34760}">
      <dgm:prSet/>
      <dgm:spPr/>
      <dgm:t>
        <a:bodyPr/>
        <a:lstStyle/>
        <a:p>
          <a:endParaRPr lang="en-US"/>
        </a:p>
      </dgm:t>
    </dgm:pt>
    <dgm:pt modelId="{1F312453-F3A3-4D3A-9030-7D84D0F26367}" type="sibTrans" cxnId="{DEBE0078-2A54-4914-8EEE-E84F0AE34760}">
      <dgm:prSet/>
      <dgm:spPr/>
      <dgm:t>
        <a:bodyPr/>
        <a:lstStyle/>
        <a:p>
          <a:endParaRPr lang="en-US"/>
        </a:p>
      </dgm:t>
    </dgm:pt>
    <dgm:pt modelId="{B947A1D9-6E4C-47C3-B04C-102F61700EDE}">
      <dgm:prSet/>
      <dgm:spPr/>
      <dgm:t>
        <a:bodyPr/>
        <a:lstStyle/>
        <a:p>
          <a:r>
            <a:rPr lang="en-US"/>
            <a:t>Evaluate</a:t>
          </a:r>
        </a:p>
      </dgm:t>
    </dgm:pt>
    <dgm:pt modelId="{F2F7186A-4CBE-4235-BCB8-95905780D0BE}" type="parTrans" cxnId="{48A4A9C2-2EF8-4BA6-BC3D-A0F34691341E}">
      <dgm:prSet/>
      <dgm:spPr/>
      <dgm:t>
        <a:bodyPr/>
        <a:lstStyle/>
        <a:p>
          <a:endParaRPr lang="en-US"/>
        </a:p>
      </dgm:t>
    </dgm:pt>
    <dgm:pt modelId="{F5559E1E-80BE-4223-B53E-1B24560C2109}" type="sibTrans" cxnId="{48A4A9C2-2EF8-4BA6-BC3D-A0F34691341E}">
      <dgm:prSet/>
      <dgm:spPr/>
      <dgm:t>
        <a:bodyPr/>
        <a:lstStyle/>
        <a:p>
          <a:endParaRPr lang="en-US"/>
        </a:p>
      </dgm:t>
    </dgm:pt>
    <dgm:pt modelId="{D43D2622-606F-47B9-892C-E50472461782}">
      <dgm:prSet/>
      <dgm:spPr/>
      <dgm:t>
        <a:bodyPr/>
        <a:lstStyle/>
        <a:p>
          <a:pPr algn="just"/>
          <a:r>
            <a:rPr lang="en-US" dirty="0"/>
            <a:t>Performance Evaluation: Evaluate models using accuracy, precision, recall, F1-Score, AUC-PR, MCC, and balanced accuracy to compare results on unbalanced Vs. balanced datasets.</a:t>
          </a:r>
        </a:p>
      </dgm:t>
    </dgm:pt>
    <dgm:pt modelId="{44555964-E75A-4691-B54D-374B71C57730}" type="parTrans" cxnId="{9C40753C-C71D-4BA5-8EB7-9DC11E74F692}">
      <dgm:prSet/>
      <dgm:spPr/>
      <dgm:t>
        <a:bodyPr/>
        <a:lstStyle/>
        <a:p>
          <a:endParaRPr lang="en-US"/>
        </a:p>
      </dgm:t>
    </dgm:pt>
    <dgm:pt modelId="{BEBA7C3B-0C52-4146-BD46-C93D95EAC82A}" type="sibTrans" cxnId="{9C40753C-C71D-4BA5-8EB7-9DC11E74F692}">
      <dgm:prSet/>
      <dgm:spPr/>
      <dgm:t>
        <a:bodyPr/>
        <a:lstStyle/>
        <a:p>
          <a:endParaRPr lang="en-US"/>
        </a:p>
      </dgm:t>
    </dgm:pt>
    <dgm:pt modelId="{9E4B5E0F-3A12-6844-812A-0184B47AA62A}" type="pres">
      <dgm:prSet presAssocID="{C3CDD81F-E54A-4BF1-B904-9E9E9BCEA741}" presName="Name0" presStyleCnt="0">
        <dgm:presLayoutVars>
          <dgm:dir/>
          <dgm:animLvl val="lvl"/>
          <dgm:resizeHandles val="exact"/>
        </dgm:presLayoutVars>
      </dgm:prSet>
      <dgm:spPr/>
    </dgm:pt>
    <dgm:pt modelId="{DB5C25E0-518A-C54F-8404-FC4F061133BC}" type="pres">
      <dgm:prSet presAssocID="{5657191F-2D8C-4887-8965-C0A539AB7291}" presName="linNode" presStyleCnt="0"/>
      <dgm:spPr/>
    </dgm:pt>
    <dgm:pt modelId="{FB992136-EE7F-804E-9F3F-22C4013227D9}" type="pres">
      <dgm:prSet presAssocID="{5657191F-2D8C-4887-8965-C0A539AB7291}" presName="parentText" presStyleLbl="solidFgAcc1" presStyleIdx="0" presStyleCnt="4">
        <dgm:presLayoutVars>
          <dgm:chMax val="1"/>
          <dgm:bulletEnabled/>
        </dgm:presLayoutVars>
      </dgm:prSet>
      <dgm:spPr/>
    </dgm:pt>
    <dgm:pt modelId="{24AE9FCE-3409-B041-9E17-2ABD57B089D9}" type="pres">
      <dgm:prSet presAssocID="{5657191F-2D8C-4887-8965-C0A539AB7291}" presName="descendantText" presStyleLbl="alignNode1" presStyleIdx="0" presStyleCnt="4">
        <dgm:presLayoutVars>
          <dgm:bulletEnabled/>
        </dgm:presLayoutVars>
      </dgm:prSet>
      <dgm:spPr/>
    </dgm:pt>
    <dgm:pt modelId="{022DBB2B-8FAE-4248-802F-AAC61078D93B}" type="pres">
      <dgm:prSet presAssocID="{B4E10E6B-489F-4BDD-8F67-467D2E7D1564}" presName="sp" presStyleCnt="0"/>
      <dgm:spPr/>
    </dgm:pt>
    <dgm:pt modelId="{B74FEC81-0574-554F-885E-C47427095006}" type="pres">
      <dgm:prSet presAssocID="{977B9BAF-1399-4C1F-A48A-C24E6ACF1FD7}" presName="linNode" presStyleCnt="0"/>
      <dgm:spPr/>
    </dgm:pt>
    <dgm:pt modelId="{799BD246-9893-3C4B-8E4A-DC3793EEA906}" type="pres">
      <dgm:prSet presAssocID="{977B9BAF-1399-4C1F-A48A-C24E6ACF1FD7}" presName="parentText" presStyleLbl="solidFgAcc1" presStyleIdx="1" presStyleCnt="4">
        <dgm:presLayoutVars>
          <dgm:chMax val="1"/>
          <dgm:bulletEnabled/>
        </dgm:presLayoutVars>
      </dgm:prSet>
      <dgm:spPr/>
    </dgm:pt>
    <dgm:pt modelId="{FD1DC70C-9C82-8D40-B8F6-34C759D09482}" type="pres">
      <dgm:prSet presAssocID="{977B9BAF-1399-4C1F-A48A-C24E6ACF1FD7}" presName="descendantText" presStyleLbl="alignNode1" presStyleIdx="1" presStyleCnt="4">
        <dgm:presLayoutVars>
          <dgm:bulletEnabled/>
        </dgm:presLayoutVars>
      </dgm:prSet>
      <dgm:spPr/>
    </dgm:pt>
    <dgm:pt modelId="{73C5C509-1DD1-7D46-876A-B0038F41A34E}" type="pres">
      <dgm:prSet presAssocID="{1496C5DA-3870-426E-9C50-E520F9E2F746}" presName="sp" presStyleCnt="0"/>
      <dgm:spPr/>
    </dgm:pt>
    <dgm:pt modelId="{7AFECFE9-BE3B-D64F-A392-3079B11D0D19}" type="pres">
      <dgm:prSet presAssocID="{A1F04047-FC48-482A-9403-88036200CDA2}" presName="linNode" presStyleCnt="0"/>
      <dgm:spPr/>
    </dgm:pt>
    <dgm:pt modelId="{CDEED7C8-E781-B64B-BED8-7B56DE27A1C1}" type="pres">
      <dgm:prSet presAssocID="{A1F04047-FC48-482A-9403-88036200CDA2}" presName="parentText" presStyleLbl="solidFgAcc1" presStyleIdx="2" presStyleCnt="4">
        <dgm:presLayoutVars>
          <dgm:chMax val="1"/>
          <dgm:bulletEnabled/>
        </dgm:presLayoutVars>
      </dgm:prSet>
      <dgm:spPr/>
    </dgm:pt>
    <dgm:pt modelId="{1163D3CE-4717-6F4E-9C4F-4139FF578A65}" type="pres">
      <dgm:prSet presAssocID="{A1F04047-FC48-482A-9403-88036200CDA2}" presName="descendantText" presStyleLbl="alignNode1" presStyleIdx="2" presStyleCnt="4">
        <dgm:presLayoutVars>
          <dgm:bulletEnabled/>
        </dgm:presLayoutVars>
      </dgm:prSet>
      <dgm:spPr/>
    </dgm:pt>
    <dgm:pt modelId="{0ECC267E-1F82-1541-B629-DA3F6D14D78C}" type="pres">
      <dgm:prSet presAssocID="{17FCD6C8-7332-4EB4-940D-31986E35F0AA}" presName="sp" presStyleCnt="0"/>
      <dgm:spPr/>
    </dgm:pt>
    <dgm:pt modelId="{04A55653-0CBD-A844-8069-B597CC241DDB}" type="pres">
      <dgm:prSet presAssocID="{B947A1D9-6E4C-47C3-B04C-102F61700EDE}" presName="linNode" presStyleCnt="0"/>
      <dgm:spPr/>
    </dgm:pt>
    <dgm:pt modelId="{C22C1BB6-920F-B148-A00A-796433B29E8C}" type="pres">
      <dgm:prSet presAssocID="{B947A1D9-6E4C-47C3-B04C-102F61700EDE}" presName="parentText" presStyleLbl="solidFgAcc1" presStyleIdx="3" presStyleCnt="4">
        <dgm:presLayoutVars>
          <dgm:chMax val="1"/>
          <dgm:bulletEnabled/>
        </dgm:presLayoutVars>
      </dgm:prSet>
      <dgm:spPr/>
    </dgm:pt>
    <dgm:pt modelId="{5A8B49E3-35CA-F641-82F5-42D2D8411E3C}" type="pres">
      <dgm:prSet presAssocID="{B947A1D9-6E4C-47C3-B04C-102F61700EDE}" presName="descendantText" presStyleLbl="alignNode1" presStyleIdx="3" presStyleCnt="4">
        <dgm:presLayoutVars>
          <dgm:bulletEnabled/>
        </dgm:presLayoutVars>
      </dgm:prSet>
      <dgm:spPr/>
    </dgm:pt>
  </dgm:ptLst>
  <dgm:cxnLst>
    <dgm:cxn modelId="{8B15DF02-144D-9744-A2AA-0AB96BEB5E30}" type="presOf" srcId="{0B7FB5EB-3F38-41DC-9E66-13DF035D35DA}" destId="{FD1DC70C-9C82-8D40-B8F6-34C759D09482}" srcOrd="0" destOrd="0" presId="urn:microsoft.com/office/officeart/2016/7/layout/VerticalHollowActionList"/>
    <dgm:cxn modelId="{C1977507-81FA-44D7-A378-45869A305CFA}" srcId="{C3CDD81F-E54A-4BF1-B904-9E9E9BCEA741}" destId="{5657191F-2D8C-4887-8965-C0A539AB7291}" srcOrd="0" destOrd="0" parTransId="{3C7DFBF2-6401-430A-9C1D-59253DD52109}" sibTransId="{B4E10E6B-489F-4BDD-8F67-467D2E7D1564}"/>
    <dgm:cxn modelId="{CCC1340E-1116-0040-BB10-D8071DEA005F}" type="presOf" srcId="{D43D2622-606F-47B9-892C-E50472461782}" destId="{5A8B49E3-35CA-F641-82F5-42D2D8411E3C}" srcOrd="0" destOrd="0" presId="urn:microsoft.com/office/officeart/2016/7/layout/VerticalHollowActionList"/>
    <dgm:cxn modelId="{F5801529-12AC-481E-86E1-9D16D5CC78F6}" srcId="{5657191F-2D8C-4887-8965-C0A539AB7291}" destId="{30BE1E00-6CF3-4BE4-8AD5-45FEF3189E5E}" srcOrd="0" destOrd="0" parTransId="{DB8C4FAF-3545-432C-A064-FF4302E0BF32}" sibTransId="{9065F5E5-F286-45D6-AEE8-2A11E9240915}"/>
    <dgm:cxn modelId="{9C40753C-C71D-4BA5-8EB7-9DC11E74F692}" srcId="{B947A1D9-6E4C-47C3-B04C-102F61700EDE}" destId="{D43D2622-606F-47B9-892C-E50472461782}" srcOrd="0" destOrd="0" parTransId="{44555964-E75A-4691-B54D-374B71C57730}" sibTransId="{BEBA7C3B-0C52-4146-BD46-C93D95EAC82A}"/>
    <dgm:cxn modelId="{E1207F64-2C75-7A4D-A6D1-AB6CD2D9A584}" type="presOf" srcId="{C3CDD81F-E54A-4BF1-B904-9E9E9BCEA741}" destId="{9E4B5E0F-3A12-6844-812A-0184B47AA62A}" srcOrd="0" destOrd="0" presId="urn:microsoft.com/office/officeart/2016/7/layout/VerticalHollowActionList"/>
    <dgm:cxn modelId="{247C456D-732D-4C8C-A857-751237BB3D5A}" srcId="{C3CDD81F-E54A-4BF1-B904-9E9E9BCEA741}" destId="{A1F04047-FC48-482A-9403-88036200CDA2}" srcOrd="2" destOrd="0" parTransId="{CC600124-EEFB-489F-B027-F79E88D9FFB9}" sibTransId="{17FCD6C8-7332-4EB4-940D-31986E35F0AA}"/>
    <dgm:cxn modelId="{DEBE0078-2A54-4914-8EEE-E84F0AE34760}" srcId="{A1F04047-FC48-482A-9403-88036200CDA2}" destId="{4A8BCAF9-9E9C-441D-B2CC-6D541E85DB6B}" srcOrd="0" destOrd="0" parTransId="{56F314C9-A2C3-4B0F-884B-A336D0D61470}" sibTransId="{1F312453-F3A3-4D3A-9030-7D84D0F26367}"/>
    <dgm:cxn modelId="{23B860AB-931A-AE44-92D1-E6400653006F}" type="presOf" srcId="{977B9BAF-1399-4C1F-A48A-C24E6ACF1FD7}" destId="{799BD246-9893-3C4B-8E4A-DC3793EEA906}" srcOrd="0" destOrd="0" presId="urn:microsoft.com/office/officeart/2016/7/layout/VerticalHollowActionList"/>
    <dgm:cxn modelId="{192E96AB-5647-804F-957A-E630227DCB8D}" type="presOf" srcId="{5657191F-2D8C-4887-8965-C0A539AB7291}" destId="{FB992136-EE7F-804E-9F3F-22C4013227D9}" srcOrd="0" destOrd="0" presId="urn:microsoft.com/office/officeart/2016/7/layout/VerticalHollowActionList"/>
    <dgm:cxn modelId="{48A4A9C2-2EF8-4BA6-BC3D-A0F34691341E}" srcId="{C3CDD81F-E54A-4BF1-B904-9E9E9BCEA741}" destId="{B947A1D9-6E4C-47C3-B04C-102F61700EDE}" srcOrd="3" destOrd="0" parTransId="{F2F7186A-4CBE-4235-BCB8-95905780D0BE}" sibTransId="{F5559E1E-80BE-4223-B53E-1B24560C2109}"/>
    <dgm:cxn modelId="{45A465DA-6DFE-4DDF-B717-276497718753}" srcId="{977B9BAF-1399-4C1F-A48A-C24E6ACF1FD7}" destId="{0B7FB5EB-3F38-41DC-9E66-13DF035D35DA}" srcOrd="0" destOrd="0" parTransId="{28C044F3-F6A1-4B5E-8372-42AE14D7DE56}" sibTransId="{732AEB12-92CB-4BD8-95B8-3A9AAF3B2BB0}"/>
    <dgm:cxn modelId="{C09CD6DA-35B1-6948-85B7-719E21493287}" type="presOf" srcId="{4A8BCAF9-9E9C-441D-B2CC-6D541E85DB6B}" destId="{1163D3CE-4717-6F4E-9C4F-4139FF578A65}" srcOrd="0" destOrd="0" presId="urn:microsoft.com/office/officeart/2016/7/layout/VerticalHollowActionList"/>
    <dgm:cxn modelId="{83B1F9E0-21A2-304B-9AE5-FD3F41942C27}" type="presOf" srcId="{A1F04047-FC48-482A-9403-88036200CDA2}" destId="{CDEED7C8-E781-B64B-BED8-7B56DE27A1C1}" srcOrd="0" destOrd="0" presId="urn:microsoft.com/office/officeart/2016/7/layout/VerticalHollowActionList"/>
    <dgm:cxn modelId="{CA7435E9-50A1-4064-8EA9-48B40D270FFE}" srcId="{C3CDD81F-E54A-4BF1-B904-9E9E9BCEA741}" destId="{977B9BAF-1399-4C1F-A48A-C24E6ACF1FD7}" srcOrd="1" destOrd="0" parTransId="{DECF5335-C58D-41F2-849B-8277FA43C38D}" sibTransId="{1496C5DA-3870-426E-9C50-E520F9E2F746}"/>
    <dgm:cxn modelId="{BB8BA6F5-D565-8F46-885D-7ADBEFFEF7AA}" type="presOf" srcId="{30BE1E00-6CF3-4BE4-8AD5-45FEF3189E5E}" destId="{24AE9FCE-3409-B041-9E17-2ABD57B089D9}" srcOrd="0" destOrd="0" presId="urn:microsoft.com/office/officeart/2016/7/layout/VerticalHollowActionList"/>
    <dgm:cxn modelId="{9F1F95FF-3013-7D4A-B007-791B468E1A71}" type="presOf" srcId="{B947A1D9-6E4C-47C3-B04C-102F61700EDE}" destId="{C22C1BB6-920F-B148-A00A-796433B29E8C}" srcOrd="0" destOrd="0" presId="urn:microsoft.com/office/officeart/2016/7/layout/VerticalHollowActionList"/>
    <dgm:cxn modelId="{139F7BEF-3FBE-A946-AF59-115D792FA29C}" type="presParOf" srcId="{9E4B5E0F-3A12-6844-812A-0184B47AA62A}" destId="{DB5C25E0-518A-C54F-8404-FC4F061133BC}" srcOrd="0" destOrd="0" presId="urn:microsoft.com/office/officeart/2016/7/layout/VerticalHollowActionList"/>
    <dgm:cxn modelId="{2E66B9C8-077D-AB4A-A5BA-8B3861AC698B}" type="presParOf" srcId="{DB5C25E0-518A-C54F-8404-FC4F061133BC}" destId="{FB992136-EE7F-804E-9F3F-22C4013227D9}" srcOrd="0" destOrd="0" presId="urn:microsoft.com/office/officeart/2016/7/layout/VerticalHollowActionList"/>
    <dgm:cxn modelId="{A8E9C5DD-01C7-8243-B88D-F5D7ED7D911B}" type="presParOf" srcId="{DB5C25E0-518A-C54F-8404-FC4F061133BC}" destId="{24AE9FCE-3409-B041-9E17-2ABD57B089D9}" srcOrd="1" destOrd="0" presId="urn:microsoft.com/office/officeart/2016/7/layout/VerticalHollowActionList"/>
    <dgm:cxn modelId="{E7CBA69E-692D-DB49-BA42-407DAEA71EFC}" type="presParOf" srcId="{9E4B5E0F-3A12-6844-812A-0184B47AA62A}" destId="{022DBB2B-8FAE-4248-802F-AAC61078D93B}" srcOrd="1" destOrd="0" presId="urn:microsoft.com/office/officeart/2016/7/layout/VerticalHollowActionList"/>
    <dgm:cxn modelId="{56668DFA-1483-EA47-985F-0E8004F20541}" type="presParOf" srcId="{9E4B5E0F-3A12-6844-812A-0184B47AA62A}" destId="{B74FEC81-0574-554F-885E-C47427095006}" srcOrd="2" destOrd="0" presId="urn:microsoft.com/office/officeart/2016/7/layout/VerticalHollowActionList"/>
    <dgm:cxn modelId="{23F63817-B9E5-7A4A-AFC6-7A4499A1D113}" type="presParOf" srcId="{B74FEC81-0574-554F-885E-C47427095006}" destId="{799BD246-9893-3C4B-8E4A-DC3793EEA906}" srcOrd="0" destOrd="0" presId="urn:microsoft.com/office/officeart/2016/7/layout/VerticalHollowActionList"/>
    <dgm:cxn modelId="{98FB4F37-D950-804A-BE6A-1556FE8560E8}" type="presParOf" srcId="{B74FEC81-0574-554F-885E-C47427095006}" destId="{FD1DC70C-9C82-8D40-B8F6-34C759D09482}" srcOrd="1" destOrd="0" presId="urn:microsoft.com/office/officeart/2016/7/layout/VerticalHollowActionList"/>
    <dgm:cxn modelId="{4F97B850-5222-0A40-BBF6-91C438A054CD}" type="presParOf" srcId="{9E4B5E0F-3A12-6844-812A-0184B47AA62A}" destId="{73C5C509-1DD1-7D46-876A-B0038F41A34E}" srcOrd="3" destOrd="0" presId="urn:microsoft.com/office/officeart/2016/7/layout/VerticalHollowActionList"/>
    <dgm:cxn modelId="{34EF218C-AB21-7546-8569-084C9F69306D}" type="presParOf" srcId="{9E4B5E0F-3A12-6844-812A-0184B47AA62A}" destId="{7AFECFE9-BE3B-D64F-A392-3079B11D0D19}" srcOrd="4" destOrd="0" presId="urn:microsoft.com/office/officeart/2016/7/layout/VerticalHollowActionList"/>
    <dgm:cxn modelId="{4B025237-5DE8-6640-A255-37AD1E3239C7}" type="presParOf" srcId="{7AFECFE9-BE3B-D64F-A392-3079B11D0D19}" destId="{CDEED7C8-E781-B64B-BED8-7B56DE27A1C1}" srcOrd="0" destOrd="0" presId="urn:microsoft.com/office/officeart/2016/7/layout/VerticalHollowActionList"/>
    <dgm:cxn modelId="{D0F0ABA2-288E-AF44-9FBB-E4046BAEF0B6}" type="presParOf" srcId="{7AFECFE9-BE3B-D64F-A392-3079B11D0D19}" destId="{1163D3CE-4717-6F4E-9C4F-4139FF578A65}" srcOrd="1" destOrd="0" presId="urn:microsoft.com/office/officeart/2016/7/layout/VerticalHollowActionList"/>
    <dgm:cxn modelId="{712E8FDC-7B29-224E-8D25-DDE57135D45C}" type="presParOf" srcId="{9E4B5E0F-3A12-6844-812A-0184B47AA62A}" destId="{0ECC267E-1F82-1541-B629-DA3F6D14D78C}" srcOrd="5" destOrd="0" presId="urn:microsoft.com/office/officeart/2016/7/layout/VerticalHollowActionList"/>
    <dgm:cxn modelId="{C112DF7B-EE3B-CC4C-AA0D-CE0504FC7498}" type="presParOf" srcId="{9E4B5E0F-3A12-6844-812A-0184B47AA62A}" destId="{04A55653-0CBD-A844-8069-B597CC241DDB}" srcOrd="6" destOrd="0" presId="urn:microsoft.com/office/officeart/2016/7/layout/VerticalHollowActionList"/>
    <dgm:cxn modelId="{E301478F-424E-CE47-B5C2-A2B6C1BF5FB7}" type="presParOf" srcId="{04A55653-0CBD-A844-8069-B597CC241DDB}" destId="{C22C1BB6-920F-B148-A00A-796433B29E8C}" srcOrd="0" destOrd="0" presId="urn:microsoft.com/office/officeart/2016/7/layout/VerticalHollowActionList"/>
    <dgm:cxn modelId="{CFCDFE57-1BE8-2249-8B47-92848D3BBFFF}" type="presParOf" srcId="{04A55653-0CBD-A844-8069-B597CC241DDB}" destId="{5A8B49E3-35CA-F641-82F5-42D2D8411E3C}" srcOrd="1" destOrd="0" presId="urn:microsoft.com/office/officeart/2016/7/layout/VerticalHollow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F09056F-9317-4546-B551-E1418E51518D}" type="doc">
      <dgm:prSet loTypeId="urn:microsoft.com/office/officeart/2016/7/layout/LinearArrowProcessNumbered" loCatId="process" qsTypeId="urn:microsoft.com/office/officeart/2005/8/quickstyle/simple1" qsCatId="simple" csTypeId="urn:microsoft.com/office/officeart/2005/8/colors/accent1_2" csCatId="accent1"/>
      <dgm:spPr/>
      <dgm:t>
        <a:bodyPr/>
        <a:lstStyle/>
        <a:p>
          <a:endParaRPr lang="en-US"/>
        </a:p>
      </dgm:t>
    </dgm:pt>
    <dgm:pt modelId="{422227E2-ED16-4FB5-B53E-87886C0E9833}">
      <dgm:prSet/>
      <dgm:spPr/>
      <dgm:t>
        <a:bodyPr/>
        <a:lstStyle/>
        <a:p>
          <a:pPr algn="l"/>
          <a:r>
            <a:rPr lang="en-US" b="1"/>
            <a:t>Phase 1: Preparation &amp; Data Preprocessing (Weeks 1-4)</a:t>
          </a:r>
          <a:endParaRPr lang="en-US"/>
        </a:p>
      </dgm:t>
    </dgm:pt>
    <dgm:pt modelId="{BD8E6FE2-46E0-4041-BAAB-2855183FE95E}" type="parTrans" cxnId="{5498A7FD-B355-4B80-9BF5-48766B58FC51}">
      <dgm:prSet/>
      <dgm:spPr/>
      <dgm:t>
        <a:bodyPr/>
        <a:lstStyle/>
        <a:p>
          <a:endParaRPr lang="en-US"/>
        </a:p>
      </dgm:t>
    </dgm:pt>
    <dgm:pt modelId="{E9DFABDF-4435-423E-8F98-C344CE22DB41}" type="sibTrans" cxnId="{5498A7FD-B355-4B80-9BF5-48766B58FC51}">
      <dgm:prSet phldrT="1"/>
      <dgm:spPr/>
      <dgm:t>
        <a:bodyPr/>
        <a:lstStyle/>
        <a:p>
          <a:r>
            <a:rPr lang="en-US"/>
            <a:t>1</a:t>
          </a:r>
        </a:p>
      </dgm:t>
    </dgm:pt>
    <dgm:pt modelId="{D01FCD0A-53DD-454E-96CF-2FEF48B6420E}">
      <dgm:prSet/>
      <dgm:spPr/>
      <dgm:t>
        <a:bodyPr/>
        <a:lstStyle/>
        <a:p>
          <a:pPr algn="just"/>
          <a:r>
            <a:rPr lang="en-US" dirty="0"/>
            <a:t>Literature review, dataset exploration, handling missing values, feature encoding, and normalization.</a:t>
          </a:r>
        </a:p>
      </dgm:t>
    </dgm:pt>
    <dgm:pt modelId="{39EC9248-8E2D-4FF6-A6B6-F027B338804D}" type="parTrans" cxnId="{A459D9E3-6983-459B-9C1E-88D76DC1C7C9}">
      <dgm:prSet/>
      <dgm:spPr/>
      <dgm:t>
        <a:bodyPr/>
        <a:lstStyle/>
        <a:p>
          <a:endParaRPr lang="en-US"/>
        </a:p>
      </dgm:t>
    </dgm:pt>
    <dgm:pt modelId="{D096BD8F-39E8-4432-9994-05D8DFE73A62}" type="sibTrans" cxnId="{A459D9E3-6983-459B-9C1E-88D76DC1C7C9}">
      <dgm:prSet/>
      <dgm:spPr/>
      <dgm:t>
        <a:bodyPr/>
        <a:lstStyle/>
        <a:p>
          <a:endParaRPr lang="en-US"/>
        </a:p>
      </dgm:t>
    </dgm:pt>
    <dgm:pt modelId="{C7454BA4-A50F-41E2-98D0-DE323C995CD5}">
      <dgm:prSet/>
      <dgm:spPr/>
      <dgm:t>
        <a:bodyPr/>
        <a:lstStyle/>
        <a:p>
          <a:pPr algn="l"/>
          <a:r>
            <a:rPr lang="en-US" b="1"/>
            <a:t>Phase 2: SMOTE-ENC Implementation &amp; Model Development (Weeks 5-9)</a:t>
          </a:r>
          <a:endParaRPr lang="en-US"/>
        </a:p>
      </dgm:t>
    </dgm:pt>
    <dgm:pt modelId="{ECA667D0-113D-4CD7-AC7B-CCC809056C86}" type="parTrans" cxnId="{FB82EBEF-6F5F-462F-8B91-FD93B0F4685A}">
      <dgm:prSet/>
      <dgm:spPr/>
      <dgm:t>
        <a:bodyPr/>
        <a:lstStyle/>
        <a:p>
          <a:endParaRPr lang="en-US"/>
        </a:p>
      </dgm:t>
    </dgm:pt>
    <dgm:pt modelId="{595F1C12-2DFF-47C4-B1FE-1CD37A367BA9}" type="sibTrans" cxnId="{FB82EBEF-6F5F-462F-8B91-FD93B0F4685A}">
      <dgm:prSet phldrT="2"/>
      <dgm:spPr/>
      <dgm:t>
        <a:bodyPr/>
        <a:lstStyle/>
        <a:p>
          <a:r>
            <a:rPr lang="en-US"/>
            <a:t>2</a:t>
          </a:r>
        </a:p>
      </dgm:t>
    </dgm:pt>
    <dgm:pt modelId="{1748D5C6-3E3E-44FA-B719-10B6FAAE170D}">
      <dgm:prSet/>
      <dgm:spPr/>
      <dgm:t>
        <a:bodyPr/>
        <a:lstStyle/>
        <a:p>
          <a:pPr algn="just"/>
          <a:r>
            <a:rPr lang="en-US" dirty="0"/>
            <a:t>Apply SMOTE-ENC, train Decision Trees, SVM, and Random Forest on original and balanced datasets, and perform hyperparameter tuning.</a:t>
          </a:r>
        </a:p>
      </dgm:t>
    </dgm:pt>
    <dgm:pt modelId="{CBBA1DF6-096C-458D-A5D6-FFEB4D29E833}" type="parTrans" cxnId="{EB0B2379-A5B1-4F63-B92D-9ED58C16B47A}">
      <dgm:prSet/>
      <dgm:spPr/>
      <dgm:t>
        <a:bodyPr/>
        <a:lstStyle/>
        <a:p>
          <a:endParaRPr lang="en-US"/>
        </a:p>
      </dgm:t>
    </dgm:pt>
    <dgm:pt modelId="{26137F9C-0FE5-4D9C-B4DB-92DAB5A40006}" type="sibTrans" cxnId="{EB0B2379-A5B1-4F63-B92D-9ED58C16B47A}">
      <dgm:prSet/>
      <dgm:spPr/>
      <dgm:t>
        <a:bodyPr/>
        <a:lstStyle/>
        <a:p>
          <a:endParaRPr lang="en-US"/>
        </a:p>
      </dgm:t>
    </dgm:pt>
    <dgm:pt modelId="{AFAE50EB-9BD2-46EA-959E-81C0D5421F43}">
      <dgm:prSet/>
      <dgm:spPr/>
      <dgm:t>
        <a:bodyPr/>
        <a:lstStyle/>
        <a:p>
          <a:pPr algn="l"/>
          <a:r>
            <a:rPr lang="en-US" b="1"/>
            <a:t>Phase 3: Evaluating &amp; Analysis (Weeks 10-13)</a:t>
          </a:r>
          <a:endParaRPr lang="en-US"/>
        </a:p>
      </dgm:t>
    </dgm:pt>
    <dgm:pt modelId="{F29E0AC5-DA14-4FEF-9D5D-E627932A1EE0}" type="parTrans" cxnId="{F277C230-8824-4885-8259-0AB728E521F2}">
      <dgm:prSet/>
      <dgm:spPr/>
      <dgm:t>
        <a:bodyPr/>
        <a:lstStyle/>
        <a:p>
          <a:endParaRPr lang="en-US"/>
        </a:p>
      </dgm:t>
    </dgm:pt>
    <dgm:pt modelId="{3EE95D6E-9F66-487E-AA16-0A8499454B9F}" type="sibTrans" cxnId="{F277C230-8824-4885-8259-0AB728E521F2}">
      <dgm:prSet phldrT="3"/>
      <dgm:spPr/>
      <dgm:t>
        <a:bodyPr/>
        <a:lstStyle/>
        <a:p>
          <a:r>
            <a:rPr lang="en-US"/>
            <a:t>3</a:t>
          </a:r>
        </a:p>
      </dgm:t>
    </dgm:pt>
    <dgm:pt modelId="{4826EE69-21FE-4C83-895B-67D284FE6C52}">
      <dgm:prSet/>
      <dgm:spPr/>
      <dgm:t>
        <a:bodyPr/>
        <a:lstStyle/>
        <a:p>
          <a:pPr algn="just"/>
          <a:r>
            <a:rPr lang="en-US" dirty="0"/>
            <a:t>Assess model performance using multiple metrics, compare results, and conduct statistical validation.</a:t>
          </a:r>
        </a:p>
      </dgm:t>
    </dgm:pt>
    <dgm:pt modelId="{76AF244B-77FC-4456-B268-2AB2CA22B426}" type="parTrans" cxnId="{6B707AAB-74E4-4CEF-83D6-FF8AF341EAA4}">
      <dgm:prSet/>
      <dgm:spPr/>
      <dgm:t>
        <a:bodyPr/>
        <a:lstStyle/>
        <a:p>
          <a:endParaRPr lang="en-US"/>
        </a:p>
      </dgm:t>
    </dgm:pt>
    <dgm:pt modelId="{3089AC2A-939F-444C-8ADB-300F7E378B49}" type="sibTrans" cxnId="{6B707AAB-74E4-4CEF-83D6-FF8AF341EAA4}">
      <dgm:prSet/>
      <dgm:spPr/>
      <dgm:t>
        <a:bodyPr/>
        <a:lstStyle/>
        <a:p>
          <a:endParaRPr lang="en-US"/>
        </a:p>
      </dgm:t>
    </dgm:pt>
    <dgm:pt modelId="{17AEB6F7-3FE4-4C26-989F-BA2910F0147B}">
      <dgm:prSet/>
      <dgm:spPr/>
      <dgm:t>
        <a:bodyPr/>
        <a:lstStyle/>
        <a:p>
          <a:pPr algn="l"/>
          <a:r>
            <a:rPr lang="en-US" b="1"/>
            <a:t>Phase 4 : Documentation &amp; Finalization (Weeks 14-15)</a:t>
          </a:r>
          <a:endParaRPr lang="en-US"/>
        </a:p>
      </dgm:t>
    </dgm:pt>
    <dgm:pt modelId="{C40B1EAE-DBAF-4108-9F89-749FF2F92756}" type="parTrans" cxnId="{9978122A-F340-40ED-80D7-D60919E6FC8C}">
      <dgm:prSet/>
      <dgm:spPr/>
      <dgm:t>
        <a:bodyPr/>
        <a:lstStyle/>
        <a:p>
          <a:endParaRPr lang="en-US"/>
        </a:p>
      </dgm:t>
    </dgm:pt>
    <dgm:pt modelId="{C78C3315-BB6A-464D-AF71-66C98E420D74}" type="sibTrans" cxnId="{9978122A-F340-40ED-80D7-D60919E6FC8C}">
      <dgm:prSet phldrT="4"/>
      <dgm:spPr/>
      <dgm:t>
        <a:bodyPr/>
        <a:lstStyle/>
        <a:p>
          <a:r>
            <a:rPr lang="en-US"/>
            <a:t>4</a:t>
          </a:r>
        </a:p>
      </dgm:t>
    </dgm:pt>
    <dgm:pt modelId="{03FA8396-6387-41F5-9599-42AE2A2953E1}">
      <dgm:prSet/>
      <dgm:spPr/>
      <dgm:t>
        <a:bodyPr/>
        <a:lstStyle/>
        <a:p>
          <a:pPr algn="just"/>
          <a:r>
            <a:rPr lang="en-US" dirty="0"/>
            <a:t>Draft, review, and finalize the research report for submission.</a:t>
          </a:r>
        </a:p>
      </dgm:t>
    </dgm:pt>
    <dgm:pt modelId="{84F1037D-E2F3-413A-810D-927FC610A069}" type="parTrans" cxnId="{B8C1B4CA-75C9-443C-B7C1-3859A2ACBDCE}">
      <dgm:prSet/>
      <dgm:spPr/>
      <dgm:t>
        <a:bodyPr/>
        <a:lstStyle/>
        <a:p>
          <a:endParaRPr lang="en-US"/>
        </a:p>
      </dgm:t>
    </dgm:pt>
    <dgm:pt modelId="{71FCDF1D-60B7-4AAF-BB93-ABA59BA38445}" type="sibTrans" cxnId="{B8C1B4CA-75C9-443C-B7C1-3859A2ACBDCE}">
      <dgm:prSet/>
      <dgm:spPr/>
      <dgm:t>
        <a:bodyPr/>
        <a:lstStyle/>
        <a:p>
          <a:endParaRPr lang="en-US"/>
        </a:p>
      </dgm:t>
    </dgm:pt>
    <dgm:pt modelId="{9051733A-A75F-9948-97AE-26838F953DA8}" type="pres">
      <dgm:prSet presAssocID="{7F09056F-9317-4546-B551-E1418E51518D}" presName="linearFlow" presStyleCnt="0">
        <dgm:presLayoutVars>
          <dgm:dir/>
          <dgm:animLvl val="lvl"/>
          <dgm:resizeHandles val="exact"/>
        </dgm:presLayoutVars>
      </dgm:prSet>
      <dgm:spPr/>
    </dgm:pt>
    <dgm:pt modelId="{7AC09F5E-E3FC-6748-9433-547F0F750E4A}" type="pres">
      <dgm:prSet presAssocID="{422227E2-ED16-4FB5-B53E-87886C0E9833}" presName="compositeNode" presStyleCnt="0"/>
      <dgm:spPr/>
    </dgm:pt>
    <dgm:pt modelId="{BB271790-829C-CA43-9AA8-D4D782DC9350}" type="pres">
      <dgm:prSet presAssocID="{422227E2-ED16-4FB5-B53E-87886C0E9833}" presName="parTx" presStyleLbl="node1" presStyleIdx="0" presStyleCnt="0">
        <dgm:presLayoutVars>
          <dgm:chMax val="0"/>
          <dgm:chPref val="0"/>
          <dgm:bulletEnabled val="1"/>
        </dgm:presLayoutVars>
      </dgm:prSet>
      <dgm:spPr/>
    </dgm:pt>
    <dgm:pt modelId="{35152051-E2AE-304D-9BC2-17D9F70B02BB}" type="pres">
      <dgm:prSet presAssocID="{422227E2-ED16-4FB5-B53E-87886C0E9833}" presName="parSh" presStyleCnt="0"/>
      <dgm:spPr/>
    </dgm:pt>
    <dgm:pt modelId="{70508959-F217-E54E-96A8-FB1F3CF42F3E}" type="pres">
      <dgm:prSet presAssocID="{422227E2-ED16-4FB5-B53E-87886C0E9833}" presName="lineNode" presStyleLbl="alignAccFollowNode1" presStyleIdx="0" presStyleCnt="12"/>
      <dgm:spPr/>
    </dgm:pt>
    <dgm:pt modelId="{D78F61C3-2579-4F43-AA2A-1854D9D715A7}" type="pres">
      <dgm:prSet presAssocID="{422227E2-ED16-4FB5-B53E-87886C0E9833}" presName="lineArrowNode" presStyleLbl="alignAccFollowNode1" presStyleIdx="1" presStyleCnt="12"/>
      <dgm:spPr/>
    </dgm:pt>
    <dgm:pt modelId="{A1931339-FA45-9A4E-9296-D5F7BD718004}" type="pres">
      <dgm:prSet presAssocID="{E9DFABDF-4435-423E-8F98-C344CE22DB41}" presName="sibTransNodeCircle" presStyleLbl="alignNode1" presStyleIdx="0" presStyleCnt="4">
        <dgm:presLayoutVars>
          <dgm:chMax val="0"/>
          <dgm:bulletEnabled/>
        </dgm:presLayoutVars>
      </dgm:prSet>
      <dgm:spPr/>
    </dgm:pt>
    <dgm:pt modelId="{5FEC5D87-3F6E-0B4F-A17E-B9D24CEB0C40}" type="pres">
      <dgm:prSet presAssocID="{E9DFABDF-4435-423E-8F98-C344CE22DB41}" presName="spacerBetweenCircleAndCallout" presStyleCnt="0">
        <dgm:presLayoutVars/>
      </dgm:prSet>
      <dgm:spPr/>
    </dgm:pt>
    <dgm:pt modelId="{7D5210A1-C75F-1C45-BCA0-A7E2C47584B8}" type="pres">
      <dgm:prSet presAssocID="{422227E2-ED16-4FB5-B53E-87886C0E9833}" presName="nodeText" presStyleLbl="alignAccFollowNode1" presStyleIdx="2" presStyleCnt="12">
        <dgm:presLayoutVars>
          <dgm:bulletEnabled val="1"/>
        </dgm:presLayoutVars>
      </dgm:prSet>
      <dgm:spPr/>
    </dgm:pt>
    <dgm:pt modelId="{AE9E8476-9B0E-9447-A127-D2D8331CE11C}" type="pres">
      <dgm:prSet presAssocID="{E9DFABDF-4435-423E-8F98-C344CE22DB41}" presName="sibTransComposite" presStyleCnt="0"/>
      <dgm:spPr/>
    </dgm:pt>
    <dgm:pt modelId="{975A93BD-5621-8C4B-823B-C5565CBBB760}" type="pres">
      <dgm:prSet presAssocID="{C7454BA4-A50F-41E2-98D0-DE323C995CD5}" presName="compositeNode" presStyleCnt="0"/>
      <dgm:spPr/>
    </dgm:pt>
    <dgm:pt modelId="{2799EDDE-BEA4-2443-8216-03252307CCAB}" type="pres">
      <dgm:prSet presAssocID="{C7454BA4-A50F-41E2-98D0-DE323C995CD5}" presName="parTx" presStyleLbl="node1" presStyleIdx="0" presStyleCnt="0">
        <dgm:presLayoutVars>
          <dgm:chMax val="0"/>
          <dgm:chPref val="0"/>
          <dgm:bulletEnabled val="1"/>
        </dgm:presLayoutVars>
      </dgm:prSet>
      <dgm:spPr/>
    </dgm:pt>
    <dgm:pt modelId="{C1BECCD2-AD85-7A4D-8235-C75A37D9BDC6}" type="pres">
      <dgm:prSet presAssocID="{C7454BA4-A50F-41E2-98D0-DE323C995CD5}" presName="parSh" presStyleCnt="0"/>
      <dgm:spPr/>
    </dgm:pt>
    <dgm:pt modelId="{3006E9A9-34FC-F244-A81D-EF3BD697332C}" type="pres">
      <dgm:prSet presAssocID="{C7454BA4-A50F-41E2-98D0-DE323C995CD5}" presName="lineNode" presStyleLbl="alignAccFollowNode1" presStyleIdx="3" presStyleCnt="12"/>
      <dgm:spPr/>
    </dgm:pt>
    <dgm:pt modelId="{0EA5C5E3-59B1-4F46-8B0C-98105C8C29A2}" type="pres">
      <dgm:prSet presAssocID="{C7454BA4-A50F-41E2-98D0-DE323C995CD5}" presName="lineArrowNode" presStyleLbl="alignAccFollowNode1" presStyleIdx="4" presStyleCnt="12"/>
      <dgm:spPr/>
    </dgm:pt>
    <dgm:pt modelId="{BAEE9688-9E84-DC43-8A5B-A9CE10075DEB}" type="pres">
      <dgm:prSet presAssocID="{595F1C12-2DFF-47C4-B1FE-1CD37A367BA9}" presName="sibTransNodeCircle" presStyleLbl="alignNode1" presStyleIdx="1" presStyleCnt="4">
        <dgm:presLayoutVars>
          <dgm:chMax val="0"/>
          <dgm:bulletEnabled/>
        </dgm:presLayoutVars>
      </dgm:prSet>
      <dgm:spPr/>
    </dgm:pt>
    <dgm:pt modelId="{16428E31-7010-E049-AC21-B8943C01E969}" type="pres">
      <dgm:prSet presAssocID="{595F1C12-2DFF-47C4-B1FE-1CD37A367BA9}" presName="spacerBetweenCircleAndCallout" presStyleCnt="0">
        <dgm:presLayoutVars/>
      </dgm:prSet>
      <dgm:spPr/>
    </dgm:pt>
    <dgm:pt modelId="{929C56C6-928D-7345-8A00-792F3EB3D067}" type="pres">
      <dgm:prSet presAssocID="{C7454BA4-A50F-41E2-98D0-DE323C995CD5}" presName="nodeText" presStyleLbl="alignAccFollowNode1" presStyleIdx="5" presStyleCnt="12">
        <dgm:presLayoutVars>
          <dgm:bulletEnabled val="1"/>
        </dgm:presLayoutVars>
      </dgm:prSet>
      <dgm:spPr/>
    </dgm:pt>
    <dgm:pt modelId="{9CDD6F4C-4323-7642-A1AB-3B454810AD8D}" type="pres">
      <dgm:prSet presAssocID="{595F1C12-2DFF-47C4-B1FE-1CD37A367BA9}" presName="sibTransComposite" presStyleCnt="0"/>
      <dgm:spPr/>
    </dgm:pt>
    <dgm:pt modelId="{0C6D52A2-010B-C947-B9DC-7BD0E5EADFFB}" type="pres">
      <dgm:prSet presAssocID="{AFAE50EB-9BD2-46EA-959E-81C0D5421F43}" presName="compositeNode" presStyleCnt="0"/>
      <dgm:spPr/>
    </dgm:pt>
    <dgm:pt modelId="{F30072A8-90C1-8447-A2FD-06FCC6D5B0EE}" type="pres">
      <dgm:prSet presAssocID="{AFAE50EB-9BD2-46EA-959E-81C0D5421F43}" presName="parTx" presStyleLbl="node1" presStyleIdx="0" presStyleCnt="0">
        <dgm:presLayoutVars>
          <dgm:chMax val="0"/>
          <dgm:chPref val="0"/>
          <dgm:bulletEnabled val="1"/>
        </dgm:presLayoutVars>
      </dgm:prSet>
      <dgm:spPr/>
    </dgm:pt>
    <dgm:pt modelId="{597648D7-59D6-2142-96F3-3F12A2FC8EA1}" type="pres">
      <dgm:prSet presAssocID="{AFAE50EB-9BD2-46EA-959E-81C0D5421F43}" presName="parSh" presStyleCnt="0"/>
      <dgm:spPr/>
    </dgm:pt>
    <dgm:pt modelId="{33CD0526-C1DA-C046-9363-E95E2F2975B0}" type="pres">
      <dgm:prSet presAssocID="{AFAE50EB-9BD2-46EA-959E-81C0D5421F43}" presName="lineNode" presStyleLbl="alignAccFollowNode1" presStyleIdx="6" presStyleCnt="12"/>
      <dgm:spPr/>
    </dgm:pt>
    <dgm:pt modelId="{B348B7C1-7F49-3349-AEA3-BB730436376E}" type="pres">
      <dgm:prSet presAssocID="{AFAE50EB-9BD2-46EA-959E-81C0D5421F43}" presName="lineArrowNode" presStyleLbl="alignAccFollowNode1" presStyleIdx="7" presStyleCnt="12"/>
      <dgm:spPr/>
    </dgm:pt>
    <dgm:pt modelId="{0BF94B85-0AD9-AA4F-A9B8-3DD944B99CC8}" type="pres">
      <dgm:prSet presAssocID="{3EE95D6E-9F66-487E-AA16-0A8499454B9F}" presName="sibTransNodeCircle" presStyleLbl="alignNode1" presStyleIdx="2" presStyleCnt="4">
        <dgm:presLayoutVars>
          <dgm:chMax val="0"/>
          <dgm:bulletEnabled/>
        </dgm:presLayoutVars>
      </dgm:prSet>
      <dgm:spPr/>
    </dgm:pt>
    <dgm:pt modelId="{6288D518-E9EE-5E40-A8BD-C1956738A83F}" type="pres">
      <dgm:prSet presAssocID="{3EE95D6E-9F66-487E-AA16-0A8499454B9F}" presName="spacerBetweenCircleAndCallout" presStyleCnt="0">
        <dgm:presLayoutVars/>
      </dgm:prSet>
      <dgm:spPr/>
    </dgm:pt>
    <dgm:pt modelId="{C8E8BFF3-68E1-D045-A6C6-BE4828B53070}" type="pres">
      <dgm:prSet presAssocID="{AFAE50EB-9BD2-46EA-959E-81C0D5421F43}" presName="nodeText" presStyleLbl="alignAccFollowNode1" presStyleIdx="8" presStyleCnt="12">
        <dgm:presLayoutVars>
          <dgm:bulletEnabled val="1"/>
        </dgm:presLayoutVars>
      </dgm:prSet>
      <dgm:spPr/>
    </dgm:pt>
    <dgm:pt modelId="{6C3A25C6-386D-4A4D-A7F8-2CD2A4AD8407}" type="pres">
      <dgm:prSet presAssocID="{3EE95D6E-9F66-487E-AA16-0A8499454B9F}" presName="sibTransComposite" presStyleCnt="0"/>
      <dgm:spPr/>
    </dgm:pt>
    <dgm:pt modelId="{79B455EF-64EA-5440-9DF7-5A2A6A406270}" type="pres">
      <dgm:prSet presAssocID="{17AEB6F7-3FE4-4C26-989F-BA2910F0147B}" presName="compositeNode" presStyleCnt="0"/>
      <dgm:spPr/>
    </dgm:pt>
    <dgm:pt modelId="{B4259BA5-9D3C-5844-8F47-4419DD3316AB}" type="pres">
      <dgm:prSet presAssocID="{17AEB6F7-3FE4-4C26-989F-BA2910F0147B}" presName="parTx" presStyleLbl="node1" presStyleIdx="0" presStyleCnt="0">
        <dgm:presLayoutVars>
          <dgm:chMax val="0"/>
          <dgm:chPref val="0"/>
          <dgm:bulletEnabled val="1"/>
        </dgm:presLayoutVars>
      </dgm:prSet>
      <dgm:spPr/>
    </dgm:pt>
    <dgm:pt modelId="{2F10C7E4-400B-C44D-B79F-83757E6ACB75}" type="pres">
      <dgm:prSet presAssocID="{17AEB6F7-3FE4-4C26-989F-BA2910F0147B}" presName="parSh" presStyleCnt="0"/>
      <dgm:spPr/>
    </dgm:pt>
    <dgm:pt modelId="{028A801E-1F17-FA47-89A3-4D27EB99C16F}" type="pres">
      <dgm:prSet presAssocID="{17AEB6F7-3FE4-4C26-989F-BA2910F0147B}" presName="lineNode" presStyleLbl="alignAccFollowNode1" presStyleIdx="9" presStyleCnt="12"/>
      <dgm:spPr/>
    </dgm:pt>
    <dgm:pt modelId="{336BD6C2-5D1B-1F42-81DA-FC4F29C8A397}" type="pres">
      <dgm:prSet presAssocID="{17AEB6F7-3FE4-4C26-989F-BA2910F0147B}" presName="lineArrowNode" presStyleLbl="alignAccFollowNode1" presStyleIdx="10" presStyleCnt="12"/>
      <dgm:spPr/>
    </dgm:pt>
    <dgm:pt modelId="{638B1E56-75AD-B24C-B930-025F89655A0B}" type="pres">
      <dgm:prSet presAssocID="{C78C3315-BB6A-464D-AF71-66C98E420D74}" presName="sibTransNodeCircle" presStyleLbl="alignNode1" presStyleIdx="3" presStyleCnt="4">
        <dgm:presLayoutVars>
          <dgm:chMax val="0"/>
          <dgm:bulletEnabled/>
        </dgm:presLayoutVars>
      </dgm:prSet>
      <dgm:spPr/>
    </dgm:pt>
    <dgm:pt modelId="{76E94B29-D50D-A146-B0B7-2959AF6E1B1E}" type="pres">
      <dgm:prSet presAssocID="{C78C3315-BB6A-464D-AF71-66C98E420D74}" presName="spacerBetweenCircleAndCallout" presStyleCnt="0">
        <dgm:presLayoutVars/>
      </dgm:prSet>
      <dgm:spPr/>
    </dgm:pt>
    <dgm:pt modelId="{E9B20826-B958-1B4D-8AEB-7A6FBA9A49CB}" type="pres">
      <dgm:prSet presAssocID="{17AEB6F7-3FE4-4C26-989F-BA2910F0147B}" presName="nodeText" presStyleLbl="alignAccFollowNode1" presStyleIdx="11" presStyleCnt="12">
        <dgm:presLayoutVars>
          <dgm:bulletEnabled val="1"/>
        </dgm:presLayoutVars>
      </dgm:prSet>
      <dgm:spPr/>
    </dgm:pt>
  </dgm:ptLst>
  <dgm:cxnLst>
    <dgm:cxn modelId="{4CFFDA04-A417-6148-B425-2023F3FDDFE5}" type="presOf" srcId="{1748D5C6-3E3E-44FA-B719-10B6FAAE170D}" destId="{929C56C6-928D-7345-8A00-792F3EB3D067}" srcOrd="0" destOrd="1" presId="urn:microsoft.com/office/officeart/2016/7/layout/LinearArrowProcessNumbered"/>
    <dgm:cxn modelId="{E3A74914-CF68-E047-83B8-9B3FA076EE76}" type="presOf" srcId="{D01FCD0A-53DD-454E-96CF-2FEF48B6420E}" destId="{7D5210A1-C75F-1C45-BCA0-A7E2C47584B8}" srcOrd="0" destOrd="1" presId="urn:microsoft.com/office/officeart/2016/7/layout/LinearArrowProcessNumbered"/>
    <dgm:cxn modelId="{9978122A-F340-40ED-80D7-D60919E6FC8C}" srcId="{7F09056F-9317-4546-B551-E1418E51518D}" destId="{17AEB6F7-3FE4-4C26-989F-BA2910F0147B}" srcOrd="3" destOrd="0" parTransId="{C40B1EAE-DBAF-4108-9F89-749FF2F92756}" sibTransId="{C78C3315-BB6A-464D-AF71-66C98E420D74}"/>
    <dgm:cxn modelId="{F277C230-8824-4885-8259-0AB728E521F2}" srcId="{7F09056F-9317-4546-B551-E1418E51518D}" destId="{AFAE50EB-9BD2-46EA-959E-81C0D5421F43}" srcOrd="2" destOrd="0" parTransId="{F29E0AC5-DA14-4FEF-9D5D-E627932A1EE0}" sibTransId="{3EE95D6E-9F66-487E-AA16-0A8499454B9F}"/>
    <dgm:cxn modelId="{6196BA35-0C8B-D84A-A406-D2686457AD77}" type="presOf" srcId="{C78C3315-BB6A-464D-AF71-66C98E420D74}" destId="{638B1E56-75AD-B24C-B930-025F89655A0B}" srcOrd="0" destOrd="0" presId="urn:microsoft.com/office/officeart/2016/7/layout/LinearArrowProcessNumbered"/>
    <dgm:cxn modelId="{E867573F-9DF6-6946-BBEA-430AD4ACBEC2}" type="presOf" srcId="{C7454BA4-A50F-41E2-98D0-DE323C995CD5}" destId="{929C56C6-928D-7345-8A00-792F3EB3D067}" srcOrd="0" destOrd="0" presId="urn:microsoft.com/office/officeart/2016/7/layout/LinearArrowProcessNumbered"/>
    <dgm:cxn modelId="{66292E56-7617-3345-BFC3-53A3EFE2102A}" type="presOf" srcId="{4826EE69-21FE-4C83-895B-67D284FE6C52}" destId="{C8E8BFF3-68E1-D045-A6C6-BE4828B53070}" srcOrd="0" destOrd="1" presId="urn:microsoft.com/office/officeart/2016/7/layout/LinearArrowProcessNumbered"/>
    <dgm:cxn modelId="{6641DF71-7062-6240-A648-3F37331DE659}" type="presOf" srcId="{595F1C12-2DFF-47C4-B1FE-1CD37A367BA9}" destId="{BAEE9688-9E84-DC43-8A5B-A9CE10075DEB}" srcOrd="0" destOrd="0" presId="urn:microsoft.com/office/officeart/2016/7/layout/LinearArrowProcessNumbered"/>
    <dgm:cxn modelId="{EB0B2379-A5B1-4F63-B92D-9ED58C16B47A}" srcId="{C7454BA4-A50F-41E2-98D0-DE323C995CD5}" destId="{1748D5C6-3E3E-44FA-B719-10B6FAAE170D}" srcOrd="0" destOrd="0" parTransId="{CBBA1DF6-096C-458D-A5D6-FFEB4D29E833}" sibTransId="{26137F9C-0FE5-4D9C-B4DB-92DAB5A40006}"/>
    <dgm:cxn modelId="{2E817979-963E-C944-818A-29D76E2DCD76}" type="presOf" srcId="{422227E2-ED16-4FB5-B53E-87886C0E9833}" destId="{7D5210A1-C75F-1C45-BCA0-A7E2C47584B8}" srcOrd="0" destOrd="0" presId="urn:microsoft.com/office/officeart/2016/7/layout/LinearArrowProcessNumbered"/>
    <dgm:cxn modelId="{EB393C9A-026A-E641-9934-A7C402064437}" type="presOf" srcId="{3EE95D6E-9F66-487E-AA16-0A8499454B9F}" destId="{0BF94B85-0AD9-AA4F-A9B8-3DD944B99CC8}" srcOrd="0" destOrd="0" presId="urn:microsoft.com/office/officeart/2016/7/layout/LinearArrowProcessNumbered"/>
    <dgm:cxn modelId="{F45B91A9-940D-8448-9298-97FF4CD38ED0}" type="presOf" srcId="{AFAE50EB-9BD2-46EA-959E-81C0D5421F43}" destId="{C8E8BFF3-68E1-D045-A6C6-BE4828B53070}" srcOrd="0" destOrd="0" presId="urn:microsoft.com/office/officeart/2016/7/layout/LinearArrowProcessNumbered"/>
    <dgm:cxn modelId="{6B707AAB-74E4-4CEF-83D6-FF8AF341EAA4}" srcId="{AFAE50EB-9BD2-46EA-959E-81C0D5421F43}" destId="{4826EE69-21FE-4C83-895B-67D284FE6C52}" srcOrd="0" destOrd="0" parTransId="{76AF244B-77FC-4456-B268-2AB2CA22B426}" sibTransId="{3089AC2A-939F-444C-8ADB-300F7E378B49}"/>
    <dgm:cxn modelId="{E9544BC7-6C90-2A4B-A4E6-776E9A68B50A}" type="presOf" srcId="{7F09056F-9317-4546-B551-E1418E51518D}" destId="{9051733A-A75F-9948-97AE-26838F953DA8}" srcOrd="0" destOrd="0" presId="urn:microsoft.com/office/officeart/2016/7/layout/LinearArrowProcessNumbered"/>
    <dgm:cxn modelId="{D66F7AC9-9566-E14B-B65F-7E91B20D67AB}" type="presOf" srcId="{03FA8396-6387-41F5-9599-42AE2A2953E1}" destId="{E9B20826-B958-1B4D-8AEB-7A6FBA9A49CB}" srcOrd="0" destOrd="1" presId="urn:microsoft.com/office/officeart/2016/7/layout/LinearArrowProcessNumbered"/>
    <dgm:cxn modelId="{B8C1B4CA-75C9-443C-B7C1-3859A2ACBDCE}" srcId="{17AEB6F7-3FE4-4C26-989F-BA2910F0147B}" destId="{03FA8396-6387-41F5-9599-42AE2A2953E1}" srcOrd="0" destOrd="0" parTransId="{84F1037D-E2F3-413A-810D-927FC610A069}" sibTransId="{71FCDF1D-60B7-4AAF-BB93-ABA59BA38445}"/>
    <dgm:cxn modelId="{A459D9E3-6983-459B-9C1E-88D76DC1C7C9}" srcId="{422227E2-ED16-4FB5-B53E-87886C0E9833}" destId="{D01FCD0A-53DD-454E-96CF-2FEF48B6420E}" srcOrd="0" destOrd="0" parTransId="{39EC9248-8E2D-4FF6-A6B6-F027B338804D}" sibTransId="{D096BD8F-39E8-4432-9994-05D8DFE73A62}"/>
    <dgm:cxn modelId="{8DBF3FEC-6919-1046-893E-D952305CDE11}" type="presOf" srcId="{E9DFABDF-4435-423E-8F98-C344CE22DB41}" destId="{A1931339-FA45-9A4E-9296-D5F7BD718004}" srcOrd="0" destOrd="0" presId="urn:microsoft.com/office/officeart/2016/7/layout/LinearArrowProcessNumbered"/>
    <dgm:cxn modelId="{FB82EBEF-6F5F-462F-8B91-FD93B0F4685A}" srcId="{7F09056F-9317-4546-B551-E1418E51518D}" destId="{C7454BA4-A50F-41E2-98D0-DE323C995CD5}" srcOrd="1" destOrd="0" parTransId="{ECA667D0-113D-4CD7-AC7B-CCC809056C86}" sibTransId="{595F1C12-2DFF-47C4-B1FE-1CD37A367BA9}"/>
    <dgm:cxn modelId="{4252A2FA-E2FD-4242-8A55-4ACE43907B7F}" type="presOf" srcId="{17AEB6F7-3FE4-4C26-989F-BA2910F0147B}" destId="{E9B20826-B958-1B4D-8AEB-7A6FBA9A49CB}" srcOrd="0" destOrd="0" presId="urn:microsoft.com/office/officeart/2016/7/layout/LinearArrowProcessNumbered"/>
    <dgm:cxn modelId="{5498A7FD-B355-4B80-9BF5-48766B58FC51}" srcId="{7F09056F-9317-4546-B551-E1418E51518D}" destId="{422227E2-ED16-4FB5-B53E-87886C0E9833}" srcOrd="0" destOrd="0" parTransId="{BD8E6FE2-46E0-4041-BAAB-2855183FE95E}" sibTransId="{E9DFABDF-4435-423E-8F98-C344CE22DB41}"/>
    <dgm:cxn modelId="{3EFF3440-B00C-0D49-ADA5-EA25DF2BB998}" type="presParOf" srcId="{9051733A-A75F-9948-97AE-26838F953DA8}" destId="{7AC09F5E-E3FC-6748-9433-547F0F750E4A}" srcOrd="0" destOrd="0" presId="urn:microsoft.com/office/officeart/2016/7/layout/LinearArrowProcessNumbered"/>
    <dgm:cxn modelId="{B7B9D0B8-650C-F043-B2EC-1DEF5ACAEAA0}" type="presParOf" srcId="{7AC09F5E-E3FC-6748-9433-547F0F750E4A}" destId="{BB271790-829C-CA43-9AA8-D4D782DC9350}" srcOrd="0" destOrd="0" presId="urn:microsoft.com/office/officeart/2016/7/layout/LinearArrowProcessNumbered"/>
    <dgm:cxn modelId="{2FFB756F-8CD6-8147-BAD6-CBC31FC71CE9}" type="presParOf" srcId="{7AC09F5E-E3FC-6748-9433-547F0F750E4A}" destId="{35152051-E2AE-304D-9BC2-17D9F70B02BB}" srcOrd="1" destOrd="0" presId="urn:microsoft.com/office/officeart/2016/7/layout/LinearArrowProcessNumbered"/>
    <dgm:cxn modelId="{487E9345-BAF0-3941-A38C-9C670C02CAE7}" type="presParOf" srcId="{35152051-E2AE-304D-9BC2-17D9F70B02BB}" destId="{70508959-F217-E54E-96A8-FB1F3CF42F3E}" srcOrd="0" destOrd="0" presId="urn:microsoft.com/office/officeart/2016/7/layout/LinearArrowProcessNumbered"/>
    <dgm:cxn modelId="{DB30A0BE-3A4B-314A-A622-278164D5748F}" type="presParOf" srcId="{35152051-E2AE-304D-9BC2-17D9F70B02BB}" destId="{D78F61C3-2579-4F43-AA2A-1854D9D715A7}" srcOrd="1" destOrd="0" presId="urn:microsoft.com/office/officeart/2016/7/layout/LinearArrowProcessNumbered"/>
    <dgm:cxn modelId="{3D796C2E-07D2-A942-BFF3-7972B74A0A69}" type="presParOf" srcId="{35152051-E2AE-304D-9BC2-17D9F70B02BB}" destId="{A1931339-FA45-9A4E-9296-D5F7BD718004}" srcOrd="2" destOrd="0" presId="urn:microsoft.com/office/officeart/2016/7/layout/LinearArrowProcessNumbered"/>
    <dgm:cxn modelId="{990B38AC-95B9-6547-836D-CCFA6BF0447F}" type="presParOf" srcId="{35152051-E2AE-304D-9BC2-17D9F70B02BB}" destId="{5FEC5D87-3F6E-0B4F-A17E-B9D24CEB0C40}" srcOrd="3" destOrd="0" presId="urn:microsoft.com/office/officeart/2016/7/layout/LinearArrowProcessNumbered"/>
    <dgm:cxn modelId="{19491B2E-9342-1C40-BB04-A4A0E2E7D099}" type="presParOf" srcId="{7AC09F5E-E3FC-6748-9433-547F0F750E4A}" destId="{7D5210A1-C75F-1C45-BCA0-A7E2C47584B8}" srcOrd="2" destOrd="0" presId="urn:microsoft.com/office/officeart/2016/7/layout/LinearArrowProcessNumbered"/>
    <dgm:cxn modelId="{03000DA5-269D-4747-A8FE-E81AD4F86635}" type="presParOf" srcId="{9051733A-A75F-9948-97AE-26838F953DA8}" destId="{AE9E8476-9B0E-9447-A127-D2D8331CE11C}" srcOrd="1" destOrd="0" presId="urn:microsoft.com/office/officeart/2016/7/layout/LinearArrowProcessNumbered"/>
    <dgm:cxn modelId="{0D7FF3A4-FD5A-1A44-9415-847FF939A9C9}" type="presParOf" srcId="{9051733A-A75F-9948-97AE-26838F953DA8}" destId="{975A93BD-5621-8C4B-823B-C5565CBBB760}" srcOrd="2" destOrd="0" presId="urn:microsoft.com/office/officeart/2016/7/layout/LinearArrowProcessNumbered"/>
    <dgm:cxn modelId="{D563D0FE-23BB-2D4B-8E9B-FB3F68AAC1DC}" type="presParOf" srcId="{975A93BD-5621-8C4B-823B-C5565CBBB760}" destId="{2799EDDE-BEA4-2443-8216-03252307CCAB}" srcOrd="0" destOrd="0" presId="urn:microsoft.com/office/officeart/2016/7/layout/LinearArrowProcessNumbered"/>
    <dgm:cxn modelId="{F4D8AB57-2ACE-9548-93E2-AA9C5BC3E051}" type="presParOf" srcId="{975A93BD-5621-8C4B-823B-C5565CBBB760}" destId="{C1BECCD2-AD85-7A4D-8235-C75A37D9BDC6}" srcOrd="1" destOrd="0" presId="urn:microsoft.com/office/officeart/2016/7/layout/LinearArrowProcessNumbered"/>
    <dgm:cxn modelId="{D9609192-B570-F64B-BFB3-14073DE41C20}" type="presParOf" srcId="{C1BECCD2-AD85-7A4D-8235-C75A37D9BDC6}" destId="{3006E9A9-34FC-F244-A81D-EF3BD697332C}" srcOrd="0" destOrd="0" presId="urn:microsoft.com/office/officeart/2016/7/layout/LinearArrowProcessNumbered"/>
    <dgm:cxn modelId="{5FBF1D8F-E5F3-CA40-9971-C1D45F794BFC}" type="presParOf" srcId="{C1BECCD2-AD85-7A4D-8235-C75A37D9BDC6}" destId="{0EA5C5E3-59B1-4F46-8B0C-98105C8C29A2}" srcOrd="1" destOrd="0" presId="urn:microsoft.com/office/officeart/2016/7/layout/LinearArrowProcessNumbered"/>
    <dgm:cxn modelId="{7042E23F-DD7D-0B47-AE03-A0EE0561A140}" type="presParOf" srcId="{C1BECCD2-AD85-7A4D-8235-C75A37D9BDC6}" destId="{BAEE9688-9E84-DC43-8A5B-A9CE10075DEB}" srcOrd="2" destOrd="0" presId="urn:microsoft.com/office/officeart/2016/7/layout/LinearArrowProcessNumbered"/>
    <dgm:cxn modelId="{A228CADC-4B52-D441-85A8-AC388850C514}" type="presParOf" srcId="{C1BECCD2-AD85-7A4D-8235-C75A37D9BDC6}" destId="{16428E31-7010-E049-AC21-B8943C01E969}" srcOrd="3" destOrd="0" presId="urn:microsoft.com/office/officeart/2016/7/layout/LinearArrowProcessNumbered"/>
    <dgm:cxn modelId="{8269B740-A984-A947-9DD4-54543D76EE3E}" type="presParOf" srcId="{975A93BD-5621-8C4B-823B-C5565CBBB760}" destId="{929C56C6-928D-7345-8A00-792F3EB3D067}" srcOrd="2" destOrd="0" presId="urn:microsoft.com/office/officeart/2016/7/layout/LinearArrowProcessNumbered"/>
    <dgm:cxn modelId="{A244B43A-195D-B547-A7BD-00066A45D796}" type="presParOf" srcId="{9051733A-A75F-9948-97AE-26838F953DA8}" destId="{9CDD6F4C-4323-7642-A1AB-3B454810AD8D}" srcOrd="3" destOrd="0" presId="urn:microsoft.com/office/officeart/2016/7/layout/LinearArrowProcessNumbered"/>
    <dgm:cxn modelId="{586CBF38-8391-C14B-9546-2A688E406B26}" type="presParOf" srcId="{9051733A-A75F-9948-97AE-26838F953DA8}" destId="{0C6D52A2-010B-C947-B9DC-7BD0E5EADFFB}" srcOrd="4" destOrd="0" presId="urn:microsoft.com/office/officeart/2016/7/layout/LinearArrowProcessNumbered"/>
    <dgm:cxn modelId="{51E38759-CC4A-9E40-B4B1-B4E78BCF30A5}" type="presParOf" srcId="{0C6D52A2-010B-C947-B9DC-7BD0E5EADFFB}" destId="{F30072A8-90C1-8447-A2FD-06FCC6D5B0EE}" srcOrd="0" destOrd="0" presId="urn:microsoft.com/office/officeart/2016/7/layout/LinearArrowProcessNumbered"/>
    <dgm:cxn modelId="{8FC9F94B-1C84-2144-905E-E6556B9104D7}" type="presParOf" srcId="{0C6D52A2-010B-C947-B9DC-7BD0E5EADFFB}" destId="{597648D7-59D6-2142-96F3-3F12A2FC8EA1}" srcOrd="1" destOrd="0" presId="urn:microsoft.com/office/officeart/2016/7/layout/LinearArrowProcessNumbered"/>
    <dgm:cxn modelId="{997CC472-1D50-9148-829F-32220C5120E0}" type="presParOf" srcId="{597648D7-59D6-2142-96F3-3F12A2FC8EA1}" destId="{33CD0526-C1DA-C046-9363-E95E2F2975B0}" srcOrd="0" destOrd="0" presId="urn:microsoft.com/office/officeart/2016/7/layout/LinearArrowProcessNumbered"/>
    <dgm:cxn modelId="{7B4CEE83-17B3-A344-835E-19AC9224846C}" type="presParOf" srcId="{597648D7-59D6-2142-96F3-3F12A2FC8EA1}" destId="{B348B7C1-7F49-3349-AEA3-BB730436376E}" srcOrd="1" destOrd="0" presId="urn:microsoft.com/office/officeart/2016/7/layout/LinearArrowProcessNumbered"/>
    <dgm:cxn modelId="{A13C28CC-C87D-624D-9DCB-84BEC48C093E}" type="presParOf" srcId="{597648D7-59D6-2142-96F3-3F12A2FC8EA1}" destId="{0BF94B85-0AD9-AA4F-A9B8-3DD944B99CC8}" srcOrd="2" destOrd="0" presId="urn:microsoft.com/office/officeart/2016/7/layout/LinearArrowProcessNumbered"/>
    <dgm:cxn modelId="{41FED768-A6D0-B743-80A7-214277721CE5}" type="presParOf" srcId="{597648D7-59D6-2142-96F3-3F12A2FC8EA1}" destId="{6288D518-E9EE-5E40-A8BD-C1956738A83F}" srcOrd="3" destOrd="0" presId="urn:microsoft.com/office/officeart/2016/7/layout/LinearArrowProcessNumbered"/>
    <dgm:cxn modelId="{37E3926C-C27B-B14B-8D11-7AA1013582CB}" type="presParOf" srcId="{0C6D52A2-010B-C947-B9DC-7BD0E5EADFFB}" destId="{C8E8BFF3-68E1-D045-A6C6-BE4828B53070}" srcOrd="2" destOrd="0" presId="urn:microsoft.com/office/officeart/2016/7/layout/LinearArrowProcessNumbered"/>
    <dgm:cxn modelId="{F171F8A2-6B9F-6D4A-B288-B3C59A5C04D4}" type="presParOf" srcId="{9051733A-A75F-9948-97AE-26838F953DA8}" destId="{6C3A25C6-386D-4A4D-A7F8-2CD2A4AD8407}" srcOrd="5" destOrd="0" presId="urn:microsoft.com/office/officeart/2016/7/layout/LinearArrowProcessNumbered"/>
    <dgm:cxn modelId="{A3835C4E-295D-DE43-AA20-6A9592EE75EC}" type="presParOf" srcId="{9051733A-A75F-9948-97AE-26838F953DA8}" destId="{79B455EF-64EA-5440-9DF7-5A2A6A406270}" srcOrd="6" destOrd="0" presId="urn:microsoft.com/office/officeart/2016/7/layout/LinearArrowProcessNumbered"/>
    <dgm:cxn modelId="{FCC0691A-9FAD-374C-A8E0-E535600CE5C9}" type="presParOf" srcId="{79B455EF-64EA-5440-9DF7-5A2A6A406270}" destId="{B4259BA5-9D3C-5844-8F47-4419DD3316AB}" srcOrd="0" destOrd="0" presId="urn:microsoft.com/office/officeart/2016/7/layout/LinearArrowProcessNumbered"/>
    <dgm:cxn modelId="{0F42F0F3-A3B2-E444-B45B-2448D9AD8AD5}" type="presParOf" srcId="{79B455EF-64EA-5440-9DF7-5A2A6A406270}" destId="{2F10C7E4-400B-C44D-B79F-83757E6ACB75}" srcOrd="1" destOrd="0" presId="urn:microsoft.com/office/officeart/2016/7/layout/LinearArrowProcessNumbered"/>
    <dgm:cxn modelId="{586722A4-F917-7A42-971A-69922FBDDC5A}" type="presParOf" srcId="{2F10C7E4-400B-C44D-B79F-83757E6ACB75}" destId="{028A801E-1F17-FA47-89A3-4D27EB99C16F}" srcOrd="0" destOrd="0" presId="urn:microsoft.com/office/officeart/2016/7/layout/LinearArrowProcessNumbered"/>
    <dgm:cxn modelId="{859C2835-0D5A-B344-A937-268D78BA2752}" type="presParOf" srcId="{2F10C7E4-400B-C44D-B79F-83757E6ACB75}" destId="{336BD6C2-5D1B-1F42-81DA-FC4F29C8A397}" srcOrd="1" destOrd="0" presId="urn:microsoft.com/office/officeart/2016/7/layout/LinearArrowProcessNumbered"/>
    <dgm:cxn modelId="{D051F0B5-67AF-E143-BC51-31E3BF793EDA}" type="presParOf" srcId="{2F10C7E4-400B-C44D-B79F-83757E6ACB75}" destId="{638B1E56-75AD-B24C-B930-025F89655A0B}" srcOrd="2" destOrd="0" presId="urn:microsoft.com/office/officeart/2016/7/layout/LinearArrowProcessNumbered"/>
    <dgm:cxn modelId="{5FF4FCAF-D43D-DB4D-A76A-B1292070DF69}" type="presParOf" srcId="{2F10C7E4-400B-C44D-B79F-83757E6ACB75}" destId="{76E94B29-D50D-A146-B0B7-2959AF6E1B1E}" srcOrd="3" destOrd="0" presId="urn:microsoft.com/office/officeart/2016/7/layout/LinearArrowProcessNumbered"/>
    <dgm:cxn modelId="{269E56A3-B822-9847-A39E-BCCE85F3A7EB}" type="presParOf" srcId="{79B455EF-64EA-5440-9DF7-5A2A6A406270}" destId="{E9B20826-B958-1B4D-8AEB-7A6FBA9A49CB}"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527BD5B-A483-4E57-BF4B-61941D54102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71AC98E-4BB7-46A1-8855-09F01B5DA2A5}">
      <dgm:prSet/>
      <dgm:spPr/>
      <dgm:t>
        <a:bodyPr/>
        <a:lstStyle/>
        <a:p>
          <a:pPr algn="just"/>
          <a:r>
            <a:rPr lang="en-US" b="1" dirty="0"/>
            <a:t>Improved Recall and F1-Score: </a:t>
          </a:r>
          <a:r>
            <a:rPr lang="en-US" dirty="0"/>
            <a:t>Expect higher recall and F1-score values for the COPD class after applying SMOTE-ENC.</a:t>
          </a:r>
        </a:p>
      </dgm:t>
    </dgm:pt>
    <dgm:pt modelId="{5738E20E-074C-4FAF-B75C-D36AE61A11B9}" type="parTrans" cxnId="{872B4FB8-4EE2-4CD4-8950-AED4185A978A}">
      <dgm:prSet/>
      <dgm:spPr/>
      <dgm:t>
        <a:bodyPr/>
        <a:lstStyle/>
        <a:p>
          <a:endParaRPr lang="en-US"/>
        </a:p>
      </dgm:t>
    </dgm:pt>
    <dgm:pt modelId="{B0DF6DC8-9EE9-4725-AD51-4B054E7A83BF}" type="sibTrans" cxnId="{872B4FB8-4EE2-4CD4-8950-AED4185A978A}">
      <dgm:prSet/>
      <dgm:spPr/>
      <dgm:t>
        <a:bodyPr/>
        <a:lstStyle/>
        <a:p>
          <a:endParaRPr lang="en-US"/>
        </a:p>
      </dgm:t>
    </dgm:pt>
    <dgm:pt modelId="{C6216596-B214-467E-9708-74437637AB3D}">
      <dgm:prSet/>
      <dgm:spPr/>
      <dgm:t>
        <a:bodyPr/>
        <a:lstStyle/>
        <a:p>
          <a:pPr algn="just"/>
          <a:r>
            <a:rPr lang="en-US" b="1" dirty="0"/>
            <a:t>Balanced Class Distribution: </a:t>
          </a:r>
          <a:r>
            <a:rPr lang="en-US" dirty="0"/>
            <a:t>Achieve better class balance in the </a:t>
          </a:r>
          <a:r>
            <a:rPr lang="en-US" dirty="0" err="1"/>
            <a:t>ExaSens</a:t>
          </a:r>
          <a:r>
            <a:rPr lang="en-US" dirty="0"/>
            <a:t> dataset, resulting in more accurate model predictions.</a:t>
          </a:r>
        </a:p>
      </dgm:t>
    </dgm:pt>
    <dgm:pt modelId="{3FB4F1DB-A336-4C06-A172-0101B091F74D}" type="parTrans" cxnId="{E3AF6BE8-C0C1-4041-BD6F-63E12208BDA8}">
      <dgm:prSet/>
      <dgm:spPr/>
      <dgm:t>
        <a:bodyPr/>
        <a:lstStyle/>
        <a:p>
          <a:endParaRPr lang="en-US"/>
        </a:p>
      </dgm:t>
    </dgm:pt>
    <dgm:pt modelId="{BA3F6011-2962-42B8-A6AE-54876070F4A4}" type="sibTrans" cxnId="{E3AF6BE8-C0C1-4041-BD6F-63E12208BDA8}">
      <dgm:prSet/>
      <dgm:spPr/>
      <dgm:t>
        <a:bodyPr/>
        <a:lstStyle/>
        <a:p>
          <a:endParaRPr lang="en-US"/>
        </a:p>
      </dgm:t>
    </dgm:pt>
    <dgm:pt modelId="{3D43E957-E866-48B2-BB87-69CB07DE4A60}">
      <dgm:prSet/>
      <dgm:spPr/>
      <dgm:t>
        <a:bodyPr/>
        <a:lstStyle/>
        <a:p>
          <a:pPr algn="just"/>
          <a:r>
            <a:rPr lang="en-US" b="1" dirty="0"/>
            <a:t>Enhanced Model Performance: </a:t>
          </a:r>
          <a:r>
            <a:rPr lang="en-US" dirty="0"/>
            <a:t>Expect improved classification accuracy for Random Forest and SVM models using the balanced dataset.</a:t>
          </a:r>
        </a:p>
      </dgm:t>
    </dgm:pt>
    <dgm:pt modelId="{98E9CDAD-7803-4DE7-88FF-AEF4A8E99BBB}" type="parTrans" cxnId="{82E6D2E1-6244-4E33-B88C-B62BD363DAD5}">
      <dgm:prSet/>
      <dgm:spPr/>
      <dgm:t>
        <a:bodyPr/>
        <a:lstStyle/>
        <a:p>
          <a:endParaRPr lang="en-US"/>
        </a:p>
      </dgm:t>
    </dgm:pt>
    <dgm:pt modelId="{711F9B50-71E7-4490-B627-4F153507F20D}" type="sibTrans" cxnId="{82E6D2E1-6244-4E33-B88C-B62BD363DAD5}">
      <dgm:prSet/>
      <dgm:spPr/>
      <dgm:t>
        <a:bodyPr/>
        <a:lstStyle/>
        <a:p>
          <a:endParaRPr lang="en-US"/>
        </a:p>
      </dgm:t>
    </dgm:pt>
    <dgm:pt modelId="{DAAE9A33-8DF3-4866-A9CF-CAF959925AEC}">
      <dgm:prSet/>
      <dgm:spPr/>
      <dgm:t>
        <a:bodyPr/>
        <a:lstStyle/>
        <a:p>
          <a:pPr algn="just"/>
          <a:r>
            <a:rPr lang="en-US" b="1" dirty="0"/>
            <a:t>Optimized Performance Metrics: </a:t>
          </a:r>
          <a:r>
            <a:rPr lang="en-US" dirty="0"/>
            <a:t>Improved AUC-PR, MCC, and balanced accuracy for the models after oversampling with SMOTE-ENC.</a:t>
          </a:r>
        </a:p>
      </dgm:t>
    </dgm:pt>
    <dgm:pt modelId="{B6CEC2F7-4BE4-438E-BCD6-DF4EA615D3EA}" type="parTrans" cxnId="{4DC6F0F0-519E-4FCC-8EDA-FAFBA9B4C5A8}">
      <dgm:prSet/>
      <dgm:spPr/>
      <dgm:t>
        <a:bodyPr/>
        <a:lstStyle/>
        <a:p>
          <a:endParaRPr lang="en-US"/>
        </a:p>
      </dgm:t>
    </dgm:pt>
    <dgm:pt modelId="{938F0420-72B4-42DF-85F2-F06E72054548}" type="sibTrans" cxnId="{4DC6F0F0-519E-4FCC-8EDA-FAFBA9B4C5A8}">
      <dgm:prSet/>
      <dgm:spPr/>
      <dgm:t>
        <a:bodyPr/>
        <a:lstStyle/>
        <a:p>
          <a:endParaRPr lang="en-US"/>
        </a:p>
      </dgm:t>
    </dgm:pt>
    <dgm:pt modelId="{B0BE9804-98D3-415B-814B-23750435DBD6}" type="pres">
      <dgm:prSet presAssocID="{6527BD5B-A483-4E57-BF4B-61941D54102E}" presName="root" presStyleCnt="0">
        <dgm:presLayoutVars>
          <dgm:dir/>
          <dgm:resizeHandles val="exact"/>
        </dgm:presLayoutVars>
      </dgm:prSet>
      <dgm:spPr/>
    </dgm:pt>
    <dgm:pt modelId="{7F75D139-0A17-46D9-B6F1-52166B64C044}" type="pres">
      <dgm:prSet presAssocID="{471AC98E-4BB7-46A1-8855-09F01B5DA2A5}" presName="compNode" presStyleCnt="0"/>
      <dgm:spPr/>
    </dgm:pt>
    <dgm:pt modelId="{A70CC8AB-13C2-4918-86CF-91D7E7F2C45F}" type="pres">
      <dgm:prSet presAssocID="{471AC98E-4BB7-46A1-8855-09F01B5DA2A5}" presName="bgRect" presStyleLbl="bgShp" presStyleIdx="0" presStyleCnt="4"/>
      <dgm:spPr/>
    </dgm:pt>
    <dgm:pt modelId="{18A7F85D-7A8C-4597-8CBD-A180FE77C39A}" type="pres">
      <dgm:prSet presAssocID="{471AC98E-4BB7-46A1-8855-09F01B5DA2A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ck"/>
        </a:ext>
      </dgm:extLst>
    </dgm:pt>
    <dgm:pt modelId="{F188BB46-017D-4F7C-A5F4-AE3013F1A2F1}" type="pres">
      <dgm:prSet presAssocID="{471AC98E-4BB7-46A1-8855-09F01B5DA2A5}" presName="spaceRect" presStyleCnt="0"/>
      <dgm:spPr/>
    </dgm:pt>
    <dgm:pt modelId="{74AE9BC7-29ED-4CBA-9AFF-ADD68EE4FCC9}" type="pres">
      <dgm:prSet presAssocID="{471AC98E-4BB7-46A1-8855-09F01B5DA2A5}" presName="parTx" presStyleLbl="revTx" presStyleIdx="0" presStyleCnt="4">
        <dgm:presLayoutVars>
          <dgm:chMax val="0"/>
          <dgm:chPref val="0"/>
        </dgm:presLayoutVars>
      </dgm:prSet>
      <dgm:spPr/>
    </dgm:pt>
    <dgm:pt modelId="{1E8761A6-44CD-4B93-8700-D1E49EA7861F}" type="pres">
      <dgm:prSet presAssocID="{B0DF6DC8-9EE9-4725-AD51-4B054E7A83BF}" presName="sibTrans" presStyleCnt="0"/>
      <dgm:spPr/>
    </dgm:pt>
    <dgm:pt modelId="{9E37A3A9-7D1D-4F28-B696-3359A5658167}" type="pres">
      <dgm:prSet presAssocID="{C6216596-B214-467E-9708-74437637AB3D}" presName="compNode" presStyleCnt="0"/>
      <dgm:spPr/>
    </dgm:pt>
    <dgm:pt modelId="{392BFB1F-7072-41D7-8730-7ECE659EAE1D}" type="pres">
      <dgm:prSet presAssocID="{C6216596-B214-467E-9708-74437637AB3D}" presName="bgRect" presStyleLbl="bgShp" presStyleIdx="1" presStyleCnt="4"/>
      <dgm:spPr/>
    </dgm:pt>
    <dgm:pt modelId="{456FD7EB-0D67-42EF-9C79-DF01E781BB14}" type="pres">
      <dgm:prSet presAssocID="{C6216596-B214-467E-9708-74437637AB3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986DCEC7-1454-4C1B-ADF3-73F061627995}" type="pres">
      <dgm:prSet presAssocID="{C6216596-B214-467E-9708-74437637AB3D}" presName="spaceRect" presStyleCnt="0"/>
      <dgm:spPr/>
    </dgm:pt>
    <dgm:pt modelId="{E0E24ECE-8EC1-4850-8093-39FC0982091D}" type="pres">
      <dgm:prSet presAssocID="{C6216596-B214-467E-9708-74437637AB3D}" presName="parTx" presStyleLbl="revTx" presStyleIdx="1" presStyleCnt="4">
        <dgm:presLayoutVars>
          <dgm:chMax val="0"/>
          <dgm:chPref val="0"/>
        </dgm:presLayoutVars>
      </dgm:prSet>
      <dgm:spPr/>
    </dgm:pt>
    <dgm:pt modelId="{69889791-92F5-42C0-B3B3-CFE9B86D895D}" type="pres">
      <dgm:prSet presAssocID="{BA3F6011-2962-42B8-A6AE-54876070F4A4}" presName="sibTrans" presStyleCnt="0"/>
      <dgm:spPr/>
    </dgm:pt>
    <dgm:pt modelId="{5A8CC85F-5067-4850-9D62-E0F145A9CD5F}" type="pres">
      <dgm:prSet presAssocID="{3D43E957-E866-48B2-BB87-69CB07DE4A60}" presName="compNode" presStyleCnt="0"/>
      <dgm:spPr/>
    </dgm:pt>
    <dgm:pt modelId="{A9F138C4-DF7D-4EEA-BB2A-82DF7DAD8A90}" type="pres">
      <dgm:prSet presAssocID="{3D43E957-E866-48B2-BB87-69CB07DE4A60}" presName="bgRect" presStyleLbl="bgShp" presStyleIdx="2" presStyleCnt="4"/>
      <dgm:spPr/>
    </dgm:pt>
    <dgm:pt modelId="{4E47ABE6-98F6-4AFF-84CD-2AE617446410}" type="pres">
      <dgm:prSet presAssocID="{3D43E957-E866-48B2-BB87-69CB07DE4A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65625C8-29DB-4FA7-A69B-6103F65C7258}" type="pres">
      <dgm:prSet presAssocID="{3D43E957-E866-48B2-BB87-69CB07DE4A60}" presName="spaceRect" presStyleCnt="0"/>
      <dgm:spPr/>
    </dgm:pt>
    <dgm:pt modelId="{ADC5CB41-BBC5-43CF-B7A8-252CBA15A115}" type="pres">
      <dgm:prSet presAssocID="{3D43E957-E866-48B2-BB87-69CB07DE4A60}" presName="parTx" presStyleLbl="revTx" presStyleIdx="2" presStyleCnt="4">
        <dgm:presLayoutVars>
          <dgm:chMax val="0"/>
          <dgm:chPref val="0"/>
        </dgm:presLayoutVars>
      </dgm:prSet>
      <dgm:spPr/>
    </dgm:pt>
    <dgm:pt modelId="{CBC98581-34BE-42EC-9535-8419A9A83D1F}" type="pres">
      <dgm:prSet presAssocID="{711F9B50-71E7-4490-B627-4F153507F20D}" presName="sibTrans" presStyleCnt="0"/>
      <dgm:spPr/>
    </dgm:pt>
    <dgm:pt modelId="{8B39A540-A434-44DC-9849-E67F02FC3A97}" type="pres">
      <dgm:prSet presAssocID="{DAAE9A33-8DF3-4866-A9CF-CAF959925AEC}" presName="compNode" presStyleCnt="0"/>
      <dgm:spPr/>
    </dgm:pt>
    <dgm:pt modelId="{22EBF4D8-0E3C-4C85-92D4-CE81964A3A15}" type="pres">
      <dgm:prSet presAssocID="{DAAE9A33-8DF3-4866-A9CF-CAF959925AEC}" presName="bgRect" presStyleLbl="bgShp" presStyleIdx="3" presStyleCnt="4"/>
      <dgm:spPr/>
    </dgm:pt>
    <dgm:pt modelId="{D7ABF392-E999-4F3E-A38E-DDD1E6AF3211}" type="pres">
      <dgm:prSet presAssocID="{DAAE9A33-8DF3-4866-A9CF-CAF959925AE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r"/>
        </a:ext>
      </dgm:extLst>
    </dgm:pt>
    <dgm:pt modelId="{2BC021CA-CA5F-4E4F-920D-3B2B443B33E0}" type="pres">
      <dgm:prSet presAssocID="{DAAE9A33-8DF3-4866-A9CF-CAF959925AEC}" presName="spaceRect" presStyleCnt="0"/>
      <dgm:spPr/>
    </dgm:pt>
    <dgm:pt modelId="{EE91BC47-1582-4B47-8773-200B3D0522F1}" type="pres">
      <dgm:prSet presAssocID="{DAAE9A33-8DF3-4866-A9CF-CAF959925AEC}" presName="parTx" presStyleLbl="revTx" presStyleIdx="3" presStyleCnt="4">
        <dgm:presLayoutVars>
          <dgm:chMax val="0"/>
          <dgm:chPref val="0"/>
        </dgm:presLayoutVars>
      </dgm:prSet>
      <dgm:spPr/>
    </dgm:pt>
  </dgm:ptLst>
  <dgm:cxnLst>
    <dgm:cxn modelId="{1442B608-13D1-4520-BD1C-DABEB0814C03}" type="presOf" srcId="{471AC98E-4BB7-46A1-8855-09F01B5DA2A5}" destId="{74AE9BC7-29ED-4CBA-9AFF-ADD68EE4FCC9}" srcOrd="0" destOrd="0" presId="urn:microsoft.com/office/officeart/2018/2/layout/IconVerticalSolidList"/>
    <dgm:cxn modelId="{9C71A632-B706-431D-BE56-8AE972FA078D}" type="presOf" srcId="{3D43E957-E866-48B2-BB87-69CB07DE4A60}" destId="{ADC5CB41-BBC5-43CF-B7A8-252CBA15A115}" srcOrd="0" destOrd="0" presId="urn:microsoft.com/office/officeart/2018/2/layout/IconVerticalSolidList"/>
    <dgm:cxn modelId="{C60D5479-4701-4960-988C-4B890290E113}" type="presOf" srcId="{6527BD5B-A483-4E57-BF4B-61941D54102E}" destId="{B0BE9804-98D3-415B-814B-23750435DBD6}" srcOrd="0" destOrd="0" presId="urn:microsoft.com/office/officeart/2018/2/layout/IconVerticalSolidList"/>
    <dgm:cxn modelId="{872B4FB8-4EE2-4CD4-8950-AED4185A978A}" srcId="{6527BD5B-A483-4E57-BF4B-61941D54102E}" destId="{471AC98E-4BB7-46A1-8855-09F01B5DA2A5}" srcOrd="0" destOrd="0" parTransId="{5738E20E-074C-4FAF-B75C-D36AE61A11B9}" sibTransId="{B0DF6DC8-9EE9-4725-AD51-4B054E7A83BF}"/>
    <dgm:cxn modelId="{72B393D2-A724-4789-9BD9-859FB1484473}" type="presOf" srcId="{C6216596-B214-467E-9708-74437637AB3D}" destId="{E0E24ECE-8EC1-4850-8093-39FC0982091D}" srcOrd="0" destOrd="0" presId="urn:microsoft.com/office/officeart/2018/2/layout/IconVerticalSolidList"/>
    <dgm:cxn modelId="{82E6D2E1-6244-4E33-B88C-B62BD363DAD5}" srcId="{6527BD5B-A483-4E57-BF4B-61941D54102E}" destId="{3D43E957-E866-48B2-BB87-69CB07DE4A60}" srcOrd="2" destOrd="0" parTransId="{98E9CDAD-7803-4DE7-88FF-AEF4A8E99BBB}" sibTransId="{711F9B50-71E7-4490-B627-4F153507F20D}"/>
    <dgm:cxn modelId="{E3AF6BE8-C0C1-4041-BD6F-63E12208BDA8}" srcId="{6527BD5B-A483-4E57-BF4B-61941D54102E}" destId="{C6216596-B214-467E-9708-74437637AB3D}" srcOrd="1" destOrd="0" parTransId="{3FB4F1DB-A336-4C06-A172-0101B091F74D}" sibTransId="{BA3F6011-2962-42B8-A6AE-54876070F4A4}"/>
    <dgm:cxn modelId="{4DC6F0F0-519E-4FCC-8EDA-FAFBA9B4C5A8}" srcId="{6527BD5B-A483-4E57-BF4B-61941D54102E}" destId="{DAAE9A33-8DF3-4866-A9CF-CAF959925AEC}" srcOrd="3" destOrd="0" parTransId="{B6CEC2F7-4BE4-438E-BCD6-DF4EA615D3EA}" sibTransId="{938F0420-72B4-42DF-85F2-F06E72054548}"/>
    <dgm:cxn modelId="{EF62B5F8-AB4E-47C5-915F-666AFB02B138}" type="presOf" srcId="{DAAE9A33-8DF3-4866-A9CF-CAF959925AEC}" destId="{EE91BC47-1582-4B47-8773-200B3D0522F1}" srcOrd="0" destOrd="0" presId="urn:microsoft.com/office/officeart/2018/2/layout/IconVerticalSolidList"/>
    <dgm:cxn modelId="{7FF96963-09C3-4037-A7A3-FB237A69FC9A}" type="presParOf" srcId="{B0BE9804-98D3-415B-814B-23750435DBD6}" destId="{7F75D139-0A17-46D9-B6F1-52166B64C044}" srcOrd="0" destOrd="0" presId="urn:microsoft.com/office/officeart/2018/2/layout/IconVerticalSolidList"/>
    <dgm:cxn modelId="{8C3176FE-3B1E-4AE1-A58E-F6A10C191FDE}" type="presParOf" srcId="{7F75D139-0A17-46D9-B6F1-52166B64C044}" destId="{A70CC8AB-13C2-4918-86CF-91D7E7F2C45F}" srcOrd="0" destOrd="0" presId="urn:microsoft.com/office/officeart/2018/2/layout/IconVerticalSolidList"/>
    <dgm:cxn modelId="{0AAA1007-6B56-4061-BE31-09A8BB393472}" type="presParOf" srcId="{7F75D139-0A17-46D9-B6F1-52166B64C044}" destId="{18A7F85D-7A8C-4597-8CBD-A180FE77C39A}" srcOrd="1" destOrd="0" presId="urn:microsoft.com/office/officeart/2018/2/layout/IconVerticalSolidList"/>
    <dgm:cxn modelId="{964E45FB-F9D6-439F-AA3C-0308FE233832}" type="presParOf" srcId="{7F75D139-0A17-46D9-B6F1-52166B64C044}" destId="{F188BB46-017D-4F7C-A5F4-AE3013F1A2F1}" srcOrd="2" destOrd="0" presId="urn:microsoft.com/office/officeart/2018/2/layout/IconVerticalSolidList"/>
    <dgm:cxn modelId="{8B9729D6-8C86-433B-9EF7-1666635BDDDF}" type="presParOf" srcId="{7F75D139-0A17-46D9-B6F1-52166B64C044}" destId="{74AE9BC7-29ED-4CBA-9AFF-ADD68EE4FCC9}" srcOrd="3" destOrd="0" presId="urn:microsoft.com/office/officeart/2018/2/layout/IconVerticalSolidList"/>
    <dgm:cxn modelId="{7A4CB58B-9245-43FC-86A3-1838F98D3A0A}" type="presParOf" srcId="{B0BE9804-98D3-415B-814B-23750435DBD6}" destId="{1E8761A6-44CD-4B93-8700-D1E49EA7861F}" srcOrd="1" destOrd="0" presId="urn:microsoft.com/office/officeart/2018/2/layout/IconVerticalSolidList"/>
    <dgm:cxn modelId="{74A3316A-CE67-46FA-AE3B-6B166455844B}" type="presParOf" srcId="{B0BE9804-98D3-415B-814B-23750435DBD6}" destId="{9E37A3A9-7D1D-4F28-B696-3359A5658167}" srcOrd="2" destOrd="0" presId="urn:microsoft.com/office/officeart/2018/2/layout/IconVerticalSolidList"/>
    <dgm:cxn modelId="{66FF2E98-B4A8-45BF-80D6-F02DA8B79F75}" type="presParOf" srcId="{9E37A3A9-7D1D-4F28-B696-3359A5658167}" destId="{392BFB1F-7072-41D7-8730-7ECE659EAE1D}" srcOrd="0" destOrd="0" presId="urn:microsoft.com/office/officeart/2018/2/layout/IconVerticalSolidList"/>
    <dgm:cxn modelId="{CA61BE92-45CF-49CD-B365-9A1EE32479FC}" type="presParOf" srcId="{9E37A3A9-7D1D-4F28-B696-3359A5658167}" destId="{456FD7EB-0D67-42EF-9C79-DF01E781BB14}" srcOrd="1" destOrd="0" presId="urn:microsoft.com/office/officeart/2018/2/layout/IconVerticalSolidList"/>
    <dgm:cxn modelId="{AF49F365-A302-4D07-BAD3-6B6FB60A1104}" type="presParOf" srcId="{9E37A3A9-7D1D-4F28-B696-3359A5658167}" destId="{986DCEC7-1454-4C1B-ADF3-73F061627995}" srcOrd="2" destOrd="0" presId="urn:microsoft.com/office/officeart/2018/2/layout/IconVerticalSolidList"/>
    <dgm:cxn modelId="{64580BA4-CF8A-431C-92D8-EC6B2062030B}" type="presParOf" srcId="{9E37A3A9-7D1D-4F28-B696-3359A5658167}" destId="{E0E24ECE-8EC1-4850-8093-39FC0982091D}" srcOrd="3" destOrd="0" presId="urn:microsoft.com/office/officeart/2018/2/layout/IconVerticalSolidList"/>
    <dgm:cxn modelId="{F8E41F45-463C-4159-89F5-9B04196F82AA}" type="presParOf" srcId="{B0BE9804-98D3-415B-814B-23750435DBD6}" destId="{69889791-92F5-42C0-B3B3-CFE9B86D895D}" srcOrd="3" destOrd="0" presId="urn:microsoft.com/office/officeart/2018/2/layout/IconVerticalSolidList"/>
    <dgm:cxn modelId="{5B914E05-7F83-4934-811C-111E6B7B486E}" type="presParOf" srcId="{B0BE9804-98D3-415B-814B-23750435DBD6}" destId="{5A8CC85F-5067-4850-9D62-E0F145A9CD5F}" srcOrd="4" destOrd="0" presId="urn:microsoft.com/office/officeart/2018/2/layout/IconVerticalSolidList"/>
    <dgm:cxn modelId="{818481FE-067A-4A16-B60B-E595BE00F265}" type="presParOf" srcId="{5A8CC85F-5067-4850-9D62-E0F145A9CD5F}" destId="{A9F138C4-DF7D-4EEA-BB2A-82DF7DAD8A90}" srcOrd="0" destOrd="0" presId="urn:microsoft.com/office/officeart/2018/2/layout/IconVerticalSolidList"/>
    <dgm:cxn modelId="{5FF63CDF-7446-4E98-AC48-710FFA236F97}" type="presParOf" srcId="{5A8CC85F-5067-4850-9D62-E0F145A9CD5F}" destId="{4E47ABE6-98F6-4AFF-84CD-2AE617446410}" srcOrd="1" destOrd="0" presId="urn:microsoft.com/office/officeart/2018/2/layout/IconVerticalSolidList"/>
    <dgm:cxn modelId="{8255E24C-2D6C-45B1-A988-A98CAADE0E51}" type="presParOf" srcId="{5A8CC85F-5067-4850-9D62-E0F145A9CD5F}" destId="{165625C8-29DB-4FA7-A69B-6103F65C7258}" srcOrd="2" destOrd="0" presId="urn:microsoft.com/office/officeart/2018/2/layout/IconVerticalSolidList"/>
    <dgm:cxn modelId="{60E88178-3CCB-4C8D-A45C-7EB60C9A40DB}" type="presParOf" srcId="{5A8CC85F-5067-4850-9D62-E0F145A9CD5F}" destId="{ADC5CB41-BBC5-43CF-B7A8-252CBA15A115}" srcOrd="3" destOrd="0" presId="urn:microsoft.com/office/officeart/2018/2/layout/IconVerticalSolidList"/>
    <dgm:cxn modelId="{EF88FA54-9071-4556-AEC1-C1ECD4A8F9A4}" type="presParOf" srcId="{B0BE9804-98D3-415B-814B-23750435DBD6}" destId="{CBC98581-34BE-42EC-9535-8419A9A83D1F}" srcOrd="5" destOrd="0" presId="urn:microsoft.com/office/officeart/2018/2/layout/IconVerticalSolidList"/>
    <dgm:cxn modelId="{1AEEB021-AA8B-4F1C-A2C7-CEC90BEA7097}" type="presParOf" srcId="{B0BE9804-98D3-415B-814B-23750435DBD6}" destId="{8B39A540-A434-44DC-9849-E67F02FC3A97}" srcOrd="6" destOrd="0" presId="urn:microsoft.com/office/officeart/2018/2/layout/IconVerticalSolidList"/>
    <dgm:cxn modelId="{5D897C68-CAA9-4150-85A2-DD702478A91D}" type="presParOf" srcId="{8B39A540-A434-44DC-9849-E67F02FC3A97}" destId="{22EBF4D8-0E3C-4C85-92D4-CE81964A3A15}" srcOrd="0" destOrd="0" presId="urn:microsoft.com/office/officeart/2018/2/layout/IconVerticalSolidList"/>
    <dgm:cxn modelId="{56C7A946-5280-4C51-8075-581BDAC5AE51}" type="presParOf" srcId="{8B39A540-A434-44DC-9849-E67F02FC3A97}" destId="{D7ABF392-E999-4F3E-A38E-DDD1E6AF3211}" srcOrd="1" destOrd="0" presId="urn:microsoft.com/office/officeart/2018/2/layout/IconVerticalSolidList"/>
    <dgm:cxn modelId="{EAF806A6-7454-4CBF-AFB7-496E1D3EF494}" type="presParOf" srcId="{8B39A540-A434-44DC-9849-E67F02FC3A97}" destId="{2BC021CA-CA5F-4E4F-920D-3B2B443B33E0}" srcOrd="2" destOrd="0" presId="urn:microsoft.com/office/officeart/2018/2/layout/IconVerticalSolidList"/>
    <dgm:cxn modelId="{0652B276-E8FF-4EBF-9519-E4ACC7402F15}" type="presParOf" srcId="{8B39A540-A434-44DC-9849-E67F02FC3A97}" destId="{EE91BC47-1582-4B47-8773-200B3D0522F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EB402A-0629-4CB2-9E0B-6703B0383953}">
      <dsp:nvSpPr>
        <dsp:cNvPr id="0" name=""/>
        <dsp:cNvSpPr/>
      </dsp:nvSpPr>
      <dsp:spPr>
        <a:xfrm>
          <a:off x="0" y="559"/>
          <a:ext cx="10506456" cy="130966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DEED51-4A1F-4677-9C48-D2B10AA543E7}">
      <dsp:nvSpPr>
        <dsp:cNvPr id="0" name=""/>
        <dsp:cNvSpPr/>
      </dsp:nvSpPr>
      <dsp:spPr>
        <a:xfrm>
          <a:off x="396173" y="295234"/>
          <a:ext cx="720315" cy="7203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AF6945-B212-421B-AC0F-7E799473485E}">
      <dsp:nvSpPr>
        <dsp:cNvPr id="0" name=""/>
        <dsp:cNvSpPr/>
      </dsp:nvSpPr>
      <dsp:spPr>
        <a:xfrm>
          <a:off x="1512662" y="559"/>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Previous studies focus on SMOTE and ADASYN for either continuous or nominal datasets, not mixed-feature datasets.</a:t>
          </a:r>
        </a:p>
      </dsp:txBody>
      <dsp:txXfrm>
        <a:off x="1512662" y="559"/>
        <a:ext cx="8993793" cy="1309664"/>
      </dsp:txXfrm>
    </dsp:sp>
    <dsp:sp modelId="{0DA9B32B-82D8-46D0-BF9E-E0597B61DB99}">
      <dsp:nvSpPr>
        <dsp:cNvPr id="0" name=""/>
        <dsp:cNvSpPr/>
      </dsp:nvSpPr>
      <dsp:spPr>
        <a:xfrm>
          <a:off x="0" y="1637640"/>
          <a:ext cx="10506456" cy="130966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CC9692-3C33-4A0E-986B-106C979D20C9}">
      <dsp:nvSpPr>
        <dsp:cNvPr id="0" name=""/>
        <dsp:cNvSpPr/>
      </dsp:nvSpPr>
      <dsp:spPr>
        <a:xfrm>
          <a:off x="396173" y="1932315"/>
          <a:ext cx="720315" cy="7203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726ED0-4E6C-4E6B-81D0-E093BED00F13}">
      <dsp:nvSpPr>
        <dsp:cNvPr id="0" name=""/>
        <dsp:cNvSpPr/>
      </dsp:nvSpPr>
      <dsp:spPr>
        <a:xfrm>
          <a:off x="1512662" y="1637640"/>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Limited exploration of SMOTE-ENC in medical datasets, especially for COPD classification.</a:t>
          </a:r>
        </a:p>
      </dsp:txBody>
      <dsp:txXfrm>
        <a:off x="1512662" y="1637640"/>
        <a:ext cx="8993793" cy="1309664"/>
      </dsp:txXfrm>
    </dsp:sp>
    <dsp:sp modelId="{F2084A81-9B08-497D-9C4A-920DAA289524}">
      <dsp:nvSpPr>
        <dsp:cNvPr id="0" name=""/>
        <dsp:cNvSpPr/>
      </dsp:nvSpPr>
      <dsp:spPr>
        <a:xfrm>
          <a:off x="0" y="3274721"/>
          <a:ext cx="10506456" cy="130966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271589-8759-4756-BCB3-14012ED86C7F}">
      <dsp:nvSpPr>
        <dsp:cNvPr id="0" name=""/>
        <dsp:cNvSpPr/>
      </dsp:nvSpPr>
      <dsp:spPr>
        <a:xfrm>
          <a:off x="396173" y="3569396"/>
          <a:ext cx="720315" cy="7203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C750F3-94C1-41B2-AA2C-0A2785DF943A}">
      <dsp:nvSpPr>
        <dsp:cNvPr id="0" name=""/>
        <dsp:cNvSpPr/>
      </dsp:nvSpPr>
      <dsp:spPr>
        <a:xfrm>
          <a:off x="1512662" y="3274721"/>
          <a:ext cx="8993793" cy="1309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606" tIns="138606" rIns="138606" bIns="138606" numCol="1" spcCol="1270" anchor="ctr" anchorCtr="0">
          <a:noAutofit/>
        </a:bodyPr>
        <a:lstStyle/>
        <a:p>
          <a:pPr marL="0" lvl="0" indent="0" algn="just" defTabSz="1066800">
            <a:lnSpc>
              <a:spcPct val="90000"/>
            </a:lnSpc>
            <a:spcBef>
              <a:spcPct val="0"/>
            </a:spcBef>
            <a:spcAft>
              <a:spcPct val="35000"/>
            </a:spcAft>
            <a:buNone/>
          </a:pPr>
          <a:r>
            <a:rPr lang="en-US" sz="2400" kern="1200" dirty="0"/>
            <a:t>No comprehensive assessments have been made comparing SMOTE with </a:t>
          </a:r>
          <a:r>
            <a:rPr lang="en-US" sz="2400" kern="1200"/>
            <a:t>SMOTE-ENC in </a:t>
          </a:r>
          <a:r>
            <a:rPr lang="en-US" sz="2400" kern="1200" dirty="0"/>
            <a:t>advanced classifiers like Random Forest or SVM in COPD detection.</a:t>
          </a:r>
        </a:p>
      </dsp:txBody>
      <dsp:txXfrm>
        <a:off x="1512662" y="3274721"/>
        <a:ext cx="8993793" cy="130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4674A3-81B9-344B-B119-F41B437776B3}">
      <dsp:nvSpPr>
        <dsp:cNvPr id="0" name=""/>
        <dsp:cNvSpPr/>
      </dsp:nvSpPr>
      <dsp:spPr>
        <a:xfrm>
          <a:off x="1748064" y="2975"/>
          <a:ext cx="3342605" cy="20055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dirty="0"/>
            <a:t>This research introduces SMOTE-ENC to address the gap in handling mixed-feature medical datasets.</a:t>
          </a:r>
        </a:p>
      </dsp:txBody>
      <dsp:txXfrm>
        <a:off x="1748064" y="2975"/>
        <a:ext cx="3342605" cy="2005563"/>
      </dsp:txXfrm>
    </dsp:sp>
    <dsp:sp modelId="{F02D68D9-8F78-BD41-9476-4A595E2952B3}">
      <dsp:nvSpPr>
        <dsp:cNvPr id="0" name=""/>
        <dsp:cNvSpPr/>
      </dsp:nvSpPr>
      <dsp:spPr>
        <a:xfrm>
          <a:off x="5424930" y="2975"/>
          <a:ext cx="3342605" cy="2005563"/>
        </a:xfrm>
        <a:prstGeom prst="rect">
          <a:avLst/>
        </a:prstGeom>
        <a:solidFill>
          <a:schemeClr val="accent2">
            <a:hueOff val="3221806"/>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Aims to improve classification precision and balance class distribution in COPD detection.</a:t>
          </a:r>
        </a:p>
      </dsp:txBody>
      <dsp:txXfrm>
        <a:off x="5424930" y="2975"/>
        <a:ext cx="3342605" cy="2005563"/>
      </dsp:txXfrm>
    </dsp:sp>
    <dsp:sp modelId="{1262907F-806C-6C40-8DF9-51880F91B508}">
      <dsp:nvSpPr>
        <dsp:cNvPr id="0" name=""/>
        <dsp:cNvSpPr/>
      </dsp:nvSpPr>
      <dsp:spPr>
        <a:xfrm>
          <a:off x="3586497" y="2342799"/>
          <a:ext cx="3342605" cy="2005563"/>
        </a:xfrm>
        <a:prstGeom prst="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100000"/>
            </a:lnSpc>
            <a:spcBef>
              <a:spcPct val="0"/>
            </a:spcBef>
            <a:spcAft>
              <a:spcPct val="35000"/>
            </a:spcAft>
            <a:buNone/>
          </a:pPr>
          <a:r>
            <a:rPr lang="en-US" sz="2300" kern="1200"/>
            <a:t>Supports predictive modeling improvements in healthcare by evaluating the ExaSens dataset.</a:t>
          </a:r>
        </a:p>
      </dsp:txBody>
      <dsp:txXfrm>
        <a:off x="3586497" y="2342799"/>
        <a:ext cx="3342605" cy="2005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D2B02E-75A8-AF4F-80FC-E24AE777F4E4}">
      <dsp:nvSpPr>
        <dsp:cNvPr id="0" name=""/>
        <dsp:cNvSpPr/>
      </dsp:nvSpPr>
      <dsp:spPr>
        <a:xfrm>
          <a:off x="880578" y="1110033"/>
          <a:ext cx="700355" cy="71"/>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0A053114-BEC4-5B4C-830D-501A77880712}">
      <dsp:nvSpPr>
        <dsp:cNvPr id="0" name=""/>
        <dsp:cNvSpPr/>
      </dsp:nvSpPr>
      <dsp:spPr>
        <a:xfrm>
          <a:off x="1622955" y="1051239"/>
          <a:ext cx="80540" cy="151276"/>
        </a:xfrm>
        <a:prstGeom prst="chevron">
          <a:avLst>
            <a:gd name="adj" fmla="val 9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A28FE084-E59E-6743-B1BB-C92956E32DE1}">
      <dsp:nvSpPr>
        <dsp:cNvPr id="0" name=""/>
        <dsp:cNvSpPr/>
      </dsp:nvSpPr>
      <dsp:spPr>
        <a:xfrm>
          <a:off x="455621" y="772655"/>
          <a:ext cx="674826" cy="6748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1</a:t>
          </a:r>
        </a:p>
      </dsp:txBody>
      <dsp:txXfrm>
        <a:off x="554447" y="871481"/>
        <a:ext cx="477174" cy="477174"/>
      </dsp:txXfrm>
    </dsp:sp>
    <dsp:sp modelId="{91B41805-8B19-1641-9CAD-76E2B0CB2FE7}">
      <dsp:nvSpPr>
        <dsp:cNvPr id="0" name=""/>
        <dsp:cNvSpPr/>
      </dsp:nvSpPr>
      <dsp:spPr>
        <a:xfrm>
          <a:off x="5134" y="1613082"/>
          <a:ext cx="1575799"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dirty="0"/>
            <a:t>Relevance to Medical Research: </a:t>
          </a:r>
          <a:r>
            <a:rPr lang="en-US" sz="1100" kern="1200" dirty="0"/>
            <a:t>Focuses on COPD and respiratory diseases, aligning with the research goal.</a:t>
          </a:r>
        </a:p>
      </dsp:txBody>
      <dsp:txXfrm>
        <a:off x="5134" y="1928242"/>
        <a:ext cx="1575799" cy="1650440"/>
      </dsp:txXfrm>
    </dsp:sp>
    <dsp:sp modelId="{F715ED62-4F3B-084D-B67B-FD9C43DE0AA2}">
      <dsp:nvSpPr>
        <dsp:cNvPr id="0" name=""/>
        <dsp:cNvSpPr/>
      </dsp:nvSpPr>
      <dsp:spPr>
        <a:xfrm>
          <a:off x="1756023" y="1110033"/>
          <a:ext cx="1575799" cy="7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9918F84-A0F8-6B48-8364-62C267FEDF6E}">
      <dsp:nvSpPr>
        <dsp:cNvPr id="0" name=""/>
        <dsp:cNvSpPr/>
      </dsp:nvSpPr>
      <dsp:spPr>
        <a:xfrm>
          <a:off x="3373843" y="1051239"/>
          <a:ext cx="80540" cy="151276"/>
        </a:xfrm>
        <a:prstGeom prst="chevron">
          <a:avLst>
            <a:gd name="adj" fmla="val 9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2886E4A-B556-4342-B4DA-54066D678E27}">
      <dsp:nvSpPr>
        <dsp:cNvPr id="0" name=""/>
        <dsp:cNvSpPr/>
      </dsp:nvSpPr>
      <dsp:spPr>
        <a:xfrm>
          <a:off x="2206509" y="772655"/>
          <a:ext cx="674826" cy="674826"/>
        </a:xfrm>
        <a:prstGeom prst="ellipse">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2</a:t>
          </a:r>
        </a:p>
      </dsp:txBody>
      <dsp:txXfrm>
        <a:off x="2305335" y="871481"/>
        <a:ext cx="477174" cy="477174"/>
      </dsp:txXfrm>
    </dsp:sp>
    <dsp:sp modelId="{E9A959C4-FEB7-2640-B13E-0D77F077091B}">
      <dsp:nvSpPr>
        <dsp:cNvPr id="0" name=""/>
        <dsp:cNvSpPr/>
      </dsp:nvSpPr>
      <dsp:spPr>
        <a:xfrm>
          <a:off x="1756023" y="1613082"/>
          <a:ext cx="1575799" cy="1965600"/>
        </a:xfrm>
        <a:prstGeom prst="upArrowCallout">
          <a:avLst>
            <a:gd name="adj1" fmla="val 50000"/>
            <a:gd name="adj2" fmla="val 20000"/>
            <a:gd name="adj3" fmla="val 20000"/>
            <a:gd name="adj4" fmla="val 10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dirty="0"/>
            <a:t>Imbalance in Data: </a:t>
          </a:r>
          <a:r>
            <a:rPr lang="en-US" sz="1100" kern="1200" dirty="0"/>
            <a:t>Contains class imbalance, suitable for applying balancing techniques like SMOTE-ENC.</a:t>
          </a:r>
        </a:p>
      </dsp:txBody>
      <dsp:txXfrm>
        <a:off x="1756023" y="1928242"/>
        <a:ext cx="1575799" cy="1650440"/>
      </dsp:txXfrm>
    </dsp:sp>
    <dsp:sp modelId="{DC5C606B-7413-D14F-AE90-BAA22B2D992C}">
      <dsp:nvSpPr>
        <dsp:cNvPr id="0" name=""/>
        <dsp:cNvSpPr/>
      </dsp:nvSpPr>
      <dsp:spPr>
        <a:xfrm>
          <a:off x="3506911" y="1110033"/>
          <a:ext cx="1575799" cy="72"/>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64786F8-9018-AD42-92F4-0E4AE67CAB5E}">
      <dsp:nvSpPr>
        <dsp:cNvPr id="0" name=""/>
        <dsp:cNvSpPr/>
      </dsp:nvSpPr>
      <dsp:spPr>
        <a:xfrm>
          <a:off x="5124732" y="1051239"/>
          <a:ext cx="80540" cy="151276"/>
        </a:xfrm>
        <a:prstGeom prst="chevron">
          <a:avLst>
            <a:gd name="adj" fmla="val 9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CAFECA-BE7C-DA4D-8DE7-D85F187EB403}">
      <dsp:nvSpPr>
        <dsp:cNvPr id="0" name=""/>
        <dsp:cNvSpPr/>
      </dsp:nvSpPr>
      <dsp:spPr>
        <a:xfrm>
          <a:off x="3957398" y="772655"/>
          <a:ext cx="674826" cy="674826"/>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3</a:t>
          </a:r>
        </a:p>
      </dsp:txBody>
      <dsp:txXfrm>
        <a:off x="4056224" y="871481"/>
        <a:ext cx="477174" cy="477174"/>
      </dsp:txXfrm>
    </dsp:sp>
    <dsp:sp modelId="{4EEFC12F-13D0-FC41-9AD0-C0BC894E9213}">
      <dsp:nvSpPr>
        <dsp:cNvPr id="0" name=""/>
        <dsp:cNvSpPr/>
      </dsp:nvSpPr>
      <dsp:spPr>
        <a:xfrm>
          <a:off x="3506911" y="1613082"/>
          <a:ext cx="1575799" cy="1965600"/>
        </a:xfrm>
        <a:prstGeom prst="upArrowCallout">
          <a:avLst>
            <a:gd name="adj1" fmla="val 50000"/>
            <a:gd name="adj2" fmla="val 20000"/>
            <a:gd name="adj3" fmla="val 20000"/>
            <a:gd name="adj4" fmla="val 10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Classified Data: </a:t>
          </a:r>
          <a:r>
            <a:rPr lang="en-US" sz="1100" kern="1200"/>
            <a:t>Clearly labeled with groups (COPD, asthma, respiratory infections, healthy controls) for classification tasks.</a:t>
          </a:r>
        </a:p>
      </dsp:txBody>
      <dsp:txXfrm>
        <a:off x="3506911" y="1928242"/>
        <a:ext cx="1575799" cy="1650440"/>
      </dsp:txXfrm>
    </dsp:sp>
    <dsp:sp modelId="{C1075889-E419-FA4A-A43F-8FA92BEF78B6}">
      <dsp:nvSpPr>
        <dsp:cNvPr id="0" name=""/>
        <dsp:cNvSpPr/>
      </dsp:nvSpPr>
      <dsp:spPr>
        <a:xfrm>
          <a:off x="5257800" y="1110033"/>
          <a:ext cx="1575799" cy="72"/>
        </a:xfrm>
        <a:prstGeom prst="rect">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55DFD68-9731-1B44-83B8-C626C50E46DE}">
      <dsp:nvSpPr>
        <dsp:cNvPr id="0" name=""/>
        <dsp:cNvSpPr/>
      </dsp:nvSpPr>
      <dsp:spPr>
        <a:xfrm>
          <a:off x="6875620" y="1051239"/>
          <a:ext cx="80540" cy="151276"/>
        </a:xfrm>
        <a:prstGeom prst="chevron">
          <a:avLst>
            <a:gd name="adj" fmla="val 9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6D19E363-CD50-5148-9343-22444B178D37}">
      <dsp:nvSpPr>
        <dsp:cNvPr id="0" name=""/>
        <dsp:cNvSpPr/>
      </dsp:nvSpPr>
      <dsp:spPr>
        <a:xfrm>
          <a:off x="5708286" y="772655"/>
          <a:ext cx="674826" cy="674826"/>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4</a:t>
          </a:r>
        </a:p>
      </dsp:txBody>
      <dsp:txXfrm>
        <a:off x="5807112" y="871481"/>
        <a:ext cx="477174" cy="477174"/>
      </dsp:txXfrm>
    </dsp:sp>
    <dsp:sp modelId="{4741D469-6305-034B-B2CF-7F7839E1E82D}">
      <dsp:nvSpPr>
        <dsp:cNvPr id="0" name=""/>
        <dsp:cNvSpPr/>
      </dsp:nvSpPr>
      <dsp:spPr>
        <a:xfrm>
          <a:off x="5257800" y="1613082"/>
          <a:ext cx="1575799" cy="1965600"/>
        </a:xfrm>
        <a:prstGeom prst="upArrowCallout">
          <a:avLst>
            <a:gd name="adj1" fmla="val 50000"/>
            <a:gd name="adj2" fmla="val 20000"/>
            <a:gd name="adj3" fmla="val 20000"/>
            <a:gd name="adj4" fmla="val 10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No Legal or Ethical Issues: </a:t>
          </a:r>
          <a:r>
            <a:rPr lang="en-US" sz="1100" kern="1200"/>
            <a:t>Publicly available through IEEE Dataport, complying with ethical guidelines.</a:t>
          </a:r>
        </a:p>
      </dsp:txBody>
      <dsp:txXfrm>
        <a:off x="5257800" y="1928242"/>
        <a:ext cx="1575799" cy="1650440"/>
      </dsp:txXfrm>
    </dsp:sp>
    <dsp:sp modelId="{25E2AB10-6E0F-514E-AF51-5E8304575C2A}">
      <dsp:nvSpPr>
        <dsp:cNvPr id="0" name=""/>
        <dsp:cNvSpPr/>
      </dsp:nvSpPr>
      <dsp:spPr>
        <a:xfrm>
          <a:off x="7008688" y="1110033"/>
          <a:ext cx="1575799" cy="72"/>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9038EEB9-CAC6-9148-9F0C-C7D3A5BDF246}">
      <dsp:nvSpPr>
        <dsp:cNvPr id="0" name=""/>
        <dsp:cNvSpPr/>
      </dsp:nvSpPr>
      <dsp:spPr>
        <a:xfrm>
          <a:off x="8626509" y="1051239"/>
          <a:ext cx="80540" cy="151276"/>
        </a:xfrm>
        <a:prstGeom prst="chevron">
          <a:avLst>
            <a:gd name="adj" fmla="val 9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F3A69A0F-767E-D34D-B9BD-F04F6A9AE0E0}">
      <dsp:nvSpPr>
        <dsp:cNvPr id="0" name=""/>
        <dsp:cNvSpPr/>
      </dsp:nvSpPr>
      <dsp:spPr>
        <a:xfrm>
          <a:off x="7459175" y="772655"/>
          <a:ext cx="674826" cy="674826"/>
        </a:xfrm>
        <a:prstGeom prst="ellips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5</a:t>
          </a:r>
        </a:p>
      </dsp:txBody>
      <dsp:txXfrm>
        <a:off x="7558001" y="871481"/>
        <a:ext cx="477174" cy="477174"/>
      </dsp:txXfrm>
    </dsp:sp>
    <dsp:sp modelId="{3AA20481-FA98-9A4B-A88F-9F8CA90ECAF7}">
      <dsp:nvSpPr>
        <dsp:cNvPr id="0" name=""/>
        <dsp:cNvSpPr/>
      </dsp:nvSpPr>
      <dsp:spPr>
        <a:xfrm>
          <a:off x="7008688" y="1613082"/>
          <a:ext cx="1575799" cy="1965600"/>
        </a:xfrm>
        <a:prstGeom prst="upArrowCallout">
          <a:avLst>
            <a:gd name="adj1" fmla="val 50000"/>
            <a:gd name="adj2" fmla="val 20000"/>
            <a:gd name="adj3" fmla="val 20000"/>
            <a:gd name="adj4" fmla="val 10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Public Access: </a:t>
          </a:r>
          <a:r>
            <a:rPr lang="en-US" sz="1100" kern="1200"/>
            <a:t>Openly accessible to the public via IEEE Dataport.</a:t>
          </a:r>
        </a:p>
      </dsp:txBody>
      <dsp:txXfrm>
        <a:off x="7008688" y="1928242"/>
        <a:ext cx="1575799" cy="1650440"/>
      </dsp:txXfrm>
    </dsp:sp>
    <dsp:sp modelId="{DC0A0E29-57CD-7146-9C8E-0A2FAC8DA7A9}">
      <dsp:nvSpPr>
        <dsp:cNvPr id="0" name=""/>
        <dsp:cNvSpPr/>
      </dsp:nvSpPr>
      <dsp:spPr>
        <a:xfrm>
          <a:off x="8759576" y="1110032"/>
          <a:ext cx="787899" cy="72"/>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D408F4D-9EBA-EC44-A0B8-F0DAB90A3FBB}">
      <dsp:nvSpPr>
        <dsp:cNvPr id="0" name=""/>
        <dsp:cNvSpPr/>
      </dsp:nvSpPr>
      <dsp:spPr>
        <a:xfrm>
          <a:off x="9210063" y="772655"/>
          <a:ext cx="674826" cy="674826"/>
        </a:xfrm>
        <a:prstGeom prst="ellipse">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26187" tIns="26187" rIns="26187" bIns="26187" numCol="1" spcCol="1270" anchor="ctr" anchorCtr="0">
          <a:noAutofit/>
        </a:bodyPr>
        <a:lstStyle/>
        <a:p>
          <a:pPr marL="0" lvl="0" indent="0" algn="ctr" defTabSz="1333500">
            <a:lnSpc>
              <a:spcPct val="90000"/>
            </a:lnSpc>
            <a:spcBef>
              <a:spcPct val="0"/>
            </a:spcBef>
            <a:spcAft>
              <a:spcPct val="35000"/>
            </a:spcAft>
            <a:buNone/>
          </a:pPr>
          <a:r>
            <a:rPr lang="en-US" sz="3000" kern="1200"/>
            <a:t>6</a:t>
          </a:r>
        </a:p>
      </dsp:txBody>
      <dsp:txXfrm>
        <a:off x="9308889" y="871481"/>
        <a:ext cx="477174" cy="477174"/>
      </dsp:txXfrm>
    </dsp:sp>
    <dsp:sp modelId="{AE58159E-A8C8-144D-A30F-AAFBA21333CF}">
      <dsp:nvSpPr>
        <dsp:cNvPr id="0" name=""/>
        <dsp:cNvSpPr/>
      </dsp:nvSpPr>
      <dsp:spPr>
        <a:xfrm>
          <a:off x="8759576" y="1613082"/>
          <a:ext cx="1575799" cy="1965600"/>
        </a:xfrm>
        <a:prstGeom prst="upArrowCallout">
          <a:avLst>
            <a:gd name="adj1" fmla="val 50000"/>
            <a:gd name="adj2" fmla="val 20000"/>
            <a:gd name="adj3" fmla="val 20000"/>
            <a:gd name="adj4" fmla="val 10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4301" tIns="165100" rIns="124301" bIns="165100" numCol="1" spcCol="1270" anchor="t" anchorCtr="0">
          <a:noAutofit/>
        </a:bodyPr>
        <a:lstStyle/>
        <a:p>
          <a:pPr marL="0" lvl="0" indent="0" algn="l" defTabSz="488950">
            <a:lnSpc>
              <a:spcPct val="90000"/>
            </a:lnSpc>
            <a:spcBef>
              <a:spcPct val="0"/>
            </a:spcBef>
            <a:spcAft>
              <a:spcPct val="35000"/>
            </a:spcAft>
            <a:buNone/>
          </a:pPr>
          <a:r>
            <a:rPr lang="en-US" sz="1100" b="1" kern="1200"/>
            <a:t>Genuine Data Source: </a:t>
          </a:r>
          <a:r>
            <a:rPr lang="en-US" sz="1100" kern="1200"/>
            <a:t>Sourced from IEEE, ensuring data integrity and quality.</a:t>
          </a:r>
        </a:p>
      </dsp:txBody>
      <dsp:txXfrm>
        <a:off x="8759576" y="1928242"/>
        <a:ext cx="1575799" cy="1650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AE9FCE-3409-B041-9E17-2ABD57B089D9}">
      <dsp:nvSpPr>
        <dsp:cNvPr id="0" name=""/>
        <dsp:cNvSpPr/>
      </dsp:nvSpPr>
      <dsp:spPr>
        <a:xfrm>
          <a:off x="1342710" y="1900"/>
          <a:ext cx="5370841" cy="98453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Data Collection &amp; Preprocessing: Download </a:t>
          </a:r>
          <a:r>
            <a:rPr lang="en-US" sz="1100" kern="1200" dirty="0" err="1"/>
            <a:t>ExaSens</a:t>
          </a:r>
          <a:r>
            <a:rPr lang="en-US" sz="1100" kern="1200" dirty="0"/>
            <a:t> dataset, handle missing values, encode nominal features, and normalize/scale continuous features for machine learning.</a:t>
          </a:r>
        </a:p>
      </dsp:txBody>
      <dsp:txXfrm>
        <a:off x="1342710" y="1900"/>
        <a:ext cx="5370841" cy="984538"/>
      </dsp:txXfrm>
    </dsp:sp>
    <dsp:sp modelId="{FB992136-EE7F-804E-9F3F-22C4013227D9}">
      <dsp:nvSpPr>
        <dsp:cNvPr id="0" name=""/>
        <dsp:cNvSpPr/>
      </dsp:nvSpPr>
      <dsp:spPr>
        <a:xfrm>
          <a:off x="0" y="1900"/>
          <a:ext cx="1342710" cy="984538"/>
        </a:xfrm>
        <a:prstGeom prst="rect">
          <a:avLst/>
        </a:prstGeom>
        <a:solidFill>
          <a:schemeClr val="lt1">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Download</a:t>
          </a:r>
        </a:p>
      </dsp:txBody>
      <dsp:txXfrm>
        <a:off x="0" y="1900"/>
        <a:ext cx="1342710" cy="984538"/>
      </dsp:txXfrm>
    </dsp:sp>
    <dsp:sp modelId="{FD1DC70C-9C82-8D40-B8F6-34C759D09482}">
      <dsp:nvSpPr>
        <dsp:cNvPr id="0" name=""/>
        <dsp:cNvSpPr/>
      </dsp:nvSpPr>
      <dsp:spPr>
        <a:xfrm>
          <a:off x="1342710" y="1045511"/>
          <a:ext cx="5370841" cy="984538"/>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SMOTE-ENC Application: Implement SMOTE-ENC to balance the dataset, encoding nominal features as numeric values for effective oversampling.</a:t>
          </a:r>
        </a:p>
      </dsp:txBody>
      <dsp:txXfrm>
        <a:off x="1342710" y="1045511"/>
        <a:ext cx="5370841" cy="984538"/>
      </dsp:txXfrm>
    </dsp:sp>
    <dsp:sp modelId="{799BD246-9893-3C4B-8E4A-DC3793EEA906}">
      <dsp:nvSpPr>
        <dsp:cNvPr id="0" name=""/>
        <dsp:cNvSpPr/>
      </dsp:nvSpPr>
      <dsp:spPr>
        <a:xfrm>
          <a:off x="0" y="1045511"/>
          <a:ext cx="1342710" cy="984538"/>
        </a:xfrm>
        <a:prstGeom prst="rect">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Implement</a:t>
          </a:r>
        </a:p>
      </dsp:txBody>
      <dsp:txXfrm>
        <a:off x="0" y="1045511"/>
        <a:ext cx="1342710" cy="984538"/>
      </dsp:txXfrm>
    </dsp:sp>
    <dsp:sp modelId="{1163D3CE-4717-6F4E-9C4F-4139FF578A65}">
      <dsp:nvSpPr>
        <dsp:cNvPr id="0" name=""/>
        <dsp:cNvSpPr/>
      </dsp:nvSpPr>
      <dsp:spPr>
        <a:xfrm>
          <a:off x="1342710" y="2089122"/>
          <a:ext cx="5370841" cy="984538"/>
        </a:xfrm>
        <a:prstGeom prst="rect">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Model Implementation: Apply Decision Trees, SVM, and Random Forest classifiers to both original and SMOTE-ENC balanced datasets.</a:t>
          </a:r>
        </a:p>
      </dsp:txBody>
      <dsp:txXfrm>
        <a:off x="1342710" y="2089122"/>
        <a:ext cx="5370841" cy="984538"/>
      </dsp:txXfrm>
    </dsp:sp>
    <dsp:sp modelId="{CDEED7C8-E781-B64B-BED8-7B56DE27A1C1}">
      <dsp:nvSpPr>
        <dsp:cNvPr id="0" name=""/>
        <dsp:cNvSpPr/>
      </dsp:nvSpPr>
      <dsp:spPr>
        <a:xfrm>
          <a:off x="0" y="2089122"/>
          <a:ext cx="1342710" cy="984538"/>
        </a:xfrm>
        <a:prstGeom prst="rect">
          <a:avLst/>
        </a:prstGeom>
        <a:solidFill>
          <a:schemeClr val="lt1">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Model</a:t>
          </a:r>
        </a:p>
      </dsp:txBody>
      <dsp:txXfrm>
        <a:off x="0" y="2089122"/>
        <a:ext cx="1342710" cy="984538"/>
      </dsp:txXfrm>
    </dsp:sp>
    <dsp:sp modelId="{5A8B49E3-35CA-F641-82F5-42D2D8411E3C}">
      <dsp:nvSpPr>
        <dsp:cNvPr id="0" name=""/>
        <dsp:cNvSpPr/>
      </dsp:nvSpPr>
      <dsp:spPr>
        <a:xfrm>
          <a:off x="1342710" y="3132732"/>
          <a:ext cx="5370841" cy="984538"/>
        </a:xfrm>
        <a:prstGeom prst="rect">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4209" tIns="250073" rIns="104209" bIns="250073" numCol="1" spcCol="1270" anchor="ctr" anchorCtr="0">
          <a:noAutofit/>
        </a:bodyPr>
        <a:lstStyle/>
        <a:p>
          <a:pPr marL="0" lvl="0" indent="0" algn="just" defTabSz="488950">
            <a:lnSpc>
              <a:spcPct val="90000"/>
            </a:lnSpc>
            <a:spcBef>
              <a:spcPct val="0"/>
            </a:spcBef>
            <a:spcAft>
              <a:spcPct val="35000"/>
            </a:spcAft>
            <a:buNone/>
          </a:pPr>
          <a:r>
            <a:rPr lang="en-US" sz="1100" kern="1200" dirty="0"/>
            <a:t>Performance Evaluation: Evaluate models using accuracy, precision, recall, F1-Score, AUC-PR, MCC, and balanced accuracy to compare results on unbalanced Vs. balanced datasets.</a:t>
          </a:r>
        </a:p>
      </dsp:txBody>
      <dsp:txXfrm>
        <a:off x="1342710" y="3132732"/>
        <a:ext cx="5370841" cy="984538"/>
      </dsp:txXfrm>
    </dsp:sp>
    <dsp:sp modelId="{C22C1BB6-920F-B148-A00A-796433B29E8C}">
      <dsp:nvSpPr>
        <dsp:cNvPr id="0" name=""/>
        <dsp:cNvSpPr/>
      </dsp:nvSpPr>
      <dsp:spPr>
        <a:xfrm>
          <a:off x="0" y="3132732"/>
          <a:ext cx="1342710" cy="984538"/>
        </a:xfrm>
        <a:prstGeom prst="rect">
          <a:avLst/>
        </a:prstGeom>
        <a:solidFill>
          <a:schemeClr val="lt1">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1052" tIns="97251" rIns="71052" bIns="97251" numCol="1" spcCol="1270" anchor="ctr" anchorCtr="0">
          <a:noAutofit/>
        </a:bodyPr>
        <a:lstStyle/>
        <a:p>
          <a:pPr marL="0" lvl="0" indent="0" algn="ctr" defTabSz="622300">
            <a:lnSpc>
              <a:spcPct val="90000"/>
            </a:lnSpc>
            <a:spcBef>
              <a:spcPct val="0"/>
            </a:spcBef>
            <a:spcAft>
              <a:spcPct val="35000"/>
            </a:spcAft>
            <a:buNone/>
          </a:pPr>
          <a:r>
            <a:rPr lang="en-US" sz="1400" kern="1200"/>
            <a:t>Evaluate</a:t>
          </a:r>
        </a:p>
      </dsp:txBody>
      <dsp:txXfrm>
        <a:off x="0" y="3132732"/>
        <a:ext cx="1342710" cy="9845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508959-F217-E54E-96A8-FB1F3CF42F3E}">
      <dsp:nvSpPr>
        <dsp:cNvPr id="0" name=""/>
        <dsp:cNvSpPr/>
      </dsp:nvSpPr>
      <dsp:spPr>
        <a:xfrm>
          <a:off x="1318300" y="1110052"/>
          <a:ext cx="1050533"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78F61C3-2579-4F43-AA2A-1854D9D715A7}">
      <dsp:nvSpPr>
        <dsp:cNvPr id="0" name=""/>
        <dsp:cNvSpPr/>
      </dsp:nvSpPr>
      <dsp:spPr>
        <a:xfrm>
          <a:off x="2431865" y="1021754"/>
          <a:ext cx="120811" cy="227084"/>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1931339-FA45-9A4E-9296-D5F7BD718004}">
      <dsp:nvSpPr>
        <dsp:cNvPr id="0" name=""/>
        <dsp:cNvSpPr/>
      </dsp:nvSpPr>
      <dsp:spPr>
        <a:xfrm>
          <a:off x="638845" y="561949"/>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799391" y="722495"/>
        <a:ext cx="775185" cy="775185"/>
      </dsp:txXfrm>
    </dsp:sp>
    <dsp:sp modelId="{7D5210A1-C75F-1C45-BCA0-A7E2C47584B8}">
      <dsp:nvSpPr>
        <dsp:cNvPr id="0" name=""/>
        <dsp:cNvSpPr/>
      </dsp:nvSpPr>
      <dsp:spPr>
        <a:xfrm>
          <a:off x="5134" y="1823824"/>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1: Preparation &amp; Data Preprocessing (Weeks 1-4)</a:t>
          </a:r>
          <a:endParaRPr lang="en-US" sz="1100" kern="1200"/>
        </a:p>
        <a:p>
          <a:pPr marL="57150" lvl="1" indent="-57150" algn="just" defTabSz="488950">
            <a:lnSpc>
              <a:spcPct val="90000"/>
            </a:lnSpc>
            <a:spcBef>
              <a:spcPct val="0"/>
            </a:spcBef>
            <a:spcAft>
              <a:spcPct val="15000"/>
            </a:spcAft>
            <a:buChar char="•"/>
          </a:pPr>
          <a:r>
            <a:rPr lang="en-US" sz="1100" kern="1200" dirty="0"/>
            <a:t>Literature review, dataset exploration, handling missing values, feature encoding, and normalization.</a:t>
          </a:r>
        </a:p>
      </dsp:txBody>
      <dsp:txXfrm>
        <a:off x="5134" y="2216944"/>
        <a:ext cx="2363699" cy="1572480"/>
      </dsp:txXfrm>
    </dsp:sp>
    <dsp:sp modelId="{3006E9A9-34FC-F244-A81D-EF3BD697332C}">
      <dsp:nvSpPr>
        <dsp:cNvPr id="0" name=""/>
        <dsp:cNvSpPr/>
      </dsp:nvSpPr>
      <dsp:spPr>
        <a:xfrm>
          <a:off x="2631467" y="1110016"/>
          <a:ext cx="2363699" cy="71"/>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EA5C5E3-59B1-4F46-8B0C-98105C8C29A2}">
      <dsp:nvSpPr>
        <dsp:cNvPr id="0" name=""/>
        <dsp:cNvSpPr/>
      </dsp:nvSpPr>
      <dsp:spPr>
        <a:xfrm>
          <a:off x="5058198" y="1021721"/>
          <a:ext cx="120811" cy="227130"/>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AEE9688-9E84-DC43-8A5B-A9CE10075DEB}">
      <dsp:nvSpPr>
        <dsp:cNvPr id="0" name=""/>
        <dsp:cNvSpPr/>
      </dsp:nvSpPr>
      <dsp:spPr>
        <a:xfrm>
          <a:off x="3265178" y="561913"/>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425724" y="722459"/>
        <a:ext cx="775185" cy="775185"/>
      </dsp:txXfrm>
    </dsp:sp>
    <dsp:sp modelId="{929C56C6-928D-7345-8A00-792F3EB3D067}">
      <dsp:nvSpPr>
        <dsp:cNvPr id="0" name=""/>
        <dsp:cNvSpPr/>
      </dsp:nvSpPr>
      <dsp:spPr>
        <a:xfrm>
          <a:off x="2631467" y="1823785"/>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2: SMOTE-ENC Implementation &amp; Model Development (Weeks 5-9)</a:t>
          </a:r>
          <a:endParaRPr lang="en-US" sz="1100" kern="1200"/>
        </a:p>
        <a:p>
          <a:pPr marL="57150" lvl="1" indent="-57150" algn="just" defTabSz="488950">
            <a:lnSpc>
              <a:spcPct val="90000"/>
            </a:lnSpc>
            <a:spcBef>
              <a:spcPct val="0"/>
            </a:spcBef>
            <a:spcAft>
              <a:spcPct val="15000"/>
            </a:spcAft>
            <a:buChar char="•"/>
          </a:pPr>
          <a:r>
            <a:rPr lang="en-US" sz="1100" kern="1200" dirty="0"/>
            <a:t>Apply SMOTE-ENC, train Decision Trees, SVM, and Random Forest on original and balanced datasets, and perform hyperparameter tuning.</a:t>
          </a:r>
        </a:p>
      </dsp:txBody>
      <dsp:txXfrm>
        <a:off x="2631467" y="2216905"/>
        <a:ext cx="2363699" cy="1572480"/>
      </dsp:txXfrm>
    </dsp:sp>
    <dsp:sp modelId="{33CD0526-C1DA-C046-9363-E95E2F2975B0}">
      <dsp:nvSpPr>
        <dsp:cNvPr id="0" name=""/>
        <dsp:cNvSpPr/>
      </dsp:nvSpPr>
      <dsp:spPr>
        <a:xfrm>
          <a:off x="5257800" y="1110033"/>
          <a:ext cx="236369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348B7C1-7F49-3349-AEA3-BB730436376E}">
      <dsp:nvSpPr>
        <dsp:cNvPr id="0" name=""/>
        <dsp:cNvSpPr/>
      </dsp:nvSpPr>
      <dsp:spPr>
        <a:xfrm>
          <a:off x="7684531" y="1021735"/>
          <a:ext cx="120811" cy="227143"/>
        </a:xfrm>
        <a:prstGeom prst="chevron">
          <a:avLst>
            <a:gd name="adj" fmla="val 9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F94B85-0AD9-AA4F-A9B8-3DD944B99CC8}">
      <dsp:nvSpPr>
        <dsp:cNvPr id="0" name=""/>
        <dsp:cNvSpPr/>
      </dsp:nvSpPr>
      <dsp:spPr>
        <a:xfrm>
          <a:off x="5891511" y="561930"/>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052057" y="722476"/>
        <a:ext cx="775185" cy="775185"/>
      </dsp:txXfrm>
    </dsp:sp>
    <dsp:sp modelId="{C8E8BFF3-68E1-D045-A6C6-BE4828B53070}">
      <dsp:nvSpPr>
        <dsp:cNvPr id="0" name=""/>
        <dsp:cNvSpPr/>
      </dsp:nvSpPr>
      <dsp:spPr>
        <a:xfrm>
          <a:off x="5257800" y="1823824"/>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3: Evaluating &amp; Analysis (Weeks 10-13)</a:t>
          </a:r>
          <a:endParaRPr lang="en-US" sz="1100" kern="1200"/>
        </a:p>
        <a:p>
          <a:pPr marL="57150" lvl="1" indent="-57150" algn="just" defTabSz="488950">
            <a:lnSpc>
              <a:spcPct val="90000"/>
            </a:lnSpc>
            <a:spcBef>
              <a:spcPct val="0"/>
            </a:spcBef>
            <a:spcAft>
              <a:spcPct val="15000"/>
            </a:spcAft>
            <a:buChar char="•"/>
          </a:pPr>
          <a:r>
            <a:rPr lang="en-US" sz="1100" kern="1200" dirty="0"/>
            <a:t>Assess model performance using multiple metrics, compare results, and conduct statistical validation.</a:t>
          </a:r>
        </a:p>
      </dsp:txBody>
      <dsp:txXfrm>
        <a:off x="5257800" y="2216944"/>
        <a:ext cx="2363699" cy="1572480"/>
      </dsp:txXfrm>
    </dsp:sp>
    <dsp:sp modelId="{028A801E-1F17-FA47-89A3-4D27EB99C16F}">
      <dsp:nvSpPr>
        <dsp:cNvPr id="0" name=""/>
        <dsp:cNvSpPr/>
      </dsp:nvSpPr>
      <dsp:spPr>
        <a:xfrm>
          <a:off x="7884132" y="1110033"/>
          <a:ext cx="1181849" cy="72"/>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8B1E56-75AD-B24C-B930-025F89655A0B}">
      <dsp:nvSpPr>
        <dsp:cNvPr id="0" name=""/>
        <dsp:cNvSpPr/>
      </dsp:nvSpPr>
      <dsp:spPr>
        <a:xfrm>
          <a:off x="8517843" y="561930"/>
          <a:ext cx="1096277" cy="1096277"/>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42" tIns="42542" rIns="42542" bIns="42542"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678389" y="722476"/>
        <a:ext cx="775185" cy="775185"/>
      </dsp:txXfrm>
    </dsp:sp>
    <dsp:sp modelId="{E9B20826-B958-1B4D-8AEB-7A6FBA9A49CB}">
      <dsp:nvSpPr>
        <dsp:cNvPr id="0" name=""/>
        <dsp:cNvSpPr/>
      </dsp:nvSpPr>
      <dsp:spPr>
        <a:xfrm>
          <a:off x="7884132" y="1823824"/>
          <a:ext cx="2363699" cy="19656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6451" tIns="165100" rIns="186451" bIns="165100" numCol="1" spcCol="1270" anchor="t" anchorCtr="0">
          <a:noAutofit/>
        </a:bodyPr>
        <a:lstStyle/>
        <a:p>
          <a:pPr marL="0" lvl="0" indent="0" algn="l" defTabSz="488950">
            <a:lnSpc>
              <a:spcPct val="90000"/>
            </a:lnSpc>
            <a:spcBef>
              <a:spcPct val="0"/>
            </a:spcBef>
            <a:spcAft>
              <a:spcPct val="35000"/>
            </a:spcAft>
            <a:buNone/>
          </a:pPr>
          <a:r>
            <a:rPr lang="en-US" sz="1100" b="1" kern="1200"/>
            <a:t>Phase 4 : Documentation &amp; Finalization (Weeks 14-15)</a:t>
          </a:r>
          <a:endParaRPr lang="en-US" sz="1100" kern="1200"/>
        </a:p>
        <a:p>
          <a:pPr marL="57150" lvl="1" indent="-57150" algn="just" defTabSz="488950">
            <a:lnSpc>
              <a:spcPct val="90000"/>
            </a:lnSpc>
            <a:spcBef>
              <a:spcPct val="0"/>
            </a:spcBef>
            <a:spcAft>
              <a:spcPct val="15000"/>
            </a:spcAft>
            <a:buChar char="•"/>
          </a:pPr>
          <a:r>
            <a:rPr lang="en-US" sz="1100" kern="1200" dirty="0"/>
            <a:t>Draft, review, and finalize the research report for submission.</a:t>
          </a:r>
        </a:p>
      </dsp:txBody>
      <dsp:txXfrm>
        <a:off x="7884132" y="2216944"/>
        <a:ext cx="2363699" cy="1572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0CC8AB-13C2-4918-86CF-91D7E7F2C45F}">
      <dsp:nvSpPr>
        <dsp:cNvPr id="0" name=""/>
        <dsp:cNvSpPr/>
      </dsp:nvSpPr>
      <dsp:spPr>
        <a:xfrm>
          <a:off x="0" y="1785"/>
          <a:ext cx="6714066" cy="90481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A7F85D-7A8C-4597-8CBD-A180FE77C39A}">
      <dsp:nvSpPr>
        <dsp:cNvPr id="0" name=""/>
        <dsp:cNvSpPr/>
      </dsp:nvSpPr>
      <dsp:spPr>
        <a:xfrm>
          <a:off x="273706" y="205368"/>
          <a:ext cx="497647" cy="4976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AE9BC7-29ED-4CBA-9AFF-ADD68EE4FCC9}">
      <dsp:nvSpPr>
        <dsp:cNvPr id="0" name=""/>
        <dsp:cNvSpPr/>
      </dsp:nvSpPr>
      <dsp:spPr>
        <a:xfrm>
          <a:off x="1045060" y="1785"/>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Improved Recall and F1-Score: </a:t>
          </a:r>
          <a:r>
            <a:rPr lang="en-US" sz="1700" kern="1200" dirty="0"/>
            <a:t>Expect higher recall and F1-score values for the COPD class after applying SMOTE-ENC.</a:t>
          </a:r>
        </a:p>
      </dsp:txBody>
      <dsp:txXfrm>
        <a:off x="1045060" y="1785"/>
        <a:ext cx="5669005" cy="904813"/>
      </dsp:txXfrm>
    </dsp:sp>
    <dsp:sp modelId="{392BFB1F-7072-41D7-8730-7ECE659EAE1D}">
      <dsp:nvSpPr>
        <dsp:cNvPr id="0" name=""/>
        <dsp:cNvSpPr/>
      </dsp:nvSpPr>
      <dsp:spPr>
        <a:xfrm>
          <a:off x="0" y="1132802"/>
          <a:ext cx="6714066" cy="90481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6FD7EB-0D67-42EF-9C79-DF01E781BB14}">
      <dsp:nvSpPr>
        <dsp:cNvPr id="0" name=""/>
        <dsp:cNvSpPr/>
      </dsp:nvSpPr>
      <dsp:spPr>
        <a:xfrm>
          <a:off x="273706" y="1336385"/>
          <a:ext cx="497647" cy="4976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0E24ECE-8EC1-4850-8093-39FC0982091D}">
      <dsp:nvSpPr>
        <dsp:cNvPr id="0" name=""/>
        <dsp:cNvSpPr/>
      </dsp:nvSpPr>
      <dsp:spPr>
        <a:xfrm>
          <a:off x="1045060" y="1132802"/>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Balanced Class Distribution: </a:t>
          </a:r>
          <a:r>
            <a:rPr lang="en-US" sz="1700" kern="1200" dirty="0"/>
            <a:t>Achieve better class balance in the </a:t>
          </a:r>
          <a:r>
            <a:rPr lang="en-US" sz="1700" kern="1200" dirty="0" err="1"/>
            <a:t>ExaSens</a:t>
          </a:r>
          <a:r>
            <a:rPr lang="en-US" sz="1700" kern="1200" dirty="0"/>
            <a:t> dataset, resulting in more accurate model predictions.</a:t>
          </a:r>
        </a:p>
      </dsp:txBody>
      <dsp:txXfrm>
        <a:off x="1045060" y="1132802"/>
        <a:ext cx="5669005" cy="904813"/>
      </dsp:txXfrm>
    </dsp:sp>
    <dsp:sp modelId="{A9F138C4-DF7D-4EEA-BB2A-82DF7DAD8A90}">
      <dsp:nvSpPr>
        <dsp:cNvPr id="0" name=""/>
        <dsp:cNvSpPr/>
      </dsp:nvSpPr>
      <dsp:spPr>
        <a:xfrm>
          <a:off x="0" y="2263820"/>
          <a:ext cx="6714066" cy="90481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47ABE6-98F6-4AFF-84CD-2AE617446410}">
      <dsp:nvSpPr>
        <dsp:cNvPr id="0" name=""/>
        <dsp:cNvSpPr/>
      </dsp:nvSpPr>
      <dsp:spPr>
        <a:xfrm>
          <a:off x="273706" y="2467403"/>
          <a:ext cx="497647" cy="4976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5CB41-BBC5-43CF-B7A8-252CBA15A115}">
      <dsp:nvSpPr>
        <dsp:cNvPr id="0" name=""/>
        <dsp:cNvSpPr/>
      </dsp:nvSpPr>
      <dsp:spPr>
        <a:xfrm>
          <a:off x="1045060" y="2263820"/>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Enhanced Model Performance: </a:t>
          </a:r>
          <a:r>
            <a:rPr lang="en-US" sz="1700" kern="1200" dirty="0"/>
            <a:t>Expect improved classification accuracy for Random Forest and SVM models using the balanced dataset.</a:t>
          </a:r>
        </a:p>
      </dsp:txBody>
      <dsp:txXfrm>
        <a:off x="1045060" y="2263820"/>
        <a:ext cx="5669005" cy="904813"/>
      </dsp:txXfrm>
    </dsp:sp>
    <dsp:sp modelId="{22EBF4D8-0E3C-4C85-92D4-CE81964A3A15}">
      <dsp:nvSpPr>
        <dsp:cNvPr id="0" name=""/>
        <dsp:cNvSpPr/>
      </dsp:nvSpPr>
      <dsp:spPr>
        <a:xfrm>
          <a:off x="0" y="3394837"/>
          <a:ext cx="6714066" cy="90481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BF392-E999-4F3E-A38E-DDD1E6AF3211}">
      <dsp:nvSpPr>
        <dsp:cNvPr id="0" name=""/>
        <dsp:cNvSpPr/>
      </dsp:nvSpPr>
      <dsp:spPr>
        <a:xfrm>
          <a:off x="273706" y="3598420"/>
          <a:ext cx="497647" cy="4976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91BC47-1582-4B47-8773-200B3D0522F1}">
      <dsp:nvSpPr>
        <dsp:cNvPr id="0" name=""/>
        <dsp:cNvSpPr/>
      </dsp:nvSpPr>
      <dsp:spPr>
        <a:xfrm>
          <a:off x="1045060" y="3394837"/>
          <a:ext cx="5669005" cy="9048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759" tIns="95759" rIns="95759" bIns="95759" numCol="1" spcCol="1270" anchor="ctr" anchorCtr="0">
          <a:noAutofit/>
        </a:bodyPr>
        <a:lstStyle/>
        <a:p>
          <a:pPr marL="0" lvl="0" indent="0" algn="just" defTabSz="755650">
            <a:lnSpc>
              <a:spcPct val="90000"/>
            </a:lnSpc>
            <a:spcBef>
              <a:spcPct val="0"/>
            </a:spcBef>
            <a:spcAft>
              <a:spcPct val="35000"/>
            </a:spcAft>
            <a:buNone/>
          </a:pPr>
          <a:r>
            <a:rPr lang="en-US" sz="1700" b="1" kern="1200" dirty="0"/>
            <a:t>Optimized Performance Metrics: </a:t>
          </a:r>
          <a:r>
            <a:rPr lang="en-US" sz="1700" kern="1200" dirty="0"/>
            <a:t>Improved AUC-PR, MCC, and balanced accuracy for the models after oversampling with SMOTE-ENC.</a:t>
          </a:r>
        </a:p>
      </dsp:txBody>
      <dsp:txXfrm>
        <a:off x="1045060" y="3394837"/>
        <a:ext cx="5669005" cy="90481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FD77-0685-2747-90D4-DB36E57CA7EA}" type="datetimeFigureOut">
              <a:rPr lang="en-US" smtClean="0"/>
              <a:t>2/19/25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503FC-9FB1-C446-94EF-4881D5AA36AC}" type="slidenum">
              <a:rPr lang="en-US" smtClean="0"/>
              <a:t>‹#›</a:t>
            </a:fld>
            <a:endParaRPr lang="en-US"/>
          </a:p>
        </p:txBody>
      </p:sp>
    </p:spTree>
    <p:extLst>
      <p:ext uri="{BB962C8B-B14F-4D97-AF65-F5344CB8AC3E}">
        <p14:creationId xmlns:p14="http://schemas.microsoft.com/office/powerpoint/2010/main" val="4276255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DB503FC-9FB1-C446-94EF-4881D5AA36AC}" type="slidenum">
              <a:rPr lang="en-US" smtClean="0"/>
              <a:t>18</a:t>
            </a:fld>
            <a:endParaRPr lang="en-US"/>
          </a:p>
        </p:txBody>
      </p:sp>
    </p:spTree>
    <p:extLst>
      <p:ext uri="{BB962C8B-B14F-4D97-AF65-F5344CB8AC3E}">
        <p14:creationId xmlns:p14="http://schemas.microsoft.com/office/powerpoint/2010/main" val="2874541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F15FE-325A-6DDD-A5B4-5F7289E34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812E1C-354C-5AB3-5623-2C4ED7D67A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C13A9D7-F95C-4FF0-9FB6-6B220469E159}"/>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5" name="Footer Placeholder 4">
            <a:extLst>
              <a:ext uri="{FF2B5EF4-FFF2-40B4-BE49-F238E27FC236}">
                <a16:creationId xmlns:a16="http://schemas.microsoft.com/office/drawing/2014/main" id="{E5A6F90D-E09C-D5F1-D58A-8498580F95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8CC7C0-5F28-9515-A8B4-C5B5B904599D}"/>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226232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0102F-3FFC-7F39-EAF6-F909C124244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7E26EE4-CAE7-9708-A6F3-DE4413CD0B1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DA079AB-7415-7770-126B-EFEF50D3569D}"/>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5" name="Footer Placeholder 4">
            <a:extLst>
              <a:ext uri="{FF2B5EF4-FFF2-40B4-BE49-F238E27FC236}">
                <a16:creationId xmlns:a16="http://schemas.microsoft.com/office/drawing/2014/main" id="{2D3754D9-201B-B3F4-34F1-B017FDBBA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5E11C9-436E-E57D-2C82-1F99BD2428F5}"/>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4290797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B9A3AF-0F98-F82C-B9EB-D68216836FE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0DAF9CE-4713-C78F-38C2-FC5D22ACADA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6B5462A-9AAE-ABC8-2C0E-B91EFA13D7D8}"/>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5" name="Footer Placeholder 4">
            <a:extLst>
              <a:ext uri="{FF2B5EF4-FFF2-40B4-BE49-F238E27FC236}">
                <a16:creationId xmlns:a16="http://schemas.microsoft.com/office/drawing/2014/main" id="{71EF7FCF-F1B4-2F74-B9EE-8AD7583D4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2FA9C1-B715-136C-7B24-9A8A9E5278B6}"/>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3362400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CCF38-4A98-DF60-D98D-002619113BE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452387E-AED7-FBA4-6A64-6B095DE721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46519C0-09BA-1049-EDDC-334488463618}"/>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5" name="Footer Placeholder 4">
            <a:extLst>
              <a:ext uri="{FF2B5EF4-FFF2-40B4-BE49-F238E27FC236}">
                <a16:creationId xmlns:a16="http://schemas.microsoft.com/office/drawing/2014/main" id="{E8FFB24C-FF0B-D4B8-93C3-EE88EF23A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617956-8F31-93C2-0D55-F5618B66280E}"/>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258044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1AF1B-C504-5AC3-A7BB-A9CC5886F39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4CAF5D0-7A19-28C5-CD21-568C771CC3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8583AA-8958-8829-4992-4279DAD58707}"/>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5" name="Footer Placeholder 4">
            <a:extLst>
              <a:ext uri="{FF2B5EF4-FFF2-40B4-BE49-F238E27FC236}">
                <a16:creationId xmlns:a16="http://schemas.microsoft.com/office/drawing/2014/main" id="{9FCA496D-DADD-46D8-2E02-8374DD6ED2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94977-86AD-8365-459D-7285B48C209F}"/>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3545832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7885-CE8D-8498-5588-0A099B41DF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A2A984E-B9F4-BEC8-D73B-3CA25650CA7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29D90D2-460D-7A41-95BD-39E29C815F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0DC4CAE-04C9-0DF6-1F64-E5CDDBEF9B7A}"/>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6" name="Footer Placeholder 5">
            <a:extLst>
              <a:ext uri="{FF2B5EF4-FFF2-40B4-BE49-F238E27FC236}">
                <a16:creationId xmlns:a16="http://schemas.microsoft.com/office/drawing/2014/main" id="{02BBDD58-A0D2-36A2-6299-11B347AA1F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EA3677-7D95-3871-B228-91F4C10F169D}"/>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743585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6EE7-402E-6A0F-E075-7D94D3E3EE1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2CD56BA-7C85-D24B-6D2B-344C5EA79C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98B0ECD-A8CB-F17C-9996-25DFDF89D34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C2B6F2-8790-FF88-4417-52D7925AB4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2602A65-4969-667F-E475-678FE408D1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A326C3F-8229-4063-02FE-9A722285CB57}"/>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8" name="Footer Placeholder 7">
            <a:extLst>
              <a:ext uri="{FF2B5EF4-FFF2-40B4-BE49-F238E27FC236}">
                <a16:creationId xmlns:a16="http://schemas.microsoft.com/office/drawing/2014/main" id="{5A29EFDD-5020-EE65-E764-15B7B453F9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0B732B-C3D3-45DD-E2EA-8E0A6EA2595A}"/>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2528521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B450F-0DE9-273C-431A-B398FD81D92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2F507C6-35EA-9500-CEAC-40016DD95A17}"/>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4" name="Footer Placeholder 3">
            <a:extLst>
              <a:ext uri="{FF2B5EF4-FFF2-40B4-BE49-F238E27FC236}">
                <a16:creationId xmlns:a16="http://schemas.microsoft.com/office/drawing/2014/main" id="{BADE0C46-10C3-5559-7C24-28B02D0D9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5764AB-B463-2CE9-AD37-61FECE75969C}"/>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95445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1F28E4-DE5B-0AAF-0F40-D01B273E141E}"/>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3" name="Footer Placeholder 2">
            <a:extLst>
              <a:ext uri="{FF2B5EF4-FFF2-40B4-BE49-F238E27FC236}">
                <a16:creationId xmlns:a16="http://schemas.microsoft.com/office/drawing/2014/main" id="{BD420CA7-4ADC-D602-C807-4BDC1215C1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0A70569-07D2-3C9E-A0C4-756F481677BB}"/>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28942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2038-28BA-256E-D8F9-EA821A84A51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C9B3996-31D9-9610-A6D7-CF70295D1C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E14CC86-63F0-C776-6DDD-EF0B881E2F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B22301B-1EF5-9FC8-76F1-EA2F9CCF3C60}"/>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6" name="Footer Placeholder 5">
            <a:extLst>
              <a:ext uri="{FF2B5EF4-FFF2-40B4-BE49-F238E27FC236}">
                <a16:creationId xmlns:a16="http://schemas.microsoft.com/office/drawing/2014/main" id="{7E303E06-A1C4-7FA1-5B40-85C004DBF8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C86655-A3AB-06B4-B9CC-1F4183C5A807}"/>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1746169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3D659-6CB1-A736-67F9-7FB3F4525FA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33AA4BA-D349-54F9-7242-CD08AC2665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BB4F77FA-0EFD-187D-7F68-801AF386CE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11F52FF-69DA-EB44-BDA6-F11F68118B2B}"/>
              </a:ext>
            </a:extLst>
          </p:cNvPr>
          <p:cNvSpPr>
            <a:spLocks noGrp="1"/>
          </p:cNvSpPr>
          <p:nvPr>
            <p:ph type="dt" sz="half" idx="10"/>
          </p:nvPr>
        </p:nvSpPr>
        <p:spPr/>
        <p:txBody>
          <a:bodyPr/>
          <a:lstStyle/>
          <a:p>
            <a:fld id="{B568FC7F-A41A-7841-9DCB-291F41855CE6}" type="datetimeFigureOut">
              <a:rPr lang="en-US" smtClean="0"/>
              <a:t>2/19/25</a:t>
            </a:fld>
            <a:endParaRPr lang="en-US"/>
          </a:p>
        </p:txBody>
      </p:sp>
      <p:sp>
        <p:nvSpPr>
          <p:cNvPr id="6" name="Footer Placeholder 5">
            <a:extLst>
              <a:ext uri="{FF2B5EF4-FFF2-40B4-BE49-F238E27FC236}">
                <a16:creationId xmlns:a16="http://schemas.microsoft.com/office/drawing/2014/main" id="{9249970C-61C0-13B8-3097-828E1C8C5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BBFE8-5E3D-A2AA-F408-D15944B6316B}"/>
              </a:ext>
            </a:extLst>
          </p:cNvPr>
          <p:cNvSpPr>
            <a:spLocks noGrp="1"/>
          </p:cNvSpPr>
          <p:nvPr>
            <p:ph type="sldNum" sz="quarter" idx="12"/>
          </p:nvPr>
        </p:nvSpPr>
        <p:spPr/>
        <p:txBody>
          <a:bodyPr/>
          <a:lstStyle/>
          <a:p>
            <a:fld id="{DF892AB2-4776-1647-961A-AB8DF75A7E3C}" type="slidenum">
              <a:rPr lang="en-US" smtClean="0"/>
              <a:t>‹#›</a:t>
            </a:fld>
            <a:endParaRPr lang="en-US"/>
          </a:p>
        </p:txBody>
      </p:sp>
    </p:spTree>
    <p:extLst>
      <p:ext uri="{BB962C8B-B14F-4D97-AF65-F5344CB8AC3E}">
        <p14:creationId xmlns:p14="http://schemas.microsoft.com/office/powerpoint/2010/main" val="392280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F3A8A-A3F8-DDE8-5E93-B3D6F1A337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E773993-4458-4A60-DD3A-8D1672C83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96DF38D-4FF3-FD68-E9C7-229FD6E5130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68FC7F-A41A-7841-9DCB-291F41855CE6}" type="datetimeFigureOut">
              <a:rPr lang="en-US" smtClean="0"/>
              <a:t>2/19/25</a:t>
            </a:fld>
            <a:endParaRPr lang="en-US"/>
          </a:p>
        </p:txBody>
      </p:sp>
      <p:sp>
        <p:nvSpPr>
          <p:cNvPr id="5" name="Footer Placeholder 4">
            <a:extLst>
              <a:ext uri="{FF2B5EF4-FFF2-40B4-BE49-F238E27FC236}">
                <a16:creationId xmlns:a16="http://schemas.microsoft.com/office/drawing/2014/main" id="{8EE74C98-1774-1C79-A03C-164F49DBB8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F5F5C2D-E86D-0BAC-A705-2783C4532C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892AB2-4776-1647-961A-AB8DF75A7E3C}" type="slidenum">
              <a:rPr lang="en-US" smtClean="0"/>
              <a:t>‹#›</a:t>
            </a:fld>
            <a:endParaRPr lang="en-US"/>
          </a:p>
        </p:txBody>
      </p:sp>
    </p:spTree>
    <p:extLst>
      <p:ext uri="{BB962C8B-B14F-4D97-AF65-F5344CB8AC3E}">
        <p14:creationId xmlns:p14="http://schemas.microsoft.com/office/powerpoint/2010/main" val="31659832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ieee-dataport.org/open-access/exasens-novel-dataset-classification-saliva-samples-copd-patient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6.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Arc 42">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FF4873-66F7-5D1C-1834-FAD68CC69915}"/>
              </a:ext>
            </a:extLst>
          </p:cNvPr>
          <p:cNvSpPr>
            <a:spLocks noGrp="1"/>
          </p:cNvSpPr>
          <p:nvPr>
            <p:ph type="ctrTitle"/>
          </p:nvPr>
        </p:nvSpPr>
        <p:spPr>
          <a:xfrm>
            <a:off x="7045943" y="1125575"/>
            <a:ext cx="4467792" cy="3060541"/>
          </a:xfrm>
        </p:spPr>
        <p:txBody>
          <a:bodyPr>
            <a:normAutofit fontScale="90000"/>
          </a:bodyPr>
          <a:lstStyle/>
          <a:p>
            <a:r>
              <a:rPr lang="en-US" sz="4200" b="1" dirty="0">
                <a:solidFill>
                  <a:srgbClr val="FFFFFF"/>
                </a:solidFill>
              </a:rPr>
              <a:t>Evaluating the Effectiveness of SMOTE and SMOTE-ENC in Class Imbalance Medical Data</a:t>
            </a:r>
          </a:p>
        </p:txBody>
      </p:sp>
      <p:sp>
        <p:nvSpPr>
          <p:cNvPr id="44" name="Oval 43">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Bar chart">
            <a:extLst>
              <a:ext uri="{FF2B5EF4-FFF2-40B4-BE49-F238E27FC236}">
                <a16:creationId xmlns:a16="http://schemas.microsoft.com/office/drawing/2014/main" id="{1A89E78E-4FDF-249E-C393-EBAF5619DF4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extLst>
      <p:ext uri="{BB962C8B-B14F-4D97-AF65-F5344CB8AC3E}">
        <p14:creationId xmlns:p14="http://schemas.microsoft.com/office/powerpoint/2010/main" val="888360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5" name="Picture 64">
            <a:extLst>
              <a:ext uri="{FF2B5EF4-FFF2-40B4-BE49-F238E27FC236}">
                <a16:creationId xmlns:a16="http://schemas.microsoft.com/office/drawing/2014/main" id="{D2AA5329-EA8A-891F-F8A3-1100811958BE}"/>
              </a:ext>
            </a:extLst>
          </p:cNvPr>
          <p:cNvPicPr>
            <a:picLocks noChangeAspect="1"/>
          </p:cNvPicPr>
          <p:nvPr/>
        </p:nvPicPr>
        <p:blipFill>
          <a:blip r:embed="rId2">
            <a:duotone>
              <a:schemeClr val="bg2">
                <a:shade val="45000"/>
                <a:satMod val="135000"/>
              </a:schemeClr>
              <a:prstClr val="white"/>
            </a:duotone>
          </a:blip>
          <a:srcRect t="22226" r="9091"/>
          <a:stretch/>
        </p:blipFill>
        <p:spPr>
          <a:xfrm>
            <a:off x="20" y="10"/>
            <a:ext cx="12191980" cy="6857990"/>
          </a:xfrm>
          <a:prstGeom prst="rect">
            <a:avLst/>
          </a:prstGeom>
        </p:spPr>
      </p:pic>
      <p:sp>
        <p:nvSpPr>
          <p:cNvPr id="104" name="Rectangle 10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838200" y="365125"/>
            <a:ext cx="10515600" cy="1325563"/>
          </a:xfrm>
        </p:spPr>
        <p:txBody>
          <a:bodyPr>
            <a:normAutofit/>
          </a:bodyPr>
          <a:lstStyle/>
          <a:p>
            <a:r>
              <a:rPr lang="en-US" b="1"/>
              <a:t>Rationale for choosing Dataset</a:t>
            </a:r>
          </a:p>
        </p:txBody>
      </p:sp>
      <p:graphicFrame>
        <p:nvGraphicFramePr>
          <p:cNvPr id="67" name="Content Placeholder 2">
            <a:extLst>
              <a:ext uri="{FF2B5EF4-FFF2-40B4-BE49-F238E27FC236}">
                <a16:creationId xmlns:a16="http://schemas.microsoft.com/office/drawing/2014/main" id="{63F2DE01-39BC-996A-2DAD-ED5D3E5466D8}"/>
              </a:ext>
            </a:extLst>
          </p:cNvPr>
          <p:cNvGraphicFramePr>
            <a:graphicFrameLocks noGrp="1"/>
          </p:cNvGraphicFramePr>
          <p:nvPr>
            <p:ph idx="1"/>
            <p:extLst>
              <p:ext uri="{D42A27DB-BD31-4B8C-83A1-F6EECF244321}">
                <p14:modId xmlns:p14="http://schemas.microsoft.com/office/powerpoint/2010/main" val="69237818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71826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Shape 5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686834" y="1153572"/>
            <a:ext cx="3200400" cy="4461163"/>
          </a:xfrm>
        </p:spPr>
        <p:txBody>
          <a:bodyPr>
            <a:normAutofit/>
          </a:bodyPr>
          <a:lstStyle/>
          <a:p>
            <a:r>
              <a:rPr lang="en-US" b="1">
                <a:solidFill>
                  <a:srgbClr val="FFFFFF"/>
                </a:solidFill>
              </a:rPr>
              <a:t>Dataset Details</a:t>
            </a:r>
            <a:endParaRPr lang="en-US" b="1" dirty="0">
              <a:solidFill>
                <a:srgbClr val="FFFFFF"/>
              </a:solidFill>
            </a:endParaRPr>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447308" y="591344"/>
            <a:ext cx="6906491" cy="5585619"/>
          </a:xfrm>
        </p:spPr>
        <p:txBody>
          <a:bodyPr anchor="ctr">
            <a:normAutofit/>
          </a:bodyPr>
          <a:lstStyle/>
          <a:p>
            <a:pPr marL="0" indent="0" algn="just">
              <a:buNone/>
            </a:pPr>
            <a:r>
              <a:rPr lang="en-US" sz="2000" b="1" dirty="0" err="1"/>
              <a:t>ExaSens</a:t>
            </a:r>
            <a:r>
              <a:rPr lang="en-US" sz="2000" b="1" dirty="0"/>
              <a:t> Dataset Overview:</a:t>
            </a:r>
          </a:p>
          <a:p>
            <a:pPr marL="755650" indent="-214313" algn="just"/>
            <a:r>
              <a:rPr lang="en-US" sz="2000" b="1" dirty="0"/>
              <a:t>399 instances with 4 features each</a:t>
            </a:r>
          </a:p>
          <a:p>
            <a:pPr marL="755650" indent="-214313" algn="just"/>
            <a:r>
              <a:rPr lang="en-US" sz="2000" dirty="0"/>
              <a:t>Contains saliva samples from patients with COPD, asthma, respiratory infections, and healthy controls.</a:t>
            </a:r>
          </a:p>
          <a:p>
            <a:pPr marL="755650" indent="-214313" algn="just"/>
            <a:r>
              <a:rPr lang="en-US" sz="2000" dirty="0"/>
              <a:t>Download in CSV format, with a file size of approximately 13.7 KB.</a:t>
            </a:r>
          </a:p>
          <a:p>
            <a:pPr marL="755650" indent="-214313" algn="just"/>
            <a:r>
              <a:rPr lang="en-US" sz="2000" dirty="0"/>
              <a:t>Valuable for classification tasks in medical research.</a:t>
            </a:r>
          </a:p>
          <a:p>
            <a:pPr marL="55563" indent="0" algn="just">
              <a:buNone/>
            </a:pPr>
            <a:r>
              <a:rPr lang="en-US" sz="2000" b="1" dirty="0"/>
              <a:t>Dataset Citation: </a:t>
            </a:r>
            <a:r>
              <a:rPr lang="en-US" sz="2000" dirty="0" err="1"/>
              <a:t>Pouya</a:t>
            </a:r>
            <a:r>
              <a:rPr lang="en-US" sz="2000" dirty="0"/>
              <a:t> </a:t>
            </a:r>
            <a:r>
              <a:rPr lang="en-US" sz="2000" dirty="0" err="1"/>
              <a:t>Zarrin</a:t>
            </a:r>
            <a:r>
              <a:rPr lang="en-US" sz="2000" dirty="0"/>
              <a:t>, Niels </a:t>
            </a:r>
            <a:r>
              <a:rPr lang="en-US" sz="2000" dirty="0" err="1"/>
              <a:t>Roeckendof</a:t>
            </a:r>
            <a:r>
              <a:rPr lang="en-US" sz="2000" dirty="0"/>
              <a:t>, Christian Wenger, May 28, 2020, “</a:t>
            </a:r>
            <a:r>
              <a:rPr lang="en-US" sz="2000" dirty="0" err="1"/>
              <a:t>Exasens</a:t>
            </a:r>
            <a:r>
              <a:rPr lang="en-US" sz="2000" dirty="0"/>
              <a:t>: a novel dataset for the classification of saliva samples of COPD patients”, IEEE </a:t>
            </a:r>
            <a:r>
              <a:rPr lang="en-US" sz="2000" dirty="0" err="1"/>
              <a:t>Dataport,doi</a:t>
            </a:r>
            <a:r>
              <a:rPr lang="en-US" sz="2000" dirty="0"/>
              <a:t>: https://</a:t>
            </a:r>
            <a:r>
              <a:rPr lang="en-US" sz="2000" dirty="0" err="1"/>
              <a:t>dx.doi.org</a:t>
            </a:r>
            <a:r>
              <a:rPr lang="en-US" sz="2000" dirty="0"/>
              <a:t>/10.21227/7t0z-pd65.</a:t>
            </a:r>
          </a:p>
          <a:p>
            <a:pPr marL="55563" indent="0" algn="just">
              <a:buNone/>
            </a:pPr>
            <a:r>
              <a:rPr lang="en-US" sz="2000" dirty="0" err="1"/>
              <a:t>Link:</a:t>
            </a:r>
            <a:r>
              <a:rPr lang="en-US" sz="2000" dirty="0" err="1">
                <a:hlinkClick r:id="rId2"/>
              </a:rPr>
              <a:t>https</a:t>
            </a:r>
            <a:r>
              <a:rPr lang="en-US" sz="2000" dirty="0">
                <a:hlinkClick r:id="rId2"/>
              </a:rPr>
              <a:t>://ieee-dataport.org/open-access/exasens-novel-dataset-classification-saliva-samples-copd-patients</a:t>
            </a:r>
            <a:r>
              <a:rPr lang="en-US" sz="2000" dirty="0"/>
              <a:t> </a:t>
            </a:r>
          </a:p>
          <a:p>
            <a:pPr marL="55563" indent="0">
              <a:buNone/>
            </a:pPr>
            <a:endParaRPr lang="en-US" sz="2000" b="1" dirty="0"/>
          </a:p>
          <a:p>
            <a:endParaRPr lang="en-US" sz="2000" b="1" dirty="0"/>
          </a:p>
        </p:txBody>
      </p:sp>
    </p:spTree>
    <p:extLst>
      <p:ext uri="{BB962C8B-B14F-4D97-AF65-F5344CB8AC3E}">
        <p14:creationId xmlns:p14="http://schemas.microsoft.com/office/powerpoint/2010/main" val="195100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4654296" y="329184"/>
            <a:ext cx="6894576" cy="1783080"/>
          </a:xfrm>
        </p:spPr>
        <p:txBody>
          <a:bodyPr anchor="b">
            <a:normAutofit/>
          </a:bodyPr>
          <a:lstStyle/>
          <a:p>
            <a:r>
              <a:rPr lang="en-US" sz="5400" b="1"/>
              <a:t>Dataset Description</a:t>
            </a:r>
          </a:p>
        </p:txBody>
      </p:sp>
      <p:pic>
        <p:nvPicPr>
          <p:cNvPr id="60" name="Picture 59" descr="A row of samples for medical testing">
            <a:extLst>
              <a:ext uri="{FF2B5EF4-FFF2-40B4-BE49-F238E27FC236}">
                <a16:creationId xmlns:a16="http://schemas.microsoft.com/office/drawing/2014/main" id="{5964FCFF-3280-BB46-B7FB-9E5D9A144138}"/>
              </a:ext>
            </a:extLst>
          </p:cNvPr>
          <p:cNvPicPr>
            <a:picLocks noChangeAspect="1"/>
          </p:cNvPicPr>
          <p:nvPr/>
        </p:nvPicPr>
        <p:blipFill>
          <a:blip r:embed="rId2"/>
          <a:srcRect l="51581" r="4100"/>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69"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654296" y="2706624"/>
            <a:ext cx="6894576" cy="3483864"/>
          </a:xfrm>
        </p:spPr>
        <p:txBody>
          <a:bodyPr>
            <a:normAutofit/>
          </a:bodyPr>
          <a:lstStyle/>
          <a:p>
            <a:pPr marL="312738" indent="-312738" algn="just"/>
            <a:r>
              <a:rPr lang="en-US" sz="1400" b="1" dirty="0"/>
              <a:t>Sample Groups:</a:t>
            </a:r>
          </a:p>
          <a:p>
            <a:pPr marL="898525" indent="-457200" algn="just"/>
            <a:r>
              <a:rPr lang="en-US" sz="1400" b="1" dirty="0"/>
              <a:t>COPD Patients- </a:t>
            </a:r>
            <a:r>
              <a:rPr lang="en-US" sz="1400" dirty="0"/>
              <a:t>Without acute respiratory infection.</a:t>
            </a:r>
          </a:p>
          <a:p>
            <a:pPr marL="898525" indent="-457200" algn="just"/>
            <a:r>
              <a:rPr lang="en-US" sz="1400" b="1" dirty="0"/>
              <a:t>Asthma patients- </a:t>
            </a:r>
            <a:r>
              <a:rPr lang="en-US" sz="1400" dirty="0"/>
              <a:t>Without respiratory infections.</a:t>
            </a:r>
          </a:p>
          <a:p>
            <a:pPr marL="898525" indent="-457200" algn="just"/>
            <a:r>
              <a:rPr lang="en-US" sz="1400" b="1" dirty="0"/>
              <a:t>Individuals with respiratory infections– </a:t>
            </a:r>
            <a:r>
              <a:rPr lang="en-US" sz="1400" dirty="0"/>
              <a:t>Without COPD or asthma.</a:t>
            </a:r>
          </a:p>
          <a:p>
            <a:pPr marL="898525" indent="-457200" algn="just"/>
            <a:r>
              <a:rPr lang="en-US" sz="1400" b="1" dirty="0"/>
              <a:t>Healthy Controls-  </a:t>
            </a:r>
            <a:r>
              <a:rPr lang="en-US" sz="1400" dirty="0"/>
              <a:t>No respiratory conditions.</a:t>
            </a:r>
          </a:p>
          <a:p>
            <a:pPr marL="455613" indent="-455613" algn="just"/>
            <a:r>
              <a:rPr lang="en-US" sz="1400" b="1" dirty="0"/>
              <a:t>Key Attributes:</a:t>
            </a:r>
          </a:p>
          <a:p>
            <a:pPr marL="1212850" indent="-671513" algn="just"/>
            <a:r>
              <a:rPr lang="en-US" sz="1400" b="1" dirty="0"/>
              <a:t>Diagnosis: </a:t>
            </a:r>
            <a:r>
              <a:rPr lang="en-US" sz="1400" dirty="0"/>
              <a:t>COPD, Asthma, Infected, Healthy Control(HC)</a:t>
            </a:r>
          </a:p>
          <a:p>
            <a:pPr marL="1212850" indent="-671513" algn="just"/>
            <a:r>
              <a:rPr lang="en-US" sz="1400" b="1" dirty="0"/>
              <a:t>Patient ID, Age, Gender.</a:t>
            </a:r>
          </a:p>
          <a:p>
            <a:pPr marL="1212850" indent="-671513" algn="just"/>
            <a:r>
              <a:rPr lang="en-US" sz="1400" b="1" dirty="0"/>
              <a:t>Smoking Status: </a:t>
            </a:r>
            <a:r>
              <a:rPr lang="en-US" sz="1400" dirty="0"/>
              <a:t>Non-smoker, Ex-smoker, Active smoker.</a:t>
            </a:r>
          </a:p>
          <a:p>
            <a:pPr marL="1212850" indent="-671513" algn="just"/>
            <a:r>
              <a:rPr lang="en-US" sz="1400" b="1" dirty="0"/>
              <a:t>Saliva Permittivity: </a:t>
            </a:r>
            <a:r>
              <a:rPr lang="en-US" sz="1400" dirty="0"/>
              <a:t>Real and imaginary parts (measured as minimum and average values)</a:t>
            </a:r>
            <a:endParaRPr lang="en-US" sz="1400" b="1" dirty="0"/>
          </a:p>
          <a:p>
            <a:endParaRPr lang="en-US" sz="1400" b="1" dirty="0"/>
          </a:p>
        </p:txBody>
      </p:sp>
    </p:spTree>
    <p:extLst>
      <p:ext uri="{BB962C8B-B14F-4D97-AF65-F5344CB8AC3E}">
        <p14:creationId xmlns:p14="http://schemas.microsoft.com/office/powerpoint/2010/main" val="4037732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686834" y="1153572"/>
            <a:ext cx="3200400" cy="4461163"/>
          </a:xfrm>
        </p:spPr>
        <p:txBody>
          <a:bodyPr>
            <a:normAutofit/>
          </a:bodyPr>
          <a:lstStyle/>
          <a:p>
            <a:r>
              <a:rPr lang="en-US" sz="3700" b="1">
                <a:solidFill>
                  <a:srgbClr val="FFFFFF"/>
                </a:solidFill>
              </a:rPr>
              <a:t>Ethical Requirements</a:t>
            </a:r>
          </a:p>
        </p:txBody>
      </p:sp>
      <p:sp>
        <p:nvSpPr>
          <p:cNvPr id="55" name="Arc 5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The chosen dataset does not fall under the scope of the GDPR as it does not include any personal data or data that can be used to identify a person. The research does not pose any ethical issues and is in compliance with the University of Hertfordshire’s ethical principles. The dataset is obtained from IEEE </a:t>
            </a:r>
            <a:r>
              <a:rPr lang="en-US" dirty="0" err="1"/>
              <a:t>Dataport</a:t>
            </a:r>
            <a:r>
              <a:rPr lang="en-US" dirty="0"/>
              <a:t>, and there are no restrictions to using the dataset for research. As the dataset used in this research was a fictional dataset and no people were involved in the data collection process and therefore adherence to ethical considerations was not an issue.</a:t>
            </a:r>
          </a:p>
        </p:txBody>
      </p:sp>
    </p:spTree>
    <p:extLst>
      <p:ext uri="{BB962C8B-B14F-4D97-AF65-F5344CB8AC3E}">
        <p14:creationId xmlns:p14="http://schemas.microsoft.com/office/powerpoint/2010/main" val="1127138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0" name="Rectangle 7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686834" y="1153572"/>
            <a:ext cx="3200400" cy="4461163"/>
          </a:xfrm>
        </p:spPr>
        <p:txBody>
          <a:bodyPr>
            <a:normAutofit/>
          </a:bodyPr>
          <a:lstStyle/>
          <a:p>
            <a:r>
              <a:rPr lang="en-US" sz="4100" b="1">
                <a:solidFill>
                  <a:srgbClr val="FFFFFF"/>
                </a:solidFill>
              </a:rPr>
              <a:t>Tools and Technologies</a:t>
            </a:r>
          </a:p>
        </p:txBody>
      </p:sp>
      <p:sp>
        <p:nvSpPr>
          <p:cNvPr id="89" name="Arc 8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0" name="Content Placeholder 2">
            <a:extLst>
              <a:ext uri="{FF2B5EF4-FFF2-40B4-BE49-F238E27FC236}">
                <a16:creationId xmlns:a16="http://schemas.microsoft.com/office/drawing/2014/main" id="{56BBF1BB-9EE2-2F09-53CE-DC88E0C05387}"/>
              </a:ext>
            </a:extLst>
          </p:cNvPr>
          <p:cNvSpPr>
            <a:spLocks noGrp="1"/>
          </p:cNvSpPr>
          <p:nvPr>
            <p:ph idx="1"/>
          </p:nvPr>
        </p:nvSpPr>
        <p:spPr>
          <a:xfrm>
            <a:off x="4447308" y="591344"/>
            <a:ext cx="6906491" cy="5585619"/>
          </a:xfrm>
        </p:spPr>
        <p:txBody>
          <a:bodyPr anchor="ctr">
            <a:normAutofit/>
          </a:bodyPr>
          <a:lstStyle/>
          <a:p>
            <a:pPr algn="just"/>
            <a:r>
              <a:rPr lang="en-US" b="1" dirty="0"/>
              <a:t>Python: </a:t>
            </a:r>
            <a:r>
              <a:rPr lang="en-US" dirty="0"/>
              <a:t>Main programming language for machine learning and data analysis.</a:t>
            </a:r>
          </a:p>
          <a:p>
            <a:pPr algn="just"/>
            <a:r>
              <a:rPr lang="en-US" b="1" dirty="0"/>
              <a:t>Scikit-learn: </a:t>
            </a:r>
            <a:r>
              <a:rPr lang="en-US" dirty="0"/>
              <a:t>For machine learning models and performance evaluation.</a:t>
            </a:r>
          </a:p>
          <a:p>
            <a:pPr algn="just"/>
            <a:r>
              <a:rPr lang="en-US" b="1" dirty="0"/>
              <a:t>Imbalanced-learn: </a:t>
            </a:r>
            <a:r>
              <a:rPr lang="en-US" dirty="0"/>
              <a:t>Managed SMOTE-ENC oversampling process.</a:t>
            </a:r>
          </a:p>
          <a:p>
            <a:pPr algn="just"/>
            <a:r>
              <a:rPr lang="en-US" b="1" dirty="0"/>
              <a:t>Matplotlib &amp; Seaborn: </a:t>
            </a:r>
            <a:r>
              <a:rPr lang="en-US" dirty="0"/>
              <a:t>Data visualization and result analysis.</a:t>
            </a:r>
          </a:p>
          <a:p>
            <a:pPr algn="just"/>
            <a:r>
              <a:rPr lang="en-US" b="1" dirty="0" err="1"/>
              <a:t>Numpy</a:t>
            </a:r>
            <a:r>
              <a:rPr lang="en-US" b="1" dirty="0"/>
              <a:t> &amp; Pandas: </a:t>
            </a:r>
            <a:r>
              <a:rPr lang="en-US" dirty="0"/>
              <a:t>Data preprocessing and manipulation.</a:t>
            </a:r>
          </a:p>
          <a:p>
            <a:pPr algn="just"/>
            <a:r>
              <a:rPr lang="en-US" b="1" dirty="0"/>
              <a:t>Google </a:t>
            </a:r>
            <a:r>
              <a:rPr lang="en-US" b="1" dirty="0" err="1"/>
              <a:t>Colab</a:t>
            </a:r>
            <a:r>
              <a:rPr lang="en-US" b="1" dirty="0"/>
              <a:t>: </a:t>
            </a:r>
            <a:r>
              <a:rPr lang="en-US" dirty="0"/>
              <a:t>Cloud- based environment for coding and collaboration.</a:t>
            </a:r>
            <a:endParaRPr lang="en-US" b="1" dirty="0"/>
          </a:p>
        </p:txBody>
      </p:sp>
    </p:spTree>
    <p:extLst>
      <p:ext uri="{BB962C8B-B14F-4D97-AF65-F5344CB8AC3E}">
        <p14:creationId xmlns:p14="http://schemas.microsoft.com/office/powerpoint/2010/main" val="3535746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6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572493" y="238539"/>
            <a:ext cx="11018520" cy="1434415"/>
          </a:xfrm>
        </p:spPr>
        <p:txBody>
          <a:bodyPr anchor="b">
            <a:normAutofit/>
          </a:bodyPr>
          <a:lstStyle/>
          <a:p>
            <a:r>
              <a:rPr lang="en-US" sz="5400" b="1"/>
              <a:t>Research Methodology</a:t>
            </a:r>
          </a:p>
        </p:txBody>
      </p:sp>
      <p:sp>
        <p:nvSpPr>
          <p:cNvPr id="7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A1FD3698-8585-9A3F-BC2A-E7EB0D2CD93F}"/>
              </a:ext>
            </a:extLst>
          </p:cNvPr>
          <p:cNvPicPr>
            <a:picLocks noChangeAspect="1"/>
          </p:cNvPicPr>
          <p:nvPr/>
        </p:nvPicPr>
        <p:blipFill>
          <a:blip r:embed="rId2"/>
          <a:srcRect l="24169" r="11615" b="2"/>
          <a:stretch/>
        </p:blipFill>
        <p:spPr>
          <a:xfrm>
            <a:off x="7675658" y="2093976"/>
            <a:ext cx="3941064" cy="4096512"/>
          </a:xfrm>
          <a:prstGeom prst="rect">
            <a:avLst/>
          </a:prstGeom>
        </p:spPr>
      </p:pic>
      <p:graphicFrame>
        <p:nvGraphicFramePr>
          <p:cNvPr id="71" name="Content Placeholder 2">
            <a:extLst>
              <a:ext uri="{FF2B5EF4-FFF2-40B4-BE49-F238E27FC236}">
                <a16:creationId xmlns:a16="http://schemas.microsoft.com/office/drawing/2014/main" id="{99FE9B40-9F13-A512-D460-5639A0E9246D}"/>
              </a:ext>
            </a:extLst>
          </p:cNvPr>
          <p:cNvGraphicFramePr/>
          <p:nvPr>
            <p:extLst>
              <p:ext uri="{D42A27DB-BD31-4B8C-83A1-F6EECF244321}">
                <p14:modId xmlns:p14="http://schemas.microsoft.com/office/powerpoint/2010/main" val="1306102163"/>
              </p:ext>
            </p:extLst>
          </p:nvPr>
        </p:nvGraphicFramePr>
        <p:xfrm>
          <a:off x="572493" y="2071316"/>
          <a:ext cx="6713552" cy="41191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0140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838200" y="459863"/>
            <a:ext cx="10515600" cy="1004594"/>
          </a:xfrm>
        </p:spPr>
        <p:txBody>
          <a:bodyPr>
            <a:normAutofit/>
          </a:bodyPr>
          <a:lstStyle/>
          <a:p>
            <a:pPr algn="ctr"/>
            <a:r>
              <a:rPr lang="en-US" b="1">
                <a:solidFill>
                  <a:srgbClr val="FFFFFF"/>
                </a:solidFill>
              </a:rPr>
              <a:t>Project Plan</a:t>
            </a:r>
          </a:p>
        </p:txBody>
      </p:sp>
      <p:sp>
        <p:nvSpPr>
          <p:cNvPr id="62" name="Rectangle: Rounded Corners 54">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8" name="Content Placeholder 2">
            <a:extLst>
              <a:ext uri="{FF2B5EF4-FFF2-40B4-BE49-F238E27FC236}">
                <a16:creationId xmlns:a16="http://schemas.microsoft.com/office/drawing/2014/main" id="{91323B49-CC2A-FE48-1E3F-111112958486}"/>
              </a:ext>
            </a:extLst>
          </p:cNvPr>
          <p:cNvGraphicFramePr>
            <a:graphicFrameLocks noGrp="1"/>
          </p:cNvGraphicFramePr>
          <p:nvPr>
            <p:ph idx="1"/>
            <p:extLst>
              <p:ext uri="{D42A27DB-BD31-4B8C-83A1-F6EECF244321}">
                <p14:modId xmlns:p14="http://schemas.microsoft.com/office/powerpoint/2010/main" val="3282578603"/>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4082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3B1CF6-B7C6-F525-5BD0-D1EC69A0F836}"/>
              </a:ext>
            </a:extLst>
          </p:cNvPr>
          <p:cNvSpPr>
            <a:spLocks noGrp="1"/>
          </p:cNvSpPr>
          <p:nvPr>
            <p:ph type="title"/>
          </p:nvPr>
        </p:nvSpPr>
        <p:spPr>
          <a:xfrm>
            <a:off x="838200" y="365126"/>
            <a:ext cx="10515600" cy="1306440"/>
          </a:xfrm>
        </p:spPr>
        <p:txBody>
          <a:bodyPr>
            <a:normAutofit/>
          </a:bodyPr>
          <a:lstStyle/>
          <a:p>
            <a:r>
              <a:rPr lang="en-US" sz="4000" b="1"/>
              <a:t>Expected Outcomes</a:t>
            </a:r>
          </a:p>
        </p:txBody>
      </p:sp>
      <p:pic>
        <p:nvPicPr>
          <p:cNvPr id="49" name="Picture 48">
            <a:extLst>
              <a:ext uri="{FF2B5EF4-FFF2-40B4-BE49-F238E27FC236}">
                <a16:creationId xmlns:a16="http://schemas.microsoft.com/office/drawing/2014/main" id="{B7D07E23-76C8-0BD7-44E9-E9FC8BD32698}"/>
              </a:ext>
            </a:extLst>
          </p:cNvPr>
          <p:cNvPicPr>
            <a:picLocks noChangeAspect="1"/>
          </p:cNvPicPr>
          <p:nvPr/>
        </p:nvPicPr>
        <p:blipFill>
          <a:blip r:embed="rId2"/>
          <a:srcRect l="12727" r="29072"/>
          <a:stretch/>
        </p:blipFill>
        <p:spPr>
          <a:xfrm>
            <a:off x="7989296" y="1843285"/>
            <a:ext cx="3364502" cy="3728611"/>
          </a:xfrm>
          <a:prstGeom prst="rect">
            <a:avLst/>
          </a:prstGeom>
        </p:spPr>
      </p:pic>
      <p:graphicFrame>
        <p:nvGraphicFramePr>
          <p:cNvPr id="48" name="Content Placeholder 2">
            <a:extLst>
              <a:ext uri="{FF2B5EF4-FFF2-40B4-BE49-F238E27FC236}">
                <a16:creationId xmlns:a16="http://schemas.microsoft.com/office/drawing/2014/main" id="{B5981FD2-A730-A9E7-FCD8-717DB3D5D8F4}"/>
              </a:ext>
            </a:extLst>
          </p:cNvPr>
          <p:cNvGraphicFramePr>
            <a:graphicFrameLocks noGrp="1"/>
          </p:cNvGraphicFramePr>
          <p:nvPr>
            <p:ph idx="1"/>
            <p:extLst>
              <p:ext uri="{D42A27DB-BD31-4B8C-83A1-F6EECF244321}">
                <p14:modId xmlns:p14="http://schemas.microsoft.com/office/powerpoint/2010/main" val="4138021264"/>
              </p:ext>
            </p:extLst>
          </p:nvPr>
        </p:nvGraphicFramePr>
        <p:xfrm>
          <a:off x="838200" y="1825625"/>
          <a:ext cx="6714066"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7801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2" name="Oval 21">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Arc 22">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FF4873-66F7-5D1C-1834-FAD68CC69915}"/>
              </a:ext>
            </a:extLst>
          </p:cNvPr>
          <p:cNvSpPr>
            <a:spLocks noGrp="1"/>
          </p:cNvSpPr>
          <p:nvPr>
            <p:ph type="ctrTitle"/>
          </p:nvPr>
        </p:nvSpPr>
        <p:spPr>
          <a:xfrm>
            <a:off x="4038600" y="1939159"/>
            <a:ext cx="7644627" cy="2751086"/>
          </a:xfrm>
        </p:spPr>
        <p:txBody>
          <a:bodyPr>
            <a:normAutofit/>
          </a:bodyPr>
          <a:lstStyle/>
          <a:p>
            <a:pPr algn="r"/>
            <a:r>
              <a:rPr lang="en-US" b="1"/>
              <a:t>THANK YOU</a:t>
            </a:r>
          </a:p>
        </p:txBody>
      </p:sp>
    </p:spTree>
    <p:extLst>
      <p:ext uri="{BB962C8B-B14F-4D97-AF65-F5344CB8AC3E}">
        <p14:creationId xmlns:p14="http://schemas.microsoft.com/office/powerpoint/2010/main" val="428820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82310D7D-C82C-77E8-BDD8-86B76A6BEB61}"/>
              </a:ext>
            </a:extLst>
          </p:cNvPr>
          <p:cNvSpPr>
            <a:spLocks noGrp="1"/>
          </p:cNvSpPr>
          <p:nvPr>
            <p:ph type="title"/>
          </p:nvPr>
        </p:nvSpPr>
        <p:spPr>
          <a:xfrm>
            <a:off x="838200" y="365125"/>
            <a:ext cx="5393361" cy="1325563"/>
          </a:xfrm>
        </p:spPr>
        <p:txBody>
          <a:bodyPr>
            <a:normAutofit/>
          </a:bodyPr>
          <a:lstStyle/>
          <a:p>
            <a:r>
              <a:rPr lang="en-US" b="1" dirty="0"/>
              <a:t>Background</a:t>
            </a:r>
          </a:p>
        </p:txBody>
      </p:sp>
      <p:sp>
        <p:nvSpPr>
          <p:cNvPr id="65" name="Freeform: Shape 6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A655618-B980-4448-C402-F69A86B571E3}"/>
              </a:ext>
            </a:extLst>
          </p:cNvPr>
          <p:cNvSpPr>
            <a:spLocks noGrp="1"/>
          </p:cNvSpPr>
          <p:nvPr>
            <p:ph idx="1"/>
          </p:nvPr>
        </p:nvSpPr>
        <p:spPr>
          <a:xfrm>
            <a:off x="838200" y="1825625"/>
            <a:ext cx="5393361" cy="4351338"/>
          </a:xfrm>
        </p:spPr>
        <p:txBody>
          <a:bodyPr>
            <a:normAutofit/>
          </a:bodyPr>
          <a:lstStyle/>
          <a:p>
            <a:pPr marL="0" indent="0" algn="just">
              <a:buNone/>
            </a:pPr>
            <a:r>
              <a:rPr lang="en-US" sz="2400" dirty="0"/>
              <a:t>Class imbalance is a common challenge in medical datasets, often leading for minority classes. This issue is particularly critical in COPD diagnosis, where underrepresented cases  to biased predictions and reduced model performance may go undetected. Traditional oversampling techniques struggle with mixed data types, making it difficult to generate realistic synthetic samples.</a:t>
            </a:r>
          </a:p>
        </p:txBody>
      </p:sp>
      <p:sp>
        <p:nvSpPr>
          <p:cNvPr id="67" name="Oval 66">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Statistics">
            <a:extLst>
              <a:ext uri="{FF2B5EF4-FFF2-40B4-BE49-F238E27FC236}">
                <a16:creationId xmlns:a16="http://schemas.microsoft.com/office/drawing/2014/main" id="{C648E3A7-6CE6-6B27-28DF-4761A60EB8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69" name="Freeform: Shape 6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71" name="Straight Connector 70">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3" name="Freeform: Shape 7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00326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9D0BC1-DD9F-0D8B-280A-DA43C3B01F03}"/>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Aim</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54385F5-0DDF-4F98-9C29-4209E0F5EA63}"/>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The main focus of  this research is to propose oversampling techniques, SMOTE and SMOTE-ENC (SMOTE- Encoded Nominal and Continuous), in the context of classification tasks using the ExaSens dataset, which contains saliva samples of COPD (Chronic Obstructive Pulmonary Disease) patients.</a:t>
            </a:r>
          </a:p>
          <a:p>
            <a:pPr marL="0" indent="0">
              <a:buNone/>
            </a:pPr>
            <a:endParaRPr lang="en-US" dirty="0"/>
          </a:p>
        </p:txBody>
      </p:sp>
    </p:spTree>
    <p:extLst>
      <p:ext uri="{BB962C8B-B14F-4D97-AF65-F5344CB8AC3E}">
        <p14:creationId xmlns:p14="http://schemas.microsoft.com/office/powerpoint/2010/main" val="351292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AC30A6-9113-2FA1-8900-C2E72F4CED31}"/>
              </a:ext>
            </a:extLst>
          </p:cNvPr>
          <p:cNvSpPr>
            <a:spLocks noGrp="1"/>
          </p:cNvSpPr>
          <p:nvPr>
            <p:ph type="title"/>
          </p:nvPr>
        </p:nvSpPr>
        <p:spPr>
          <a:xfrm>
            <a:off x="686834" y="1153572"/>
            <a:ext cx="3200400" cy="4461163"/>
          </a:xfrm>
        </p:spPr>
        <p:txBody>
          <a:bodyPr>
            <a:normAutofit/>
          </a:bodyPr>
          <a:lstStyle/>
          <a:p>
            <a:r>
              <a:rPr lang="en-US" b="1">
                <a:solidFill>
                  <a:srgbClr val="FFFFFF"/>
                </a:solidFill>
              </a:rPr>
              <a:t>Research Question</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5930381-7ECA-2777-AC04-44013ED96B0A}"/>
              </a:ext>
            </a:extLst>
          </p:cNvPr>
          <p:cNvSpPr>
            <a:spLocks noGrp="1"/>
          </p:cNvSpPr>
          <p:nvPr>
            <p:ph idx="1"/>
          </p:nvPr>
        </p:nvSpPr>
        <p:spPr>
          <a:xfrm>
            <a:off x="4447308" y="591344"/>
            <a:ext cx="6906491" cy="5585619"/>
          </a:xfrm>
        </p:spPr>
        <p:txBody>
          <a:bodyPr anchor="ctr">
            <a:normAutofit/>
          </a:bodyPr>
          <a:lstStyle/>
          <a:p>
            <a:pPr marL="0" indent="0" algn="just">
              <a:buNone/>
            </a:pPr>
            <a:r>
              <a:rPr lang="en-US" dirty="0"/>
              <a:t>How does SMOTE or SMOTE-ENC techniques perform in balancing datasets with both nominal and continuous features for COPD classification using the ExaSens dataset?</a:t>
            </a:r>
          </a:p>
        </p:txBody>
      </p:sp>
    </p:spTree>
    <p:extLst>
      <p:ext uri="{BB962C8B-B14F-4D97-AF65-F5344CB8AC3E}">
        <p14:creationId xmlns:p14="http://schemas.microsoft.com/office/powerpoint/2010/main" val="2536456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2813DD-A591-92D0-7736-342C76925839}"/>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Relevance to Identified Literature</a:t>
            </a: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CED663-49B6-BBDE-39CF-ADD0B4340475}"/>
              </a:ext>
            </a:extLst>
          </p:cNvPr>
          <p:cNvSpPr>
            <a:spLocks noGrp="1"/>
          </p:cNvSpPr>
          <p:nvPr>
            <p:ph idx="1"/>
          </p:nvPr>
        </p:nvSpPr>
        <p:spPr>
          <a:xfrm>
            <a:off x="4447308" y="591344"/>
            <a:ext cx="6906491" cy="5585619"/>
          </a:xfrm>
        </p:spPr>
        <p:txBody>
          <a:bodyPr anchor="ctr">
            <a:normAutofit/>
          </a:bodyPr>
          <a:lstStyle/>
          <a:p>
            <a:pPr marL="0" indent="0" algn="just">
              <a:buNone/>
            </a:pPr>
            <a:r>
              <a:rPr lang="en-US" sz="2200" dirty="0"/>
              <a:t>Drawing from the methodology proposed by Mukherjee and Khushi (2021), who introduced SMOTE-ENC for datasets with mixed (nominal and continuous)  features, it is extended to improve prediction accuracy for COPD classification. The ExaSens dataset, which combines both continuous and categorical data, represents a suitable test case for the applicability of SMOTE as well as SMOTE-ENC. By applying both techniques to this dataset, the goal is to balance the minority  class and improve the performance of machine learning models, particularly in the prediction of underrepresented COPD conditions.</a:t>
            </a:r>
          </a:p>
          <a:p>
            <a:pPr marL="0" indent="0" algn="just">
              <a:buNone/>
            </a:pPr>
            <a:r>
              <a:rPr lang="en-US" sz="2200" b="1" i="1" dirty="0"/>
              <a:t>Reference</a:t>
            </a:r>
          </a:p>
          <a:p>
            <a:pPr marL="0" indent="0" algn="just">
              <a:buNone/>
            </a:pPr>
            <a:r>
              <a:rPr lang="en-US" sz="2200" dirty="0"/>
              <a:t>Mukherjee, M. and Khushi, M., 2021. SMOTE-ENC: A novel SMOTE-based method to generate synthetic data for nominal and continuous features. Applied system innovation, 4(1), p.18.</a:t>
            </a:r>
          </a:p>
        </p:txBody>
      </p:sp>
    </p:spTree>
    <p:extLst>
      <p:ext uri="{BB962C8B-B14F-4D97-AF65-F5344CB8AC3E}">
        <p14:creationId xmlns:p14="http://schemas.microsoft.com/office/powerpoint/2010/main" val="2536302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13">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CF4649-8007-DE5E-7168-63E2537C738C}"/>
              </a:ext>
            </a:extLst>
          </p:cNvPr>
          <p:cNvSpPr>
            <a:spLocks noGrp="1"/>
          </p:cNvSpPr>
          <p:nvPr>
            <p:ph type="title"/>
          </p:nvPr>
        </p:nvSpPr>
        <p:spPr>
          <a:xfrm>
            <a:off x="686834" y="1153572"/>
            <a:ext cx="3200400" cy="4461163"/>
          </a:xfrm>
        </p:spPr>
        <p:txBody>
          <a:bodyPr>
            <a:normAutofit/>
          </a:bodyPr>
          <a:lstStyle/>
          <a:p>
            <a:r>
              <a:rPr lang="en-US" b="1">
                <a:solidFill>
                  <a:srgbClr val="FFFFFF"/>
                </a:solidFill>
              </a:rPr>
              <a:t>Research Objectives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Content Placeholder 2">
            <a:extLst>
              <a:ext uri="{FF2B5EF4-FFF2-40B4-BE49-F238E27FC236}">
                <a16:creationId xmlns:a16="http://schemas.microsoft.com/office/drawing/2014/main" id="{B7DB7A84-5A69-F7B4-0BF8-3EA5114EE17F}"/>
              </a:ext>
            </a:extLst>
          </p:cNvPr>
          <p:cNvSpPr>
            <a:spLocks noGrp="1"/>
          </p:cNvSpPr>
          <p:nvPr>
            <p:ph idx="1"/>
          </p:nvPr>
        </p:nvSpPr>
        <p:spPr>
          <a:xfrm>
            <a:off x="4447308" y="591344"/>
            <a:ext cx="6906491" cy="5585619"/>
          </a:xfrm>
        </p:spPr>
        <p:txBody>
          <a:bodyPr anchor="ctr">
            <a:normAutofit/>
          </a:bodyPr>
          <a:lstStyle/>
          <a:p>
            <a:pPr algn="just"/>
            <a:r>
              <a:rPr lang="en-US" sz="2000" dirty="0"/>
              <a:t>To conduct a comprehensive literature review on class imbalance in datasets with mixed nominal and continuous features and identify existing gaps.</a:t>
            </a:r>
          </a:p>
          <a:p>
            <a:pPr algn="just"/>
            <a:r>
              <a:rPr lang="en-US" sz="2000" dirty="0"/>
              <a:t>To gather and preprocess the </a:t>
            </a:r>
            <a:r>
              <a:rPr lang="en-US" sz="2000" dirty="0" err="1"/>
              <a:t>ExaSens</a:t>
            </a:r>
            <a:r>
              <a:rPr lang="en-US" sz="2000" dirty="0"/>
              <a:t> dataset, which contains saliva samples from COPD patients, ensuring that both continuous and nominal features are properly formatted for machine learning analysis.</a:t>
            </a:r>
          </a:p>
          <a:p>
            <a:pPr algn="just"/>
            <a:r>
              <a:rPr lang="en-US" sz="2000" dirty="0"/>
              <a:t>To apply SMOTE as well as SMOTE-ENC </a:t>
            </a:r>
            <a:r>
              <a:rPr lang="en-US" sz="2000" dirty="0" err="1"/>
              <a:t>seperately</a:t>
            </a:r>
            <a:r>
              <a:rPr lang="en-US" sz="2000" dirty="0"/>
              <a:t> in addressing class imbalance in the preprocessed data for COPD classification task.</a:t>
            </a:r>
          </a:p>
          <a:p>
            <a:pPr algn="just"/>
            <a:r>
              <a:rPr lang="en-US" sz="2000" dirty="0"/>
              <a:t>To implement machine learning models, such as Decision Trees, SVM, and Random Forest, on both SMOTE and SMOTE-ENC balanced data.</a:t>
            </a:r>
          </a:p>
          <a:p>
            <a:pPr algn="just"/>
            <a:r>
              <a:rPr lang="en-US" sz="2000" dirty="0"/>
              <a:t>To compare the performance of various classifiers on both SMOTE and SMOTE-ENC balanced data by performance metrics such as accuracy, precision, recall, F1-score, Area Under the Precision-Recall Curve (AUC-PR), Matthews Correlation Coefficient (MCC) and balanced accuracy. </a:t>
            </a:r>
          </a:p>
        </p:txBody>
      </p:sp>
    </p:spTree>
    <p:extLst>
      <p:ext uri="{BB962C8B-B14F-4D97-AF65-F5344CB8AC3E}">
        <p14:creationId xmlns:p14="http://schemas.microsoft.com/office/powerpoint/2010/main" val="578151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CE42146-03A3-CB35-D930-FDEB7E6C2C32}"/>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kern="1200">
                <a:solidFill>
                  <a:schemeClr val="tx1"/>
                </a:solidFill>
                <a:latin typeface="+mj-lt"/>
                <a:ea typeface="+mj-ea"/>
                <a:cs typeface="+mj-cs"/>
              </a:rPr>
              <a:t>Literature Review</a:t>
            </a:r>
          </a:p>
        </p:txBody>
      </p:sp>
      <p:sp>
        <p:nvSpPr>
          <p:cNvPr id="24" name="Rectangle: Rounded Corners 23">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Content Placeholder 4" descr="A table with text on it&#10;&#10;Description automatically generated">
            <a:extLst>
              <a:ext uri="{FF2B5EF4-FFF2-40B4-BE49-F238E27FC236}">
                <a16:creationId xmlns:a16="http://schemas.microsoft.com/office/drawing/2014/main" id="{BD015BFC-4C0A-4982-F99A-840DCA1157EB}"/>
              </a:ext>
            </a:extLst>
          </p:cNvPr>
          <p:cNvPicPr>
            <a:picLocks noChangeAspect="1"/>
          </p:cNvPicPr>
          <p:nvPr/>
        </p:nvPicPr>
        <p:blipFill>
          <a:blip r:embed="rId2"/>
          <a:stretch>
            <a:fillRect/>
          </a:stretch>
        </p:blipFill>
        <p:spPr>
          <a:xfrm>
            <a:off x="943159" y="2139484"/>
            <a:ext cx="10305682" cy="4096512"/>
          </a:xfrm>
          <a:prstGeom prst="rect">
            <a:avLst/>
          </a:prstGeom>
        </p:spPr>
      </p:pic>
    </p:spTree>
    <p:extLst>
      <p:ext uri="{BB962C8B-B14F-4D97-AF65-F5344CB8AC3E}">
        <p14:creationId xmlns:p14="http://schemas.microsoft.com/office/powerpoint/2010/main" val="279470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7CC187-1986-2A34-7F4B-8A058DBC2CCF}"/>
              </a:ext>
            </a:extLst>
          </p:cNvPr>
          <p:cNvSpPr>
            <a:spLocks noGrp="1"/>
          </p:cNvSpPr>
          <p:nvPr>
            <p:ph type="title"/>
          </p:nvPr>
        </p:nvSpPr>
        <p:spPr>
          <a:xfrm>
            <a:off x="841248" y="251312"/>
            <a:ext cx="10506456" cy="1010264"/>
          </a:xfrm>
        </p:spPr>
        <p:txBody>
          <a:bodyPr anchor="ctr">
            <a:normAutofit/>
          </a:bodyPr>
          <a:lstStyle/>
          <a:p>
            <a:r>
              <a:rPr lang="en-US" b="1"/>
              <a:t>Identification of Gaps</a:t>
            </a:r>
          </a:p>
        </p:txBody>
      </p:sp>
      <p:sp>
        <p:nvSpPr>
          <p:cNvPr id="15" name="Rectangle 14">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2">
            <a:extLst>
              <a:ext uri="{FF2B5EF4-FFF2-40B4-BE49-F238E27FC236}">
                <a16:creationId xmlns:a16="http://schemas.microsoft.com/office/drawing/2014/main" id="{006E0B7D-6F49-8E21-A20F-9CE5811341E0}"/>
              </a:ext>
            </a:extLst>
          </p:cNvPr>
          <p:cNvGraphicFramePr>
            <a:graphicFrameLocks noGrp="1"/>
          </p:cNvGraphicFramePr>
          <p:nvPr>
            <p:ph idx="1"/>
            <p:extLst>
              <p:ext uri="{D42A27DB-BD31-4B8C-83A1-F6EECF244321}">
                <p14:modId xmlns:p14="http://schemas.microsoft.com/office/powerpoint/2010/main" val="250241016"/>
              </p:ext>
            </p:extLst>
          </p:nvPr>
        </p:nvGraphicFramePr>
        <p:xfrm>
          <a:off x="838200" y="1650222"/>
          <a:ext cx="10506456" cy="458494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03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A20D8027-030F-79F7-F9A7-03F8F76E58D5}"/>
              </a:ext>
            </a:extLst>
          </p:cNvPr>
          <p:cNvPicPr>
            <a:picLocks noChangeAspect="1"/>
          </p:cNvPicPr>
          <p:nvPr/>
        </p:nvPicPr>
        <p:blipFill>
          <a:blip r:embed="rId2">
            <a:duotone>
              <a:schemeClr val="bg2">
                <a:shade val="45000"/>
                <a:satMod val="135000"/>
              </a:schemeClr>
              <a:prstClr val="white"/>
            </a:duotone>
          </a:blip>
          <a:srcRect t="6250"/>
          <a:stretch/>
        </p:blipFill>
        <p:spPr>
          <a:xfrm>
            <a:off x="20" y="10"/>
            <a:ext cx="12191980" cy="6857990"/>
          </a:xfrm>
          <a:prstGeom prst="rect">
            <a:avLst/>
          </a:prstGeom>
        </p:spPr>
      </p:pic>
      <p:sp>
        <p:nvSpPr>
          <p:cNvPr id="29" name="Rectangle 2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D184D9-2A9D-4228-0277-2ADF946ED5FB}"/>
              </a:ext>
            </a:extLst>
          </p:cNvPr>
          <p:cNvSpPr>
            <a:spLocks noGrp="1"/>
          </p:cNvSpPr>
          <p:nvPr>
            <p:ph type="title"/>
          </p:nvPr>
        </p:nvSpPr>
        <p:spPr>
          <a:xfrm>
            <a:off x="838200" y="365125"/>
            <a:ext cx="10515600" cy="1325563"/>
          </a:xfrm>
        </p:spPr>
        <p:txBody>
          <a:bodyPr>
            <a:normAutofit/>
          </a:bodyPr>
          <a:lstStyle/>
          <a:p>
            <a:r>
              <a:rPr lang="en-US" b="1"/>
              <a:t>Linkage to Aim</a:t>
            </a:r>
          </a:p>
        </p:txBody>
      </p:sp>
      <p:graphicFrame>
        <p:nvGraphicFramePr>
          <p:cNvPr id="23" name="Content Placeholder 2">
            <a:extLst>
              <a:ext uri="{FF2B5EF4-FFF2-40B4-BE49-F238E27FC236}">
                <a16:creationId xmlns:a16="http://schemas.microsoft.com/office/drawing/2014/main" id="{BC3FDC32-F208-B8C6-B256-0162FC740EA9}"/>
              </a:ext>
            </a:extLst>
          </p:cNvPr>
          <p:cNvGraphicFramePr>
            <a:graphicFrameLocks noGrp="1"/>
          </p:cNvGraphicFramePr>
          <p:nvPr>
            <p:ph idx="1"/>
            <p:extLst>
              <p:ext uri="{D42A27DB-BD31-4B8C-83A1-F6EECF244321}">
                <p14:modId xmlns:p14="http://schemas.microsoft.com/office/powerpoint/2010/main" val="27315988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0512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2" id="{836F738E-BA40-5D40-B1D2-5BFB417C292B}" vid="{2FCA5256-562B-4E47-86ED-5FE77A6952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1640</TotalTime>
  <Words>1301</Words>
  <Application>Microsoft Macintosh PowerPoint</Application>
  <PresentationFormat>Widescreen</PresentationFormat>
  <Paragraphs>96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Calibri</vt:lpstr>
      <vt:lpstr>Office Theme</vt:lpstr>
      <vt:lpstr>Evaluating the Effectiveness of SMOTE and SMOTE-ENC in Class Imbalance Medical Data</vt:lpstr>
      <vt:lpstr>Background</vt:lpstr>
      <vt:lpstr>Aim</vt:lpstr>
      <vt:lpstr>Research Question</vt:lpstr>
      <vt:lpstr>Relevance to Identified Literature</vt:lpstr>
      <vt:lpstr>Research Objectives</vt:lpstr>
      <vt:lpstr>Literature Review</vt:lpstr>
      <vt:lpstr>Identification of Gaps</vt:lpstr>
      <vt:lpstr>Linkage to Aim</vt:lpstr>
      <vt:lpstr>Rationale for choosing Dataset</vt:lpstr>
      <vt:lpstr>Dataset Details</vt:lpstr>
      <vt:lpstr>Dataset Description</vt:lpstr>
      <vt:lpstr>Ethical Requirements</vt:lpstr>
      <vt:lpstr>Tools and Technologies</vt:lpstr>
      <vt:lpstr>Research Methodology</vt:lpstr>
      <vt:lpstr>Project Plan</vt:lpstr>
      <vt:lpstr>Expected Outcomes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Evaluating the Effectiveness of SMOTE-ENC in Class Imbalance Medical Data</dc:title>
  <dc:creator>Nandana Vijayan [Student-PECS]</dc:creator>
  <cp:lastModifiedBy>Nandana Vijayan [Student-PECS]</cp:lastModifiedBy>
  <cp:revision>8</cp:revision>
  <dcterms:created xsi:type="dcterms:W3CDTF">2025-02-10T09:14:21Z</dcterms:created>
  <dcterms:modified xsi:type="dcterms:W3CDTF">2025-02-19T13:06:19Z</dcterms:modified>
</cp:coreProperties>
</file>