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200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29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14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51695"/>
            <a:ext cx="8649738" cy="2630368"/>
          </a:xfrm>
        </p:spPr>
        <p:txBody>
          <a:bodyPr>
            <a:normAutofit/>
          </a:bodyPr>
          <a:lstStyle/>
          <a:p>
            <a:r>
              <a:rPr lang="en-US" sz="4800" dirty="0"/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29" y="3982065"/>
            <a:ext cx="8867373" cy="1608205"/>
          </a:xfrm>
        </p:spPr>
        <p:txBody>
          <a:bodyPr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/>
              <a:t>STUDENT NAME: NANDANA PV</a:t>
            </a:r>
          </a:p>
          <a:p>
            <a:pPr algn="l">
              <a:spcAft>
                <a:spcPts val="600"/>
              </a:spcAft>
            </a:pPr>
            <a:r>
              <a:rPr lang="en-US" sz="1200" dirty="0"/>
              <a:t>REG. NO.: 312209523</a:t>
            </a:r>
          </a:p>
          <a:p>
            <a:pPr algn="l">
              <a:spcAft>
                <a:spcPts val="600"/>
              </a:spcAft>
            </a:pPr>
            <a:r>
              <a:rPr lang="en-US" sz="1200" dirty="0"/>
              <a:t>DEPARTMENT: B.COM BANK MANAGEMENT</a:t>
            </a:r>
          </a:p>
          <a:p>
            <a:pPr algn="l">
              <a:spcAft>
                <a:spcPts val="600"/>
              </a:spcAft>
            </a:pPr>
            <a:r>
              <a:rPr lang="en-US" sz="1200" dirty="0"/>
              <a:t>COLLEGE: ANNA ADARSH COLLEGE FOR WOMEN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F6D31B-9CE5-7912-FE77-A86C52C3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40" y="170885"/>
            <a:ext cx="3144774" cy="478044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MODELLING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2DC37-E4E1-00EF-D530-607E6B30D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4740" y="648929"/>
            <a:ext cx="7627376" cy="5928852"/>
          </a:xfrm>
        </p:spPr>
        <p:txBody>
          <a:bodyPr/>
          <a:lstStyle/>
          <a:p>
            <a:r>
              <a:rPr lang="en-US" dirty="0"/>
              <a:t>•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  <a:p>
            <a:r>
              <a:rPr lang="en-US" dirty="0"/>
              <a:t> -Download the employee dataset from Kaggle -After the download, an Excel sheet will open -In that sheet, we have employee data details which have 26 features</a:t>
            </a:r>
          </a:p>
          <a:p>
            <a:endParaRPr lang="en-US" dirty="0"/>
          </a:p>
          <a:p>
            <a:r>
              <a:rPr lang="en-US" dirty="0"/>
              <a:t> •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collection</a:t>
            </a:r>
          </a:p>
          <a:p>
            <a:r>
              <a:rPr lang="en-US" dirty="0"/>
              <a:t> -We are selecting 9-features for our project -In that feature, we have employee ID, employee name, employee type, gender, performance level, and employee rating. 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r>
              <a:rPr lang="en-US" dirty="0"/>
              <a:t> -In this method, we clear the empty rows or columns in the sheet </a:t>
            </a:r>
          </a:p>
          <a:p>
            <a:r>
              <a:rPr lang="en-US" dirty="0"/>
              <a:t>-By selecting the empty rows and clearing them using a conditional formatting 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87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8BE41F-9E05-411A-A0D5-231BD3D2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60284" y="82746"/>
            <a:ext cx="3144774" cy="408868"/>
          </a:xfrm>
        </p:spPr>
        <p:txBody>
          <a:bodyPr/>
          <a:lstStyle/>
          <a:p>
            <a:r>
              <a:rPr lang="en-US" sz="1800" dirty="0"/>
              <a:t>•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Performance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7A58-3F7E-D328-E81D-7978B1A2C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284" y="629264"/>
            <a:ext cx="7774348" cy="6007510"/>
          </a:xfrm>
        </p:spPr>
        <p:txBody>
          <a:bodyPr>
            <a:normAutofit/>
          </a:bodyPr>
          <a:lstStyle/>
          <a:p>
            <a:r>
              <a:rPr lang="en-US" dirty="0"/>
              <a:t>-Here, we calculate the performance of the employees</a:t>
            </a:r>
          </a:p>
          <a:p>
            <a:r>
              <a:rPr lang="en-US" dirty="0"/>
              <a:t> -By using a formula we can calculate the performance</a:t>
            </a:r>
          </a:p>
          <a:p>
            <a:r>
              <a:rPr lang="en-US" dirty="0"/>
              <a:t> -Using IF formula: =IF(Z2&gt;=5, "VERY HIGH", Z2&gt;=4, "HIGH", Z2&gt;=3, "MED", "TRUE", "LOW“)</a:t>
            </a:r>
          </a:p>
          <a:p>
            <a:endParaRPr lang="en-US" dirty="0"/>
          </a:p>
          <a:p>
            <a:r>
              <a:rPr lang="en-US" dirty="0"/>
              <a:t> •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Pivot table</a:t>
            </a:r>
          </a:p>
          <a:p>
            <a:r>
              <a:rPr lang="en-US" dirty="0"/>
              <a:t> -After creating the performance level, click on the pivot table icon -In that, an application will appear as a row, column, fields -Select the required items and click ok </a:t>
            </a:r>
          </a:p>
          <a:p>
            <a:r>
              <a:rPr lang="en-US" dirty="0"/>
              <a:t>-Then using the details create a graph 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r>
              <a:rPr lang="en-US" dirty="0"/>
              <a:t> -Using this method, we can know the performance level of the employees through the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68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683D-B2E7-6CA2-21D6-5BD1CE6C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35" y="403122"/>
            <a:ext cx="10058400" cy="1317523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RESULTS</a:t>
            </a:r>
            <a:br>
              <a:rPr lang="en-IN" sz="3600" dirty="0">
                <a:latin typeface="Arial Rounded MT Bold" panose="020F0704030504030204" pitchFamily="34" charset="0"/>
              </a:rPr>
            </a:br>
            <a:br>
              <a:rPr lang="en-IN" sz="3600" dirty="0">
                <a:latin typeface="Arial Rounded MT Bold" panose="020F0704030504030204" pitchFamily="34" charset="0"/>
              </a:rPr>
            </a:br>
            <a:r>
              <a:rPr lang="en-IN" sz="3600" dirty="0">
                <a:latin typeface="Arial Rounded MT Bold" panose="020F0704030504030204" pitchFamily="34" charset="0"/>
              </a:rPr>
              <a:t>			</a:t>
            </a:r>
            <a:r>
              <a:rPr lang="en-IN" sz="2000" dirty="0">
                <a:latin typeface="Arial Black" panose="020B0A04020102020204" pitchFamily="34" charset="0"/>
              </a:rPr>
              <a:t>Employee Performance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36A33-4627-E5B6-7FB9-1E1B82FBB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1368" r="-768"/>
          <a:stretch/>
        </p:blipFill>
        <p:spPr>
          <a:xfrm>
            <a:off x="585019" y="1720645"/>
            <a:ext cx="10058400" cy="4660490"/>
          </a:xfrm>
        </p:spPr>
      </p:pic>
    </p:spTree>
    <p:extLst>
      <p:ext uri="{BB962C8B-B14F-4D97-AF65-F5344CB8AC3E}">
        <p14:creationId xmlns:p14="http://schemas.microsoft.com/office/powerpoint/2010/main" val="7128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1E46-5E88-5B84-43F0-E4ADD5CD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25" y="475445"/>
            <a:ext cx="10058400" cy="1371600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Performance Level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BA3B9-24FB-6269-C03F-A84D2003F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496" y="1573161"/>
            <a:ext cx="7635578" cy="4719484"/>
          </a:xfrm>
        </p:spPr>
      </p:pic>
    </p:spTree>
    <p:extLst>
      <p:ext uri="{BB962C8B-B14F-4D97-AF65-F5344CB8AC3E}">
        <p14:creationId xmlns:p14="http://schemas.microsoft.com/office/powerpoint/2010/main" val="394693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AFAE-42B0-1239-7199-28FF797D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B17F-25DE-9BE3-42AE-2A10E547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Effective employee performance analysis has far-reaching benefits, including better resource allocation, enhanced accountability, improved succession planning, increased employee retention, data-driven promotions, skills gap identification, enhanced employee experience, strategic alignment, competitive benchmarking, and continuous improvement. Accurate performance assessments enable targeted development initiatives, improved employee engagement, and a culture of constructive feedback, ultimately leading to a high-performing culture that supports the organization's overall mission and objectives.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7348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A2A9-0FDB-69D8-C3A2-166D07107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971798"/>
            <a:ext cx="8933796" cy="112825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EMPLOYEE PERFORMANCE ANALYSIS USING EXCEL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68789-C59F-30B2-17B5-E3451C7E0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053" y="1919198"/>
            <a:ext cx="8936846" cy="457201"/>
          </a:xfrm>
        </p:spPr>
        <p:txBody>
          <a:bodyPr/>
          <a:lstStyle/>
          <a:p>
            <a:pPr algn="l"/>
            <a:r>
              <a:rPr lang="en-US" dirty="0"/>
              <a:t>PROJECT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85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425E-D5C6-99F0-E205-0C869C20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410B-13E4-AE83-A4F9-110E34B08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End 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Our Solution and Proposition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Dataset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Modelling Approach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Results and Discussion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86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5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51695"/>
            <a:ext cx="8649738" cy="534189"/>
          </a:xfrm>
        </p:spPr>
        <p:txBody>
          <a:bodyPr>
            <a:noAutofit/>
          </a:bodyPr>
          <a:lstStyle/>
          <a:p>
            <a:pPr algn="l"/>
            <a:r>
              <a:rPr lang="en-IN" sz="3600" dirty="0">
                <a:latin typeface="Arial Rounded MT Bold" panose="020F0704030504030204" pitchFamily="34" charset="0"/>
              </a:rPr>
              <a:t>PROBLEM STATEMENT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29" y="2762866"/>
            <a:ext cx="8867373" cy="2458064"/>
          </a:xfrm>
        </p:spPr>
        <p:txBody>
          <a:bodyPr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2400" dirty="0"/>
              <a:t>Analyzing and evaluating the performance of employees over the past years to identify strengths, areas for improvement, and overall trends that can inform strategic HR decisions</a:t>
            </a:r>
            <a:r>
              <a:rPr lang="en-US" sz="1200" dirty="0"/>
              <a:t>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DD3C-8B4D-EB92-A641-7716525F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6608-0990-12C6-9B34-9CAC384E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It aims to develop a comprehensive framework for evaluating employee performance. The scope includes analyzing job responsibilities, goals, and key performance indicators. A combination of quantitative and qualitative approaches will be used to assess performance. The expected outcome is accurate performance assessments and targeted development plans. This will enable data-driven decision-making to enhance organizational efficiency.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02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7FDF-A378-6AE2-8157-807E8065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WHO ARE THE END USERS ?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CE53954-977C-C54F-7DFA-3CB019E81AAA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5943599" y="-857865"/>
            <a:ext cx="4134465" cy="41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BEBE0A7F-5729-3EF2-F015-4A6D82818D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40077" y="2428568"/>
            <a:ext cx="6735097" cy="34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02983-DCC6-734B-4BD9-9E4FD8AB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46" y="1671484"/>
            <a:ext cx="9334500" cy="45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5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8591-FC4C-8731-F864-AA65633B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Our solution and its value proposition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1741-0669-FB6A-51EF-D7A1F4E7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Conditional formatting-missing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Filter-remove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Formula-performance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Pivot-summary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Graph-data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35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918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51695"/>
            <a:ext cx="8649738" cy="534189"/>
          </a:xfrm>
        </p:spPr>
        <p:txBody>
          <a:bodyPr>
            <a:noAutofit/>
          </a:bodyPr>
          <a:lstStyle/>
          <a:p>
            <a:pPr algn="l"/>
            <a:r>
              <a:rPr lang="en-IN" sz="4000" dirty="0">
                <a:latin typeface="Arial Rounded MT Bold" panose="020F0704030504030204" pitchFamily="34" charset="0"/>
              </a:rPr>
              <a:t>DATASET DESCRIPTION 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29" y="2762866"/>
            <a:ext cx="8867373" cy="2458064"/>
          </a:xfrm>
        </p:spPr>
        <p:txBody>
          <a:bodyPr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/>
              <a:t>• Employee dataset from Kaggle</a:t>
            </a:r>
          </a:p>
          <a:p>
            <a:pPr algn="l">
              <a:spcAft>
                <a:spcPts val="600"/>
              </a:spcAft>
            </a:pPr>
            <a:r>
              <a:rPr lang="en-US" sz="1200" dirty="0"/>
              <a:t> • 26-features</a:t>
            </a:r>
          </a:p>
          <a:p>
            <a:pPr algn="l">
              <a:spcAft>
                <a:spcPts val="600"/>
              </a:spcAft>
            </a:pPr>
            <a:r>
              <a:rPr lang="en-US" sz="1200" dirty="0"/>
              <a:t> • We selected 9-features </a:t>
            </a:r>
          </a:p>
          <a:p>
            <a:pPr algn="l">
              <a:spcAft>
                <a:spcPts val="600"/>
              </a:spcAft>
            </a:pPr>
            <a:r>
              <a:rPr lang="en-US" sz="1200" dirty="0"/>
              <a:t>	Employee ID number</a:t>
            </a:r>
          </a:p>
          <a:p>
            <a:pPr algn="l">
              <a:spcAft>
                <a:spcPts val="600"/>
              </a:spcAft>
            </a:pPr>
            <a:r>
              <a:rPr lang="en-US" sz="1200" dirty="0"/>
              <a:t>	Employee name </a:t>
            </a:r>
          </a:p>
          <a:p>
            <a:pPr algn="l">
              <a:spcAft>
                <a:spcPts val="600"/>
              </a:spcAft>
            </a:pPr>
            <a:r>
              <a:rPr lang="en-US" sz="1200" dirty="0"/>
              <a:t>	Employee type</a:t>
            </a:r>
          </a:p>
          <a:p>
            <a:pPr algn="l">
              <a:spcAft>
                <a:spcPts val="600"/>
              </a:spcAft>
            </a:pPr>
            <a:r>
              <a:rPr lang="en-US" sz="1200" dirty="0"/>
              <a:t>	Performance level</a:t>
            </a:r>
          </a:p>
          <a:p>
            <a:pPr algn="l">
              <a:spcAft>
                <a:spcPts val="600"/>
              </a:spcAft>
            </a:pPr>
            <a:r>
              <a:rPr lang="en-US" sz="1200" dirty="0"/>
              <a:t>	Gender</a:t>
            </a:r>
          </a:p>
          <a:p>
            <a:pPr algn="l">
              <a:spcAft>
                <a:spcPts val="600"/>
              </a:spcAft>
            </a:pPr>
            <a:r>
              <a:rPr lang="en-US" sz="1200" dirty="0"/>
              <a:t>	Employee rating number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03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7098-5E75-02A5-331D-A30798E6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THE “WOW” IN OUR SOLUTION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7131-0B83-240B-3434-0F96B773E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Using this formula we have measured the performance level of employees working in an organization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Performance level = IF(Z2&gt;=5,"VERY HIGH",Z2&gt;= 4,"HIGH",Z2&gt;=3,"MED","TRUE","LOW“)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39681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3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{97147F7D-89C7-493E-806C-0CC8235555EF}tf11531919_win32</Template>
  <TotalTime>73</TotalTime>
  <Words>597</Words>
  <Application>Microsoft Office PowerPoint</Application>
  <PresentationFormat>Widescreen</PresentationFormat>
  <Paragraphs>69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Arial Rounded MT Bold</vt:lpstr>
      <vt:lpstr>Avenir Next LT Pro</vt:lpstr>
      <vt:lpstr>Avenir Next LT Pro Light</vt:lpstr>
      <vt:lpstr>Calibri</vt:lpstr>
      <vt:lpstr>Garamond</vt:lpstr>
      <vt:lpstr>Wingdings</vt:lpstr>
      <vt:lpstr>SavonVTI</vt:lpstr>
      <vt:lpstr>EMPLOYEE DATA ANALYSIS USING EXCEL</vt:lpstr>
      <vt:lpstr>EMPLOYEE PERFORMANCE ANALYSIS USING EXCEL</vt:lpstr>
      <vt:lpstr>AGENDA</vt:lpstr>
      <vt:lpstr>PROBLEM STATEMENT</vt:lpstr>
      <vt:lpstr>PROJECT OVERVIEW</vt:lpstr>
      <vt:lpstr>WHO ARE THE END USERS ?</vt:lpstr>
      <vt:lpstr>Our solution and its value proposition </vt:lpstr>
      <vt:lpstr>DATASET DESCRIPTION </vt:lpstr>
      <vt:lpstr>THE “WOW” IN OUR SOLUTION</vt:lpstr>
      <vt:lpstr>MODELLING</vt:lpstr>
      <vt:lpstr>• Performance level</vt:lpstr>
      <vt:lpstr>RESULTS     Employee Performance Analysis</vt:lpstr>
      <vt:lpstr>Performance Level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Nived P V</dc:creator>
  <cp:lastModifiedBy>Nived P V</cp:lastModifiedBy>
  <cp:revision>1</cp:revision>
  <dcterms:created xsi:type="dcterms:W3CDTF">2024-09-02T03:29:27Z</dcterms:created>
  <dcterms:modified xsi:type="dcterms:W3CDTF">2024-09-02T04:44:27Z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