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E06BC6-D5CF-48AF-B8D5-D5592A8CA5F6}" type="datetimeFigureOut">
              <a:rPr lang="en-IN" smtClean="0"/>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CE94495-B2F9-4A0E-92F8-2973D0573B03}"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E06BC6-D5CF-48AF-B8D5-D5592A8CA5F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94495-B2F9-4A0E-92F8-2973D0573B03}"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E06BC6-D5CF-48AF-B8D5-D5592A8CA5F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94495-B2F9-4A0E-92F8-2973D0573B03}"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0E06BC6-D5CF-48AF-B8D5-D5592A8CA5F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94495-B2F9-4A0E-92F8-2973D0573B03}"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0E06BC6-D5CF-48AF-B8D5-D5592A8CA5F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E94495-B2F9-4A0E-92F8-2973D0573B03}"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E06BC6-D5CF-48AF-B8D5-D5592A8CA5F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E94495-B2F9-4A0E-92F8-2973D0573B03}"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0E06BC6-D5CF-48AF-B8D5-D5592A8CA5F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E94495-B2F9-4A0E-92F8-2973D0573B03}"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06BC6-D5CF-48AF-B8D5-D5592A8CA5F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E94495-B2F9-4A0E-92F8-2973D0573B03}"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06BC6-D5CF-48AF-B8D5-D5592A8CA5F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E94495-B2F9-4A0E-92F8-2973D0573B0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E06BC6-D5CF-48AF-B8D5-D5592A8CA5F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E94495-B2F9-4A0E-92F8-2973D0573B03}"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0E06BC6-D5CF-48AF-B8D5-D5592A8CA5F6}" type="datetimeFigureOut">
              <a:rPr lang="en-IN" smtClean="0"/>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CE94495-B2F9-4A0E-92F8-2973D0573B03}"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0E06BC6-D5CF-48AF-B8D5-D5592A8CA5F6}" type="datetimeFigureOut">
              <a:rPr lang="en-IN" smtClean="0"/>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CE94495-B2F9-4A0E-92F8-2973D0573B03}" type="slidenum">
              <a:rPr lang="en-IN" smtClean="0"/>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2329732"/>
            <a:ext cx="8637073" cy="2075291"/>
          </a:xfrm>
        </p:spPr>
        <p:txBody>
          <a:bodyPr>
            <a:normAutofit/>
          </a:bodyPr>
          <a:lstStyle/>
          <a:p>
            <a:r>
              <a:rPr lang="en-US" dirty="0"/>
              <a:t>Psychological stress detection </a:t>
            </a:r>
            <a:endParaRPr lang="en-IN" dirty="0"/>
          </a:p>
        </p:txBody>
      </p:sp>
      <p:sp>
        <p:nvSpPr>
          <p:cNvPr id="3" name="Subtitle 2"/>
          <p:cNvSpPr>
            <a:spLocks noGrp="1"/>
          </p:cNvSpPr>
          <p:nvPr>
            <p:ph type="subTitle" idx="1"/>
          </p:nvPr>
        </p:nvSpPr>
        <p:spPr>
          <a:xfrm>
            <a:off x="1885042" y="3563009"/>
            <a:ext cx="8637072" cy="977621"/>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CONTENTS</a:t>
            </a:r>
            <a:endParaRPr lang="en-IN" sz="4800" dirty="0"/>
          </a:p>
        </p:txBody>
      </p:sp>
      <p:sp>
        <p:nvSpPr>
          <p:cNvPr id="3" name="Content Placeholder 2"/>
          <p:cNvSpPr>
            <a:spLocks noGrp="1"/>
          </p:cNvSpPr>
          <p:nvPr>
            <p:ph idx="1"/>
          </p:nvPr>
        </p:nvSpPr>
        <p:spPr/>
        <p:txBody>
          <a:bodyPr>
            <a:normAutofit fontScale="85000" lnSpcReduction="10000"/>
          </a:bodyPr>
          <a:lstStyle/>
          <a:p>
            <a:r>
              <a:rPr lang="en-US" sz="3200" dirty="0"/>
              <a:t>Abstract</a:t>
            </a:r>
            <a:r>
              <a:rPr lang="en-US" dirty="0"/>
              <a:t> </a:t>
            </a:r>
            <a:endParaRPr lang="en-US" dirty="0"/>
          </a:p>
          <a:p>
            <a:r>
              <a:rPr lang="en-US" sz="3200" dirty="0"/>
              <a:t>Introduction </a:t>
            </a:r>
            <a:endParaRPr lang="en-US" sz="3200" dirty="0"/>
          </a:p>
          <a:p>
            <a:r>
              <a:rPr lang="en-US" sz="3200" dirty="0"/>
              <a:t>Literature Survey</a:t>
            </a:r>
            <a:endParaRPr lang="en-US" sz="3200" dirty="0"/>
          </a:p>
          <a:p>
            <a:r>
              <a:rPr lang="en-US" sz="3200" dirty="0"/>
              <a:t>Functional Requirements</a:t>
            </a:r>
            <a:endParaRPr lang="en-US" sz="3200" dirty="0"/>
          </a:p>
          <a:p>
            <a:r>
              <a:rPr lang="en-US" sz="3200" dirty="0"/>
              <a:t>Non Functional Requirements</a:t>
            </a:r>
            <a:endParaRPr lang="en-US" sz="3200" dirty="0"/>
          </a:p>
          <a:p>
            <a:r>
              <a:rPr lang="en-US" sz="3200" dirty="0"/>
              <a:t>Conclusion</a:t>
            </a:r>
            <a:endParaRPr lang="en-US" sz="32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lstStyle/>
          <a:p>
            <a:r>
              <a:rPr lang="en-US" dirty="0"/>
              <a:t>Many of the population now face stress leading to psychological issues. </a:t>
            </a:r>
            <a:endParaRPr lang="en-US" dirty="0"/>
          </a:p>
          <a:p>
            <a:r>
              <a:rPr lang="en-US" dirty="0"/>
              <a:t>Therefore, stress factors must be identified before a big health problem is involved. BP, heart failure, or death are usually caused by excessive stress. </a:t>
            </a:r>
            <a:endParaRPr lang="en-US" dirty="0"/>
          </a:p>
          <a:p>
            <a:r>
              <a:rPr lang="en-US" dirty="0"/>
              <a:t>The social media data like posting on Facebook profiles, twits on twitter, etc are used to recognize human stress, as people communicate their social media feelings, promote the acquirement of social data, and detect stress based on their behaviour.</a:t>
            </a:r>
            <a:endParaRPr lang="en-IN"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IN" dirty="0"/>
          </a:p>
        </p:txBody>
      </p:sp>
      <p:sp>
        <p:nvSpPr>
          <p:cNvPr id="3" name="Content Placeholder 2"/>
          <p:cNvSpPr>
            <a:spLocks noGrp="1"/>
          </p:cNvSpPr>
          <p:nvPr>
            <p:ph idx="1"/>
          </p:nvPr>
        </p:nvSpPr>
        <p:spPr/>
        <p:txBody>
          <a:bodyPr>
            <a:normAutofit/>
          </a:bodyPr>
          <a:lstStyle/>
          <a:p>
            <a:r>
              <a:rPr lang="en-US" dirty="0"/>
              <a:t>For stress recognition processes, Textual, visual and social attributes are measured accordingly. </a:t>
            </a:r>
            <a:endParaRPr lang="en-US" dirty="0"/>
          </a:p>
          <a:p>
            <a:r>
              <a:rPr lang="en-US" dirty="0"/>
              <a:t> A new hybrid model has been suggested which includes factor graphics and NLP OR NAIVE BAYES for the pull of tweet contents and social interaction stress sensing.</a:t>
            </a:r>
            <a:endParaRPr lang="en-US" dirty="0"/>
          </a:p>
          <a:p>
            <a:r>
              <a:rPr lang="en-US" dirty="0"/>
              <a:t>Psychological stress today is continually portrayed as a big health concern.</a:t>
            </a:r>
            <a:endParaRPr lang="en-US" dirty="0"/>
          </a:p>
          <a:p>
            <a:r>
              <a:rPr lang="en-US" dirty="0"/>
              <a:t>Use machine learning approaches, such as NLP OR NAIVE BAYES, to classify social data for stress identification. </a:t>
            </a:r>
            <a:endParaRPr lang="en-IN"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a:t>
            </a:r>
            <a:endParaRPr lang="en-IN" dirty="0"/>
          </a:p>
        </p:txBody>
      </p:sp>
      <p:sp>
        <p:nvSpPr>
          <p:cNvPr id="3" name="Content Placeholder 2"/>
          <p:cNvSpPr>
            <a:spLocks noGrp="1"/>
          </p:cNvSpPr>
          <p:nvPr>
            <p:ph idx="1"/>
          </p:nvPr>
        </p:nvSpPr>
        <p:spPr/>
        <p:txBody>
          <a:bodyPr/>
          <a:lstStyle/>
          <a:p>
            <a:r>
              <a:rPr lang="en-US" dirty="0"/>
              <a:t>Statistical Features-Based Real-Time Detection Twitter Spam</a:t>
            </a:r>
            <a:endParaRPr lang="en-US" dirty="0"/>
          </a:p>
          <a:p>
            <a:r>
              <a:rPr lang="en-US" dirty="0"/>
              <a:t>Effect of Spam on Hash tag Recommendation for Tweets</a:t>
            </a:r>
            <a:endParaRPr lang="en-US" dirty="0"/>
          </a:p>
          <a:p>
            <a:r>
              <a:rPr lang="en-US" dirty="0"/>
              <a:t>HSpam14: A Collection of 14 Million Tweets for Hashtag-Oriented Spam Research</a:t>
            </a:r>
            <a:endParaRPr lang="en-US" dirty="0"/>
          </a:p>
          <a:p>
            <a:r>
              <a:rPr lang="en-US" dirty="0"/>
              <a:t>An Analysis of 14 Million Tweets on Hashtag-Oriented Spamming</a:t>
            </a:r>
            <a:endParaRPr lang="en-US" dirty="0"/>
          </a:p>
          <a:p>
            <a:r>
              <a:rPr lang="en-US" dirty="0"/>
              <a:t>Semi-Supervised Spam Detection in Twitter Stream</a:t>
            </a:r>
            <a:endParaRPr lang="en-US"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REQIREMENTS</a:t>
            </a:r>
            <a:endParaRPr lang="en-IN" dirty="0"/>
          </a:p>
        </p:txBody>
      </p:sp>
      <p:sp>
        <p:nvSpPr>
          <p:cNvPr id="3" name="Content Placeholder 2"/>
          <p:cNvSpPr>
            <a:spLocks noGrp="1"/>
          </p:cNvSpPr>
          <p:nvPr>
            <p:ph idx="1"/>
          </p:nvPr>
        </p:nvSpPr>
        <p:spPr/>
        <p:txBody>
          <a:bodyPr/>
          <a:lstStyle/>
          <a:p>
            <a:r>
              <a:rPr lang="en-US" dirty="0"/>
              <a:t>A function of software system is defined in functional requirement and the behavior of the system is evaluated when presented with specific inputs or conditions which may include calculations, data manipulation and processing and other specific functionality.</a:t>
            </a:r>
            <a:endParaRPr lang="en-IN"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t>Usability</a:t>
            </a:r>
            <a:endParaRPr lang="en-IN" sz="2400" dirty="0"/>
          </a:p>
          <a:p>
            <a:pPr marL="0" indent="0">
              <a:buNone/>
            </a:pPr>
            <a:r>
              <a:rPr lang="en-IN" sz="2400" dirty="0"/>
              <a:t> </a:t>
            </a:r>
            <a:r>
              <a:rPr lang="en-IN" dirty="0"/>
              <a:t>Simple is the key here. The system must be simple that people like to use it, but not so complex that people avoid using it. The user must be familiar with the user interfaces and should not have problems in migrating to a new system with a new environment</a:t>
            </a:r>
            <a:r>
              <a:rPr lang="en-IN" sz="2400" dirty="0"/>
              <a:t>.</a:t>
            </a:r>
            <a:endParaRPr lang="en-US" sz="2400" dirty="0"/>
          </a:p>
          <a:p>
            <a:pPr marL="0" indent="0">
              <a:buNone/>
            </a:pPr>
            <a:r>
              <a:rPr lang="en-IN" sz="2400" dirty="0"/>
              <a:t>Reliability</a:t>
            </a:r>
            <a:endParaRPr lang="en-IN" sz="2400" dirty="0"/>
          </a:p>
          <a:p>
            <a:pPr marL="0" indent="0">
              <a:buNone/>
            </a:pPr>
            <a:r>
              <a:rPr lang="en-IN" dirty="0"/>
              <a:t>The system should be trustworthy and reliable in providing the functionalities. Once user made some changes, the changes must be made visible by the system</a:t>
            </a:r>
            <a:r>
              <a:rPr lang="en-IN" sz="2400" dirty="0"/>
              <a:t>.</a:t>
            </a:r>
            <a:endParaRPr lang="en-IN" sz="2400"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US" dirty="0"/>
              <a:t>Human stress has risen for several days, leading to significant health problems.</a:t>
            </a:r>
            <a:endParaRPr lang="en-US" dirty="0"/>
          </a:p>
          <a:p>
            <a:r>
              <a:rPr lang="en-US" dirty="0"/>
              <a:t>The Twitter dataset is used for user behavior and NLP OR NAIVE BAYES for training content classification.</a:t>
            </a:r>
            <a:endParaRPr lang="en-US" dirty="0"/>
          </a:p>
          <a:p>
            <a:r>
              <a:rPr lang="en-US" dirty="0"/>
              <a:t>NLP OR NAIVE BAYES is used for classification.</a:t>
            </a:r>
            <a:endParaRPr lang="en-IN" dirty="0"/>
          </a:p>
        </p:txBody>
      </p:sp>
    </p:spTree>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2383</Words>
  <Application>WPS Presentation</Application>
  <PresentationFormat>Widescreen</PresentationFormat>
  <Paragraphs>66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Gill Sans MT</vt:lpstr>
      <vt:lpstr>Microsoft YaHei</vt:lpstr>
      <vt:lpstr>Arial Unicode MS</vt:lpstr>
      <vt:lpstr>Calibri</vt:lpstr>
      <vt:lpstr>Gallery</vt:lpstr>
      <vt:lpstr>Psychological stress detection </vt:lpstr>
      <vt:lpstr>CONTENTS</vt:lpstr>
      <vt:lpstr>ABSTRACT</vt:lpstr>
      <vt:lpstr>INTRODUCTION </vt:lpstr>
      <vt:lpstr>LITERATURE SURVEY </vt:lpstr>
      <vt:lpstr>FUNCTIONAL REQIREMENTS</vt:lpstr>
      <vt:lpstr>Non-functional requirements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stress detection </dc:title>
  <dc:creator>Adithya S</dc:creator>
  <cp:lastModifiedBy>Nandana Gowda</cp:lastModifiedBy>
  <cp:revision>2</cp:revision>
  <dcterms:created xsi:type="dcterms:W3CDTF">2021-11-17T15:04:00Z</dcterms:created>
  <dcterms:modified xsi:type="dcterms:W3CDTF">2023-01-07T19:21:40Z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23C028A1C47A4F2DB1C5608959FB6A5A</vt:lpwstr>
  </property>
  <property fmtid="{D5CDD505-2E9C-101B-9397-08002B2CF9AE}" pid="3" name="KSOProductBuildVer">
    <vt:lpwstr>1033-11.2.0.11440</vt:lpwstr>
  </property>
</Properties>
</file>