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2" r:id="rId10"/>
    <p:sldId id="264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C0B6AB-09D2-7394-BB5B-387A9331F1F5}" v="123" dt="2025-07-03T19:23:48.070"/>
    <p1510:client id="{8B093F8E-542B-A42F-5443-346B1697A87F}" v="259" dt="2025-07-03T19:00:00.214"/>
    <p1510:client id="{8BE5E57A-C698-9D18-9CC7-B94860C80E39}" v="465" dt="2025-07-03T19:55:08.9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3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151586" y="3429000"/>
            <a:ext cx="6870861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alibri"/>
                <a:cs typeface="Times New Roman"/>
              </a:rPr>
              <a:t>CARBON EMMISION PREDICTION </a:t>
            </a:r>
            <a:r>
              <a:rPr lang="en-IN" sz="3600" b="1" dirty="0">
                <a:solidFill>
                  <a:schemeClr val="bg1"/>
                </a:solidFill>
                <a:latin typeface="Calibri"/>
                <a:cs typeface="Times New Roman"/>
              </a:rPr>
              <a:t> </a:t>
            </a:r>
            <a:endParaRPr lang="en-US" sz="3600" b="1" dirty="0">
              <a:solidFill>
                <a:schemeClr val="bg1"/>
              </a:solidFill>
              <a:latin typeface="Calibri"/>
              <a:cs typeface="Times New Roman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A81254-8B2B-AEF2-8422-0B00C461E3FA}"/>
              </a:ext>
            </a:extLst>
          </p:cNvPr>
          <p:cNvSpPr txBox="1"/>
          <p:nvPr/>
        </p:nvSpPr>
        <p:spPr>
          <a:xfrm>
            <a:off x="714046" y="1904124"/>
            <a:ext cx="978663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0" dirty="0">
                <a:solidFill>
                  <a:schemeClr val="accent5">
                    <a:lumMod val="76000"/>
                  </a:schemeClr>
                </a:solidFill>
              </a:rPr>
              <a:t>       THANKYOU</a:t>
            </a:r>
          </a:p>
        </p:txBody>
      </p:sp>
    </p:spTree>
    <p:extLst>
      <p:ext uri="{BB962C8B-B14F-4D97-AF65-F5344CB8AC3E}">
        <p14:creationId xmlns:p14="http://schemas.microsoft.com/office/powerpoint/2010/main" val="174035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 smtClean="0">
                <a:latin typeface="+mn-lt"/>
              </a:rPr>
              <a:t>Source  code  </a:t>
            </a:r>
            <a:r>
              <a:rPr lang="en-IN" sz="1200" b="1" dirty="0">
                <a:latin typeface="+mn-lt"/>
              </a:rPr>
              <a:t>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</a:rPr>
              <a:t>https://github.com/Nandanarenjith/AICETE-PROJECT-CARBON-EMISSION-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517FA8-9055-BACC-C57B-33B2C803B8A8}"/>
              </a:ext>
            </a:extLst>
          </p:cNvPr>
          <p:cNvSpPr txBox="1"/>
          <p:nvPr/>
        </p:nvSpPr>
        <p:spPr>
          <a:xfrm>
            <a:off x="219808" y="1465384"/>
            <a:ext cx="7165730" cy="46474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sz="1850" b="1" dirty="0"/>
              <a:t>Understand global carbon emission patterns</a:t>
            </a:r>
            <a:r>
              <a:rPr lang="en-US" sz="1850" dirty="0"/>
              <a:t> and their correlation with climate change.</a:t>
            </a:r>
            <a:endParaRPr lang="en-US" dirty="0"/>
          </a:p>
          <a:p>
            <a:pPr marL="285750" indent="-285750">
              <a:buChar char="•"/>
            </a:pPr>
            <a:r>
              <a:rPr lang="en-US" sz="1850" b="1" dirty="0"/>
              <a:t>Learn data preprocessing techniques</a:t>
            </a:r>
            <a:r>
              <a:rPr lang="en-US" sz="1850" dirty="0"/>
              <a:t>, including handling missing values, encoding categorical data, and removing outliers.</a:t>
            </a:r>
            <a:endParaRPr lang="en-US" dirty="0"/>
          </a:p>
          <a:p>
            <a:pPr marL="285750" indent="-285750">
              <a:buChar char="•"/>
            </a:pPr>
            <a:r>
              <a:rPr lang="en-US" sz="1850" b="1" dirty="0"/>
              <a:t>Perform Exploratory Data Analysis (EDA)</a:t>
            </a:r>
            <a:r>
              <a:rPr lang="en-US" sz="1850" dirty="0"/>
              <a:t> using visualization tools such as Matplotlib and Seaborn to uncover hidden patterns.</a:t>
            </a:r>
            <a:endParaRPr lang="en-US" dirty="0"/>
          </a:p>
          <a:p>
            <a:pPr marL="285750" indent="-285750">
              <a:buChar char="•"/>
            </a:pPr>
            <a:r>
              <a:rPr lang="en-US" sz="1850" b="1" dirty="0"/>
              <a:t>Implement machine learning models</a:t>
            </a:r>
            <a:r>
              <a:rPr lang="en-US" sz="1850" dirty="0"/>
              <a:t>, especially regression techniques like Linear Regression and Random Forest.</a:t>
            </a:r>
            <a:endParaRPr lang="en-US" dirty="0"/>
          </a:p>
          <a:p>
            <a:pPr marL="285750" indent="-285750">
              <a:buChar char="•"/>
            </a:pPr>
            <a:r>
              <a:rPr lang="en-US" sz="1850" b="1" dirty="0"/>
              <a:t>Evaluate model performance</a:t>
            </a:r>
            <a:r>
              <a:rPr lang="en-US" sz="1850" dirty="0"/>
              <a:t> using standard metrics like Mean Absolute Error (MAE), Mean Squared Error (MSE), and R² Score.</a:t>
            </a:r>
            <a:endParaRPr lang="en-US" dirty="0"/>
          </a:p>
          <a:p>
            <a:pPr marL="285750" indent="-285750">
              <a:buChar char="•"/>
            </a:pPr>
            <a:r>
              <a:rPr lang="en-US" sz="1850" b="1" dirty="0"/>
              <a:t>Apply insights from predictions</a:t>
            </a:r>
            <a:r>
              <a:rPr lang="en-US" sz="1850" dirty="0"/>
              <a:t> to support climate policy decisions and encourage sustainable development planning.</a:t>
            </a:r>
            <a:endParaRPr lang="en-US" dirty="0"/>
          </a:p>
          <a:p>
            <a:pPr algn="l"/>
            <a:endParaRPr lang="en-US" sz="1850" dirty="0"/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953AF6-F486-DF6B-BA08-BF7602E1FE1B}"/>
              </a:ext>
            </a:extLst>
          </p:cNvPr>
          <p:cNvSpPr txBox="1"/>
          <p:nvPr/>
        </p:nvSpPr>
        <p:spPr>
          <a:xfrm>
            <a:off x="307730" y="1670538"/>
            <a:ext cx="7063153" cy="49321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sz="1850" b="1" dirty="0"/>
              <a:t>Python</a:t>
            </a:r>
            <a:r>
              <a:rPr lang="en-US" sz="1850" dirty="0"/>
              <a:t>: Programming language used.</a:t>
            </a:r>
            <a:endParaRPr lang="en-US" dirty="0"/>
          </a:p>
          <a:p>
            <a:pPr marL="285750" indent="-285750">
              <a:buChar char="•"/>
            </a:pPr>
            <a:endParaRPr lang="en-US" sz="1850" b="1" dirty="0"/>
          </a:p>
          <a:p>
            <a:pPr marL="285750" indent="-285750">
              <a:buChar char="•"/>
            </a:pPr>
            <a:r>
              <a:rPr lang="en-US" sz="1850" b="1" dirty="0"/>
              <a:t>Pandas, NumPy</a:t>
            </a:r>
            <a:r>
              <a:rPr lang="en-US" sz="1850" dirty="0"/>
              <a:t>: For data manipulation.</a:t>
            </a:r>
          </a:p>
          <a:p>
            <a:pPr marL="285750" indent="-285750">
              <a:buChar char="•"/>
            </a:pPr>
            <a:endParaRPr lang="en-US" sz="1850" b="1" dirty="0"/>
          </a:p>
          <a:p>
            <a:pPr marL="285750" indent="-285750">
              <a:buChar char="•"/>
            </a:pPr>
            <a:r>
              <a:rPr lang="en-US" sz="1850" b="1" dirty="0"/>
              <a:t>Matplotlib, Seaborn</a:t>
            </a:r>
            <a:r>
              <a:rPr lang="en-US" sz="1850" dirty="0"/>
              <a:t>: For data visualization.</a:t>
            </a:r>
          </a:p>
          <a:p>
            <a:pPr marL="285750" indent="-285750">
              <a:buChar char="•"/>
            </a:pPr>
            <a:endParaRPr lang="en-US" sz="1850" b="1" dirty="0"/>
          </a:p>
          <a:p>
            <a:pPr marL="285750" indent="-285750">
              <a:buChar char="•"/>
            </a:pPr>
            <a:r>
              <a:rPr lang="en-US" sz="1850" b="1" dirty="0"/>
              <a:t>Scikit-learn</a:t>
            </a:r>
            <a:r>
              <a:rPr lang="en-US" sz="1850" dirty="0"/>
              <a:t>: For machine learning algorithms and evaluation metrics.</a:t>
            </a:r>
          </a:p>
          <a:p>
            <a:pPr marL="285750" indent="-285750">
              <a:buChar char="•"/>
            </a:pPr>
            <a:endParaRPr lang="en-US" sz="1850" b="1" dirty="0"/>
          </a:p>
          <a:p>
            <a:pPr marL="285750" indent="-285750">
              <a:buChar char="•"/>
            </a:pPr>
            <a:r>
              <a:rPr lang="en-US" sz="1850" b="1" dirty="0"/>
              <a:t>Google collab</a:t>
            </a:r>
            <a:r>
              <a:rPr lang="en-US" sz="1850" dirty="0"/>
              <a:t>: Development environment.</a:t>
            </a:r>
          </a:p>
          <a:p>
            <a:pPr marL="285750" indent="-285750" algn="l">
              <a:buChar char="•"/>
            </a:pPr>
            <a:endParaRPr lang="en-US" sz="1850" dirty="0"/>
          </a:p>
          <a:p>
            <a:pPr marL="285750" indent="-285750">
              <a:buChar char="•"/>
            </a:pPr>
            <a:r>
              <a:rPr lang="en-US" sz="1850" b="1" dirty="0" err="1"/>
              <a:t>Joblib</a:t>
            </a:r>
            <a:r>
              <a:rPr lang="en-US" sz="1850" b="1" dirty="0"/>
              <a:t> :</a:t>
            </a:r>
            <a:r>
              <a:rPr lang="en-US" sz="1850" dirty="0"/>
              <a:t> For model saving/loading if persistence is used</a:t>
            </a:r>
          </a:p>
          <a:p>
            <a:pPr marL="285750" indent="-285750">
              <a:buChar char="•"/>
            </a:pPr>
            <a:endParaRPr lang="en-US" sz="1850" dirty="0"/>
          </a:p>
          <a:p>
            <a:pPr marL="285750" indent="-285750">
              <a:buChar char="•"/>
            </a:pPr>
            <a:r>
              <a:rPr lang="en-US" sz="1850" b="1" dirty="0" err="1"/>
              <a:t>RandomForestClassifier</a:t>
            </a:r>
            <a:r>
              <a:rPr lang="en-US" sz="1850" b="1" dirty="0"/>
              <a:t> : </a:t>
            </a:r>
            <a:r>
              <a:rPr lang="en-US" sz="1850" dirty="0"/>
              <a:t>Data Modeling </a:t>
            </a:r>
            <a:endParaRPr lang="en-US" sz="1800" b="1" dirty="0"/>
          </a:p>
          <a:p>
            <a:pPr marL="285750" indent="-285750">
              <a:buChar char="•"/>
            </a:pPr>
            <a:endParaRPr lang="en-US" sz="1850" dirty="0"/>
          </a:p>
          <a:p>
            <a:endParaRPr lang="en-US" sz="1850" dirty="0"/>
          </a:p>
          <a:p>
            <a:endParaRPr lang="en-US" sz="18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821777-281A-9970-0AFF-97F675652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2097" y="1595718"/>
            <a:ext cx="1943100" cy="1828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267D2F-1BDF-19B2-47DD-3A7FA94FC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084" y="3757613"/>
            <a:ext cx="36671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DAC80D-8836-3B81-0DAC-370A84FDC7BF}"/>
              </a:ext>
            </a:extLst>
          </p:cNvPr>
          <p:cNvSpPr txBox="1"/>
          <p:nvPr/>
        </p:nvSpPr>
        <p:spPr>
          <a:xfrm>
            <a:off x="410307" y="1758461"/>
            <a:ext cx="7121769" cy="43627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sz="1850" b="1" dirty="0"/>
              <a:t>Data Collection</a:t>
            </a:r>
            <a:r>
              <a:rPr lang="en-US" sz="1850" dirty="0"/>
              <a:t> – Acquired a carbon emission dataset from a trusted source.</a:t>
            </a:r>
            <a:endParaRPr lang="en-US" dirty="0"/>
          </a:p>
          <a:p>
            <a:pPr marL="285750" indent="-285750">
              <a:buChar char="•"/>
            </a:pPr>
            <a:r>
              <a:rPr lang="en-US" sz="1850" b="1" dirty="0"/>
              <a:t>Data Cleaning</a:t>
            </a:r>
            <a:r>
              <a:rPr lang="en-US" sz="1850" dirty="0"/>
              <a:t> – Handled missing values, formatted columns, and removed outliers.</a:t>
            </a:r>
            <a:endParaRPr lang="en-US" dirty="0"/>
          </a:p>
          <a:p>
            <a:pPr marL="285750" indent="-285750">
              <a:buChar char="•"/>
            </a:pPr>
            <a:r>
              <a:rPr lang="en-US" sz="1850" b="1" dirty="0"/>
              <a:t>Exploratory Data Analysis (EDA)</a:t>
            </a:r>
            <a:r>
              <a:rPr lang="en-US" sz="1850" dirty="0"/>
              <a:t> – Visualized trends using scatter plots, </a:t>
            </a:r>
            <a:r>
              <a:rPr lang="en-US" sz="1850" dirty="0" err="1"/>
              <a:t>pairplots</a:t>
            </a:r>
            <a:r>
              <a:rPr lang="en-US" sz="1850" dirty="0"/>
              <a:t>, and correlation matrices.</a:t>
            </a:r>
            <a:endParaRPr lang="en-US" dirty="0"/>
          </a:p>
          <a:p>
            <a:pPr marL="285750" indent="-285750">
              <a:buChar char="•"/>
            </a:pPr>
            <a:r>
              <a:rPr lang="en-US" sz="1850" b="1" dirty="0"/>
              <a:t>Feature Selection</a:t>
            </a:r>
            <a:r>
              <a:rPr lang="en-US" sz="1850" dirty="0"/>
              <a:t> – Identified features highly correlated with carbon emissions.</a:t>
            </a:r>
            <a:endParaRPr lang="en-US" dirty="0"/>
          </a:p>
          <a:p>
            <a:pPr marL="285750" indent="-285750">
              <a:buChar char="•"/>
            </a:pPr>
            <a:r>
              <a:rPr lang="en-US" sz="1850" b="1" dirty="0"/>
              <a:t>Model Building</a:t>
            </a:r>
            <a:r>
              <a:rPr lang="en-US" sz="1850" dirty="0"/>
              <a:t> – Applied Linear Regression and Random Forest Regression.</a:t>
            </a:r>
            <a:endParaRPr lang="en-US" dirty="0"/>
          </a:p>
          <a:p>
            <a:pPr marL="285750" indent="-285750">
              <a:buChar char="•"/>
            </a:pPr>
            <a:r>
              <a:rPr lang="en-US" sz="1850" b="1" dirty="0"/>
              <a:t>Model Evaluation</a:t>
            </a:r>
            <a:r>
              <a:rPr lang="en-US" sz="1850" dirty="0"/>
              <a:t> – Used MAE, MSE, and R² scores to validate performance.</a:t>
            </a:r>
            <a:endParaRPr lang="en-US" dirty="0"/>
          </a:p>
          <a:p>
            <a:pPr marL="285750" indent="-285750">
              <a:buChar char="•"/>
            </a:pPr>
            <a:r>
              <a:rPr lang="en-US" sz="1850" b="1" dirty="0"/>
              <a:t>Hyperparameter Tuning</a:t>
            </a:r>
            <a:r>
              <a:rPr lang="en-US" sz="1850" dirty="0"/>
              <a:t> – Improved the model using </a:t>
            </a:r>
            <a:r>
              <a:rPr lang="en-US" sz="1850" dirty="0" err="1"/>
              <a:t>GridSearchCV</a:t>
            </a:r>
            <a:r>
              <a:rPr lang="en-US" sz="1850" dirty="0"/>
              <a:t> </a:t>
            </a:r>
            <a:endParaRPr lang="en-US" dirty="0"/>
          </a:p>
          <a:p>
            <a:pPr algn="l"/>
            <a:endParaRPr lang="en-US" sz="1850" dirty="0"/>
          </a:p>
        </p:txBody>
      </p:sp>
      <p:pic>
        <p:nvPicPr>
          <p:cNvPr id="2" name="Picture 1" descr="A hand holding a cloud with icons&#10;&#10;AI-generated content may be incorrect.">
            <a:extLst>
              <a:ext uri="{FF2B5EF4-FFF2-40B4-BE49-F238E27FC236}">
                <a16:creationId xmlns:a16="http://schemas.microsoft.com/office/drawing/2014/main" id="{BD82A510-7361-21FF-FD0E-8B982EFFC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143" y="1754427"/>
            <a:ext cx="3908643" cy="385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3BF176-EF3D-831C-A591-6E9DF2ACAB1C}"/>
              </a:ext>
            </a:extLst>
          </p:cNvPr>
          <p:cNvSpPr txBox="1"/>
          <p:nvPr/>
        </p:nvSpPr>
        <p:spPr>
          <a:xfrm>
            <a:off x="674076" y="2110153"/>
            <a:ext cx="9781873" cy="20851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50" dirty="0"/>
              <a:t>Carbon emissions are a major contributor to climate change. Predicting future carbon </a:t>
            </a:r>
            <a:endParaRPr lang="en-US" dirty="0"/>
          </a:p>
          <a:p>
            <a:endParaRPr lang="en-US" sz="1850" dirty="0"/>
          </a:p>
          <a:p>
            <a:r>
              <a:rPr lang="en-US" sz="1850" dirty="0"/>
              <a:t>emissions based on current trends can help in designing effective mitigation strategies. This </a:t>
            </a:r>
            <a:endParaRPr lang="en-US" dirty="0"/>
          </a:p>
          <a:p>
            <a:endParaRPr lang="en-US" sz="1850" dirty="0"/>
          </a:p>
          <a:p>
            <a:r>
              <a:rPr lang="en-US" sz="1850" dirty="0"/>
              <a:t>project aims to analyze factors influencing emissions and build a model to predict future </a:t>
            </a:r>
            <a:endParaRPr lang="en-US"/>
          </a:p>
          <a:p>
            <a:endParaRPr lang="en-US" sz="1850" dirty="0"/>
          </a:p>
          <a:p>
            <a:r>
              <a:rPr lang="en-US" sz="1850" dirty="0"/>
              <a:t>values.</a:t>
            </a:r>
            <a:endParaRPr lang="en-US" dirty="0"/>
          </a:p>
        </p:txBody>
      </p:sp>
      <p:pic>
        <p:nvPicPr>
          <p:cNvPr id="4" name="Picture 3" descr="A green infographic with icons and symbols&#10;&#10;AI-generated content may be incorrect.">
            <a:extLst>
              <a:ext uri="{FF2B5EF4-FFF2-40B4-BE49-F238E27FC236}">
                <a16:creationId xmlns:a16="http://schemas.microsoft.com/office/drawing/2014/main" id="{A6AD1445-BD9B-C4C3-88D0-5755EB8DF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932" y="4193023"/>
            <a:ext cx="5273587" cy="222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299593-BA1A-6068-2E26-829F51DD8DA3}"/>
              </a:ext>
            </a:extLst>
          </p:cNvPr>
          <p:cNvSpPr txBox="1"/>
          <p:nvPr/>
        </p:nvSpPr>
        <p:spPr>
          <a:xfrm>
            <a:off x="560821" y="1552040"/>
            <a:ext cx="8268855" cy="49821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286E68-5CC5-76CD-726F-32CB9449951A}"/>
              </a:ext>
            </a:extLst>
          </p:cNvPr>
          <p:cNvSpPr txBox="1"/>
          <p:nvPr/>
        </p:nvSpPr>
        <p:spPr>
          <a:xfrm>
            <a:off x="508651" y="1734634"/>
            <a:ext cx="6808111" cy="44604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0CA800-29C6-7BE7-38FC-EA6C251B5913}"/>
              </a:ext>
            </a:extLst>
          </p:cNvPr>
          <p:cNvSpPr txBox="1"/>
          <p:nvPr/>
        </p:nvSpPr>
        <p:spPr>
          <a:xfrm>
            <a:off x="322021" y="1820118"/>
            <a:ext cx="6370416" cy="46474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sz="1850" b="1" dirty="0"/>
              <a:t>Built a regression-based machine learning model</a:t>
            </a:r>
            <a:r>
              <a:rPr lang="en-US" sz="1850" dirty="0"/>
              <a:t> to predict CO₂ emissions using historical data and relevant influencing factors.</a:t>
            </a:r>
            <a:endParaRPr lang="en-US" dirty="0"/>
          </a:p>
          <a:p>
            <a:pPr marL="285750" indent="-285750">
              <a:buChar char="•"/>
            </a:pPr>
            <a:r>
              <a:rPr lang="en-US" sz="1850" b="1" dirty="0"/>
              <a:t>Explored multiple algorithms</a:t>
            </a:r>
            <a:r>
              <a:rPr lang="en-US" sz="1850" dirty="0"/>
              <a:t> including Linear Regression and Random Forest Regressor to compare performance and accuracy.</a:t>
            </a:r>
            <a:endParaRPr lang="en-US" dirty="0"/>
          </a:p>
          <a:p>
            <a:pPr marL="285750" indent="-285750">
              <a:buChar char="•"/>
            </a:pPr>
            <a:r>
              <a:rPr lang="en-US" sz="1850" b="1" dirty="0"/>
              <a:t>Used correlation analysis</a:t>
            </a:r>
            <a:r>
              <a:rPr lang="en-US" sz="1850" dirty="0"/>
              <a:t> to select impactful features such as energy consumption, industrial activity, and economic indicators.</a:t>
            </a:r>
            <a:endParaRPr lang="en-US" dirty="0"/>
          </a:p>
          <a:p>
            <a:pPr marL="285750" indent="-285750">
              <a:buChar char="•"/>
            </a:pPr>
            <a:r>
              <a:rPr lang="en-US" sz="1850" b="1" dirty="0"/>
              <a:t>Preprocessed the dataset</a:t>
            </a:r>
            <a:r>
              <a:rPr lang="en-US" sz="1850" dirty="0"/>
              <a:t> by handling missing values, encoding categorical data, and scaling features for better model efficiency.</a:t>
            </a:r>
            <a:endParaRPr lang="en-US" dirty="0"/>
          </a:p>
          <a:p>
            <a:pPr marL="285750" indent="-285750">
              <a:buChar char="•"/>
            </a:pPr>
            <a:r>
              <a:rPr lang="en-US" sz="1850" b="1" dirty="0"/>
              <a:t>Evaluated models</a:t>
            </a:r>
            <a:r>
              <a:rPr lang="en-US" sz="1850" dirty="0"/>
              <a:t> using metrics like MAE (Mean Absolute Error), MSE (Mean Squared Error), and R² Score to ensure robust predictions.</a:t>
            </a:r>
            <a:endParaRPr lang="en-US" dirty="0"/>
          </a:p>
          <a:p>
            <a:endParaRPr lang="en-US" sz="1850" dirty="0"/>
          </a:p>
        </p:txBody>
      </p:sp>
      <p:pic>
        <p:nvPicPr>
          <p:cNvPr id="7" name="Picture 6" descr="A graphic of a city with buildings and a crane&#10;&#10;AI-generated content may be incorrect.">
            <a:extLst>
              <a:ext uri="{FF2B5EF4-FFF2-40B4-BE49-F238E27FC236}">
                <a16:creationId xmlns:a16="http://schemas.microsoft.com/office/drawing/2014/main" id="{9C712BC3-A872-49B7-75A5-2168A836C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993" y="1826712"/>
            <a:ext cx="4890370" cy="437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2" name="Picture 1" descr="A graph of a graph showing the number of co2 emissions&#10;&#10;AI-generated content may be incorrect.">
            <a:extLst>
              <a:ext uri="{FF2B5EF4-FFF2-40B4-BE49-F238E27FC236}">
                <a16:creationId xmlns:a16="http://schemas.microsoft.com/office/drawing/2014/main" id="{295F5A5F-F622-9FB8-42F3-0B35CAFB5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2953"/>
            <a:ext cx="12192000" cy="491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6F7FB6-4B4F-C900-1F39-4643FFB158FB}"/>
              </a:ext>
            </a:extLst>
          </p:cNvPr>
          <p:cNvSpPr txBox="1"/>
          <p:nvPr/>
        </p:nvSpPr>
        <p:spPr>
          <a:xfrm>
            <a:off x="462030" y="1232080"/>
            <a:ext cx="8888907" cy="47474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50" b="1" dirty="0"/>
              <a:t>SUMMARY OF TASKS (WEEK 1-3)</a:t>
            </a:r>
          </a:p>
          <a:p>
            <a:endParaRPr lang="en-US" sz="1850" b="1" dirty="0"/>
          </a:p>
          <a:p>
            <a:r>
              <a:rPr lang="en-US" sz="1900" dirty="0"/>
              <a:t>Week -1 task </a:t>
            </a:r>
          </a:p>
          <a:p>
            <a:r>
              <a:rPr lang="en-US" sz="1900" dirty="0"/>
              <a:t> understood the problem and preparing the dataset by cleaning missing values, correcting formats, and removing outliers</a:t>
            </a:r>
          </a:p>
          <a:p>
            <a:endParaRPr lang="en-US" sz="1900" dirty="0"/>
          </a:p>
          <a:p>
            <a:r>
              <a:rPr lang="en-US" sz="1900" dirty="0"/>
              <a:t>Week –2 task</a:t>
            </a:r>
            <a:endParaRPr lang="en-US" dirty="0"/>
          </a:p>
          <a:p>
            <a:r>
              <a:rPr lang="en-US" sz="1900" dirty="0"/>
              <a:t>Understood how to perform an exploratory data analysis using visualization tools to identify patterns and selected key features based on correlation</a:t>
            </a:r>
          </a:p>
          <a:p>
            <a:endParaRPr lang="en-US" sz="1900" dirty="0"/>
          </a:p>
          <a:p>
            <a:r>
              <a:rPr lang="en-US" sz="1900" dirty="0"/>
              <a:t>Week –3 task</a:t>
            </a:r>
            <a:endParaRPr lang="en-US" dirty="0"/>
          </a:p>
          <a:p>
            <a:r>
              <a:rPr lang="en-US" sz="1900" dirty="0"/>
              <a:t>Learnt evaluated machine learning models like Linear Regression and Random Forest Regressor, using metrics such as MAE, MSE, and R² to measure performance and select the best model for carbon emission prediction.</a:t>
            </a:r>
          </a:p>
          <a:p>
            <a:endParaRPr lang="en-US" sz="1900" dirty="0"/>
          </a:p>
          <a:p>
            <a:endParaRPr lang="en-US" sz="1850" b="1" dirty="0"/>
          </a:p>
        </p:txBody>
      </p:sp>
    </p:spTree>
    <p:extLst>
      <p:ext uri="{BB962C8B-B14F-4D97-AF65-F5344CB8AC3E}">
        <p14:creationId xmlns:p14="http://schemas.microsoft.com/office/powerpoint/2010/main" val="1744874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E81BC7-D7BC-F870-8D98-83E1D9673860}"/>
              </a:ext>
            </a:extLst>
          </p:cNvPr>
          <p:cNvSpPr txBox="1"/>
          <p:nvPr/>
        </p:nvSpPr>
        <p:spPr>
          <a:xfrm>
            <a:off x="518033" y="1736113"/>
            <a:ext cx="8526557" cy="32318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50" dirty="0"/>
              <a:t>Learning outcomes from (tasks 1-3):</a:t>
            </a:r>
            <a:endParaRPr lang="en-US" dirty="0"/>
          </a:p>
          <a:p>
            <a:endParaRPr lang="en-US" sz="1850" dirty="0"/>
          </a:p>
          <a:p>
            <a:pPr marL="285750" indent="-285750">
              <a:buChar char="•"/>
            </a:pPr>
            <a:r>
              <a:rPr lang="en-US" sz="1850" dirty="0"/>
              <a:t>Successfully developed a predictive model for carbon emissions.</a:t>
            </a:r>
            <a:endParaRPr lang="en-US" dirty="0"/>
          </a:p>
          <a:p>
            <a:pPr marL="285750" indent="-285750">
              <a:buChar char="•"/>
            </a:pPr>
            <a:endParaRPr lang="en-US" dirty="0"/>
          </a:p>
          <a:p>
            <a:pPr marL="285750" indent="-285750">
              <a:buChar char="•"/>
            </a:pPr>
            <a:r>
              <a:rPr lang="en-US" sz="1850" dirty="0"/>
              <a:t>Learned key ML concepts: regression, model tuning, and evaluation.</a:t>
            </a:r>
          </a:p>
          <a:p>
            <a:pPr marL="285750" indent="-285750">
              <a:buChar char="•"/>
            </a:pPr>
            <a:endParaRPr lang="en-US" dirty="0"/>
          </a:p>
          <a:p>
            <a:pPr marL="285750" indent="-285750">
              <a:buChar char="•"/>
            </a:pPr>
            <a:r>
              <a:rPr lang="en-US" sz="1850" dirty="0"/>
              <a:t>The project promotes environmental responsibility through AI-based insights.</a:t>
            </a:r>
          </a:p>
          <a:p>
            <a:pPr marL="285750" indent="-285750">
              <a:buChar char="•"/>
            </a:pPr>
            <a:endParaRPr lang="en-US" dirty="0"/>
          </a:p>
          <a:p>
            <a:pPr marL="285750" indent="-285750">
              <a:buChar char="•"/>
            </a:pPr>
            <a:r>
              <a:rPr lang="en-US" sz="1850" dirty="0"/>
              <a:t>Can be scaled by integrating real-time data or other pollution-related metrics.</a:t>
            </a:r>
          </a:p>
          <a:p>
            <a:endParaRPr lang="en-US" sz="1850" dirty="0"/>
          </a:p>
          <a:p>
            <a:endParaRPr lang="en-US" sz="1850" dirty="0"/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9</TotalTime>
  <Words>465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user</cp:lastModifiedBy>
  <cp:revision>173</cp:revision>
  <dcterms:created xsi:type="dcterms:W3CDTF">2024-12-31T09:40:01Z</dcterms:created>
  <dcterms:modified xsi:type="dcterms:W3CDTF">2025-07-03T20:06:05Z</dcterms:modified>
</cp:coreProperties>
</file>