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CAA4-F5C7-4342-9391-DEC67A452B6E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CB94-32CF-44FF-9BBB-668C1C93E9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357430"/>
            <a:ext cx="7286676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CHEF</a:t>
            </a:r>
            <a:endParaRPr lang="en-I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4296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Why Chef </a:t>
            </a:r>
          </a:p>
          <a:p>
            <a:endParaRPr lang="en-IN" b="1" dirty="0" smtClean="0"/>
          </a:p>
          <a:p>
            <a:r>
              <a:rPr lang="en-IN" dirty="0" smtClean="0"/>
              <a:t>Use Chef server as your foundation to create and manage flexible, dynamic infrastructure whether you manage 50 or 500,000 nodes, across multiple </a:t>
            </a:r>
            <a:r>
              <a:rPr lang="en-IN" dirty="0" err="1" smtClean="0"/>
              <a:t>datacenters</a:t>
            </a:r>
            <a:r>
              <a:rPr lang="en-IN" dirty="0" smtClean="0"/>
              <a:t>, </a:t>
            </a:r>
          </a:p>
          <a:p>
            <a:endParaRPr lang="en-IN" dirty="0" smtClean="0"/>
          </a:p>
          <a:p>
            <a:r>
              <a:rPr lang="en-IN" dirty="0" smtClean="0"/>
              <a:t>Chef is a powerful automation platform that transforms complex infrastructure into code.</a:t>
            </a:r>
          </a:p>
          <a:p>
            <a:endParaRPr lang="en-IN" dirty="0" smtClean="0"/>
          </a:p>
          <a:p>
            <a:r>
              <a:rPr lang="en-IN" dirty="0" smtClean="0"/>
              <a:t>Chef automates how applications are configured, deployed, and managed across your network, no matter its size. </a:t>
            </a:r>
          </a:p>
          <a:p>
            <a:endParaRPr lang="en-IN" dirty="0" smtClean="0"/>
          </a:p>
          <a:p>
            <a:r>
              <a:rPr lang="en-IN" dirty="0" smtClean="0"/>
              <a:t>Chef is built around simple concepts: achieving desired state, centralized </a:t>
            </a:r>
            <a:r>
              <a:rPr lang="en-IN" dirty="0" err="1" smtClean="0"/>
              <a:t>modeling</a:t>
            </a:r>
            <a:r>
              <a:rPr lang="en-IN" dirty="0" smtClean="0"/>
              <a:t> of IT infrastructure </a:t>
            </a:r>
          </a:p>
          <a:p>
            <a:endParaRPr lang="en-IN" dirty="0" smtClean="0"/>
          </a:p>
          <a:p>
            <a:r>
              <a:rPr lang="en-IN" dirty="0" smtClean="0"/>
              <a:t>Anything that can run the chef-client can be managed by Chef ( Example physical or virtual servers running ( Win or Linux Operating systems)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428604"/>
            <a:ext cx="87868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Chef components – Quick overview </a:t>
            </a:r>
          </a:p>
          <a:p>
            <a:endParaRPr lang="en-IN" sz="1600" dirty="0" smtClean="0"/>
          </a:p>
          <a:p>
            <a:r>
              <a:rPr lang="en-IN" sz="2000" b="1" dirty="0" smtClean="0"/>
              <a:t>Chef Server - </a:t>
            </a:r>
            <a:r>
              <a:rPr lang="en-IN" sz="1600" dirty="0" smtClean="0"/>
              <a:t>the main hub where Chef propagates and stores system configuration information and policies (i.e., recipes and cookbooks). </a:t>
            </a:r>
          </a:p>
          <a:p>
            <a:endParaRPr lang="en-IN" sz="1600" dirty="0" smtClean="0"/>
          </a:p>
          <a:p>
            <a:r>
              <a:rPr lang="en-IN" sz="1600" dirty="0" smtClean="0"/>
              <a:t>The Chef management console is the web user interface for Chef Server. </a:t>
            </a:r>
          </a:p>
          <a:p>
            <a:endParaRPr lang="en-IN" sz="1600" dirty="0" smtClean="0"/>
          </a:p>
          <a:p>
            <a:r>
              <a:rPr lang="en-IN" sz="1600" dirty="0" smtClean="0"/>
              <a:t>Chef Client - installed on every node being managed, the Chef Client performs configuration tasks on the local machine. </a:t>
            </a:r>
          </a:p>
          <a:p>
            <a:endParaRPr lang="en-IN" sz="1600" dirty="0" smtClean="0"/>
          </a:p>
          <a:p>
            <a:r>
              <a:rPr lang="en-IN" sz="1600" dirty="0" smtClean="0"/>
              <a:t>Workstation - allows designated workstations to author/test/maintain cookbooks and upload them to Chef Server.</a:t>
            </a:r>
          </a:p>
          <a:p>
            <a:endParaRPr lang="en-IN" sz="1600" dirty="0" smtClean="0"/>
          </a:p>
          <a:p>
            <a:r>
              <a:rPr lang="en-IN" sz="1600" dirty="0" smtClean="0"/>
              <a:t>Chef Analytics - a platform that provides actions and run history, real-time reporting, and notifications around Chef automation activities.</a:t>
            </a:r>
          </a:p>
          <a:p>
            <a:r>
              <a:rPr lang="en-IN" sz="1600" dirty="0" smtClean="0"/>
              <a:t> </a:t>
            </a:r>
          </a:p>
          <a:p>
            <a:r>
              <a:rPr lang="en-IN" sz="1600" dirty="0" smtClean="0"/>
              <a:t>Chef Supermarket - an open source directory of community-contributed cookbooks 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786058"/>
            <a:ext cx="2071702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314324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workstation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442913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for developers</a:t>
            </a:r>
          </a:p>
          <a:p>
            <a:r>
              <a:rPr lang="en-US" dirty="0" smtClean="0"/>
              <a:t>Utilities [knife]</a:t>
            </a:r>
          </a:p>
          <a:p>
            <a:r>
              <a:rPr lang="en-US" dirty="0" smtClean="0"/>
              <a:t>Developers defines the polices</a:t>
            </a:r>
          </a:p>
          <a:p>
            <a:r>
              <a:rPr lang="en-US" dirty="0" smtClean="0"/>
              <a:t>Uploads them to the chef server</a:t>
            </a:r>
          </a:p>
        </p:txBody>
      </p:sp>
      <p:sp>
        <p:nvSpPr>
          <p:cNvPr id="7" name="Down Arrow 6"/>
          <p:cNvSpPr/>
          <p:nvPr/>
        </p:nvSpPr>
        <p:spPr>
          <a:xfrm>
            <a:off x="1357290" y="4000504"/>
            <a:ext cx="214314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500430" y="571480"/>
            <a:ext cx="2357454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714744" y="10001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CHEF SERVER</a:t>
            </a:r>
            <a:endParaRPr lang="en-IN" dirty="0"/>
          </a:p>
        </p:txBody>
      </p:sp>
      <p:sp>
        <p:nvSpPr>
          <p:cNvPr id="10" name="Left Arrow 9"/>
          <p:cNvSpPr/>
          <p:nvPr/>
        </p:nvSpPr>
        <p:spPr>
          <a:xfrm>
            <a:off x="2857488" y="1071546"/>
            <a:ext cx="571504" cy="28575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28596" y="50004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policy info</a:t>
            </a:r>
          </a:p>
          <a:p>
            <a:r>
              <a:rPr lang="en-US" dirty="0" smtClean="0"/>
              <a:t>Node configuration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357562"/>
            <a:ext cx="857256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715008" y="3357562"/>
            <a:ext cx="857256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929454" y="3357562"/>
            <a:ext cx="857256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43438" y="364331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4643446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servers or </a:t>
            </a:r>
            <a:r>
              <a:rPr lang="en-US" dirty="0" err="1" smtClean="0"/>
              <a:t>virtulal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Managed by chef</a:t>
            </a:r>
          </a:p>
          <a:p>
            <a:r>
              <a:rPr lang="en-US" dirty="0" smtClean="0"/>
              <a:t>Chef clients runs the policies and puts them in desired state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 animBg="1"/>
      <p:bldP spid="10" grpId="0" animBg="1"/>
      <p:bldP spid="12" grpId="0" animBg="1"/>
      <p:bldP spid="15" grpId="0" build="allAtOnce" animBg="1"/>
      <p:bldP spid="16" grpId="0" build="allAtOnce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3286124"/>
            <a:ext cx="185738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85786" y="36433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 :</a:t>
            </a:r>
            <a:r>
              <a:rPr lang="en-US" dirty="0" err="1" smtClean="0"/>
              <a:t>webserver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Node 2 : DB server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321703" y="1678769"/>
            <a:ext cx="171451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357166"/>
            <a:ext cx="3143272" cy="1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server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714612" y="307181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knife to upload to chef server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43636" y="3643314"/>
            <a:ext cx="114300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500958" y="3643314"/>
            <a:ext cx="114300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IN" dirty="0"/>
          </a:p>
        </p:txBody>
      </p:sp>
      <p:sp>
        <p:nvSpPr>
          <p:cNvPr id="11" name="Up Arrow 10"/>
          <p:cNvSpPr/>
          <p:nvPr/>
        </p:nvSpPr>
        <p:spPr>
          <a:xfrm>
            <a:off x="6572264" y="4857760"/>
            <a:ext cx="285752" cy="71438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Up Arrow 11"/>
          <p:cNvSpPr/>
          <p:nvPr/>
        </p:nvSpPr>
        <p:spPr>
          <a:xfrm>
            <a:off x="8001024" y="4929198"/>
            <a:ext cx="285752" cy="64294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929322" y="585789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Webserver</a:t>
            </a:r>
            <a:r>
              <a:rPr lang="en-US" dirty="0" smtClean="0"/>
              <a:t> policies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43834" y="58578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Dbserver</a:t>
            </a:r>
            <a:r>
              <a:rPr lang="en-US" dirty="0" smtClean="0"/>
              <a:t> policies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5929322" y="2571744"/>
            <a:ext cx="157163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6750859" y="2393149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build="allAtOnce" animBg="1"/>
      <p:bldP spid="9" grpId="0" build="allAtOnce" animBg="1"/>
      <p:bldP spid="10" grpId="0" build="allAtOnce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WORKSTATION SETUP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b="1" dirty="0" smtClean="0">
                <a:solidFill>
                  <a:srgbClr val="00B0F0"/>
                </a:solidFill>
              </a:rPr>
              <a:t>https://downloads.chef.io/chef-dk/</a:t>
            </a:r>
            <a:endParaRPr lang="en-IN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214554"/>
            <a:ext cx="750099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THANKU</a:t>
            </a:r>
            <a:endParaRPr lang="en-IN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297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</dc:creator>
  <cp:lastModifiedBy>kc</cp:lastModifiedBy>
  <cp:revision>18</cp:revision>
  <dcterms:created xsi:type="dcterms:W3CDTF">2021-03-21T05:07:34Z</dcterms:created>
  <dcterms:modified xsi:type="dcterms:W3CDTF">2021-04-06T12:32:35Z</dcterms:modified>
</cp:coreProperties>
</file>