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3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2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9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4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1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5054-4FD0-4B48-A6AE-2576587AFFA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E428-7B8F-48F5-B474-C8954CE7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548680"/>
            <a:ext cx="69847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Create an ad forwww.tops-int.com to get the maximum Clicks. </a:t>
            </a:r>
          </a:p>
          <a:p>
            <a:endParaRPr lang="en-US" dirty="0"/>
          </a:p>
          <a:p>
            <a:r>
              <a:rPr lang="en-US" dirty="0" smtClean="0"/>
              <a:t>• Create an ad for www.tops-int.com o Create an ad for the display network. 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Choose a proper Target audience. o Expected conversion: need maximum user engagement within the budget. 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Budget: 5000.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65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326"/>
            <a:ext cx="9144000" cy="37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955"/>
            <a:ext cx="9144000" cy="45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19"/>
            <a:ext cx="9144000" cy="66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95"/>
            <a:ext cx="9144000" cy="59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220"/>
            <a:ext cx="9144000" cy="49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1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369"/>
            <a:ext cx="9144000" cy="421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6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391"/>
            <a:ext cx="9143999" cy="528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8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9" y="690180"/>
            <a:ext cx="355332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955"/>
            <a:ext cx="9144000" cy="45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2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179"/>
            <a:ext cx="9144000" cy="3989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79"/>
            <a:ext cx="9144000" cy="60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Pictures\Screenshots\Screenshot 2025-09-04 151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82101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05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325"/>
            <a:ext cx="9144000" cy="59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578"/>
            <a:ext cx="9144000" cy="41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0038"/>
            <a:ext cx="9144000" cy="23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281"/>
            <a:ext cx="9144000" cy="25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39"/>
            <a:ext cx="9144000" cy="64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10"/>
            <a:ext cx="9144000" cy="63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0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919"/>
            <a:ext cx="9144000" cy="55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305"/>
            <a:ext cx="9144000" cy="50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Office PowerPoint</Application>
  <PresentationFormat>On-screen Show (4:3)</PresentationFormat>
  <Paragraphs>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2025-09-04T10:34:26Z</dcterms:created>
  <dcterms:modified xsi:type="dcterms:W3CDTF">2025-09-04T11:05:04Z</dcterms:modified>
</cp:coreProperties>
</file>