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22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4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2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92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62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2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04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6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0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235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14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367C6-2458-431B-A24E-51AAD0AA3574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B0BEC-8C8B-4A53-9F56-77C03504EE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53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emf"/><Relationship Id="rId4" Type="http://schemas.openxmlformats.org/officeDocument/2006/relationships/package" Target="../embeddings/Microsoft_PowerPoint_Presentation1.pptx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23488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Create an ad for your website/ blog in Google Ads that display on the display network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867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65" y="1871445"/>
            <a:ext cx="4982270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696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785" y="23337"/>
            <a:ext cx="6306430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3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06" y="833075"/>
            <a:ext cx="6001588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58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85" y="590154"/>
            <a:ext cx="5944430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56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2392"/>
            <a:ext cx="9144000" cy="36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33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1859"/>
            <a:ext cx="9144000" cy="605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94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1115"/>
            <a:ext cx="9144000" cy="5915770"/>
          </a:xfrm>
          <a:prstGeom prst="rect">
            <a:avLst/>
          </a:prstGeom>
        </p:spPr>
      </p:pic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1546652"/>
              </p:ext>
            </p:extLst>
          </p:nvPr>
        </p:nvGraphicFramePr>
        <p:xfrm>
          <a:off x="1465263" y="1166813"/>
          <a:ext cx="4570412" cy="342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resentation" r:id="rId4" imgW="4570603" imgH="3427427" progId="PowerPoint.Show.12">
                  <p:embed/>
                </p:oleObj>
              </mc:Choice>
              <mc:Fallback>
                <p:oleObj name="Presentation" r:id="rId4" imgW="4570603" imgH="3427427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65263" y="1166813"/>
                        <a:ext cx="4570412" cy="3427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2842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907"/>
            <a:ext cx="9144000" cy="436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88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0125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213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3" y="1000125"/>
            <a:ext cx="9144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6856"/>
            <a:ext cx="9144000" cy="23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60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1164"/>
            <a:ext cx="9144000" cy="513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62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040"/>
            <a:ext cx="9144000" cy="5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6183"/>
            <a:ext cx="9144000" cy="354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09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7818"/>
            <a:ext cx="9144000" cy="64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9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Microsoft PowerPoint Presentation</vt:lpstr>
      <vt:lpstr>Create an ad for your website/ blog in Google Ads that display on the display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an ad for your website/ blog in Google Ads that display on the display network</dc:title>
  <dc:creator>Admin</dc:creator>
  <cp:lastModifiedBy>Admin</cp:lastModifiedBy>
  <cp:revision>3</cp:revision>
  <dcterms:created xsi:type="dcterms:W3CDTF">2025-09-04T11:05:28Z</dcterms:created>
  <dcterms:modified xsi:type="dcterms:W3CDTF">2025-09-04T11:49:08Z</dcterms:modified>
</cp:coreProperties>
</file>