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9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3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70" r:id="rId11"/>
    <p:sldId id="271" r:id="rId12"/>
    <p:sldId id="264" r:id="rId13"/>
    <p:sldId id="272" r:id="rId14"/>
    <p:sldId id="273" r:id="rId15"/>
    <p:sldId id="265" r:id="rId16"/>
    <p:sldId id="274" r:id="rId17"/>
    <p:sldId id="275" r:id="rId18"/>
    <p:sldId id="276" r:id="rId19"/>
    <p:sldId id="277" r:id="rId20"/>
    <p:sldId id="278" r:id="rId21"/>
    <p:sldId id="279" r:id="rId22"/>
    <p:sldId id="266" r:id="rId23"/>
    <p:sldId id="280" r:id="rId24"/>
    <p:sldId id="267" r:id="rId25"/>
    <p:sldId id="281" r:id="rId26"/>
    <p:sldId id="282" r:id="rId27"/>
    <p:sldId id="268" r:id="rId28"/>
    <p:sldId id="283" r:id="rId29"/>
    <p:sldId id="284" r:id="rId30"/>
    <p:sldId id="285" r:id="rId31"/>
    <p:sldId id="269" r:id="rId32"/>
    <p:sldId id="286" r:id="rId33"/>
    <p:sldId id="287" r:id="rId34"/>
    <p:sldId id="288" r:id="rId3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Grid="0">
      <p:cViewPr>
        <p:scale>
          <a:sx n="125" d="100"/>
          <a:sy n="125" d="100"/>
        </p:scale>
        <p:origin x="-946" y="-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1042A2-2957-4C3D-BBB5-0D6C0172D5E4}" type="doc">
      <dgm:prSet loTypeId="urn:microsoft.com/office/officeart/2005/8/layout/hierarchy3" loCatId="hierarchy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27099CA4-EEDC-4975-9B2E-3D657EBAE7E4}">
      <dgm:prSet/>
      <dgm:spPr/>
      <dgm:t>
        <a:bodyPr/>
        <a:lstStyle/>
        <a:p>
          <a:pPr rtl="0"/>
          <a:r>
            <a:rPr lang="en-IN" b="1" i="0" smtClean="0"/>
            <a:t>1. Homepage</a:t>
          </a:r>
          <a:endParaRPr lang="en-IN"/>
        </a:p>
      </dgm:t>
    </dgm:pt>
    <dgm:pt modelId="{F449CB3B-91C6-419D-896E-4CA28997D57F}" type="parTrans" cxnId="{422E6490-9362-4638-821F-E93209307B0A}">
      <dgm:prSet/>
      <dgm:spPr/>
      <dgm:t>
        <a:bodyPr/>
        <a:lstStyle/>
        <a:p>
          <a:endParaRPr lang="en-IN"/>
        </a:p>
      </dgm:t>
    </dgm:pt>
    <dgm:pt modelId="{B7F2D31F-1D12-4165-A4F1-59BD34E217E2}" type="sibTrans" cxnId="{422E6490-9362-4638-821F-E93209307B0A}">
      <dgm:prSet/>
      <dgm:spPr/>
      <dgm:t>
        <a:bodyPr/>
        <a:lstStyle/>
        <a:p>
          <a:endParaRPr lang="en-IN"/>
        </a:p>
      </dgm:t>
    </dgm:pt>
    <dgm:pt modelId="{677F5562-4E09-4E28-BB73-ECBF19E5A061}">
      <dgm:prSet/>
      <dgm:spPr/>
      <dgm:t>
        <a:bodyPr/>
        <a:lstStyle/>
        <a:p>
          <a:pPr rtl="0"/>
          <a:r>
            <a:rPr lang="en-IN" b="0" i="0" smtClean="0"/>
            <a:t>Intro to Flinkit</a:t>
          </a:r>
          <a:endParaRPr lang="en-IN"/>
        </a:p>
      </dgm:t>
    </dgm:pt>
    <dgm:pt modelId="{9C67294E-1509-424C-9787-2A405BDD95B0}" type="parTrans" cxnId="{87BCC750-CE6C-4CDA-96C2-5F03CEF5860C}">
      <dgm:prSet/>
      <dgm:spPr/>
      <dgm:t>
        <a:bodyPr/>
        <a:lstStyle/>
        <a:p>
          <a:endParaRPr lang="en-IN"/>
        </a:p>
      </dgm:t>
    </dgm:pt>
    <dgm:pt modelId="{4AEEB9C0-9D2B-46D9-A413-E47CDF2E5758}" type="sibTrans" cxnId="{87BCC750-CE6C-4CDA-96C2-5F03CEF5860C}">
      <dgm:prSet/>
      <dgm:spPr/>
      <dgm:t>
        <a:bodyPr/>
        <a:lstStyle/>
        <a:p>
          <a:endParaRPr lang="en-IN"/>
        </a:p>
      </dgm:t>
    </dgm:pt>
    <dgm:pt modelId="{6D6E821D-9F40-4E22-9311-CE4ECEE4186E}">
      <dgm:prSet/>
      <dgm:spPr/>
      <dgm:t>
        <a:bodyPr/>
        <a:lstStyle/>
        <a:p>
          <a:pPr rtl="0"/>
          <a:r>
            <a:rPr lang="en-IN" b="0" i="0" smtClean="0"/>
            <a:t>Highlights of the guide</a:t>
          </a:r>
          <a:endParaRPr lang="en-IN"/>
        </a:p>
      </dgm:t>
    </dgm:pt>
    <dgm:pt modelId="{751FE29F-81A2-44BA-913C-05DFD9EC14CC}" type="parTrans" cxnId="{4A705BCC-4FDD-4704-9C2B-9F5DC345CDD1}">
      <dgm:prSet/>
      <dgm:spPr/>
      <dgm:t>
        <a:bodyPr/>
        <a:lstStyle/>
        <a:p>
          <a:endParaRPr lang="en-IN"/>
        </a:p>
      </dgm:t>
    </dgm:pt>
    <dgm:pt modelId="{0F224BC6-80B3-4B13-8634-A5E50AF00918}" type="sibTrans" cxnId="{4A705BCC-4FDD-4704-9C2B-9F5DC345CDD1}">
      <dgm:prSet/>
      <dgm:spPr/>
      <dgm:t>
        <a:bodyPr/>
        <a:lstStyle/>
        <a:p>
          <a:endParaRPr lang="en-IN"/>
        </a:p>
      </dgm:t>
    </dgm:pt>
    <dgm:pt modelId="{7EB74C6A-9541-49B3-8740-8509E27259D6}">
      <dgm:prSet/>
      <dgm:spPr/>
      <dgm:t>
        <a:bodyPr/>
        <a:lstStyle/>
        <a:p>
          <a:pPr rtl="0"/>
          <a:r>
            <a:rPr lang="en-IN" b="0" i="0" smtClean="0"/>
            <a:t>Key CTAs (Explore Guide, Resources, Contact)</a:t>
          </a:r>
          <a:endParaRPr lang="en-IN"/>
        </a:p>
      </dgm:t>
    </dgm:pt>
    <dgm:pt modelId="{1E3B9533-9949-4A55-BBEA-E65F0CA5F35A}" type="parTrans" cxnId="{3857D7E2-3AC7-42DD-8153-33C6BD669483}">
      <dgm:prSet/>
      <dgm:spPr/>
      <dgm:t>
        <a:bodyPr/>
        <a:lstStyle/>
        <a:p>
          <a:endParaRPr lang="en-IN"/>
        </a:p>
      </dgm:t>
    </dgm:pt>
    <dgm:pt modelId="{25EE4079-0557-4AC8-BCC1-1D85A240F315}" type="sibTrans" cxnId="{3857D7E2-3AC7-42DD-8153-33C6BD669483}">
      <dgm:prSet/>
      <dgm:spPr/>
      <dgm:t>
        <a:bodyPr/>
        <a:lstStyle/>
        <a:p>
          <a:endParaRPr lang="en-IN"/>
        </a:p>
      </dgm:t>
    </dgm:pt>
    <dgm:pt modelId="{7A9CF212-F3B8-4AD0-B459-FF16B4439585}">
      <dgm:prSet/>
      <dgm:spPr/>
      <dgm:t>
        <a:bodyPr/>
        <a:lstStyle/>
        <a:p>
          <a:pPr rtl="0"/>
          <a:r>
            <a:rPr lang="en-IN" b="1" i="0" smtClean="0"/>
            <a:t>2. About</a:t>
          </a:r>
          <a:endParaRPr lang="en-IN"/>
        </a:p>
      </dgm:t>
    </dgm:pt>
    <dgm:pt modelId="{6C7D7226-4248-4250-A55B-EB3B2CAAD317}" type="parTrans" cxnId="{5794CD8F-245E-442A-A05A-6A80AA3C2D2C}">
      <dgm:prSet/>
      <dgm:spPr/>
      <dgm:t>
        <a:bodyPr/>
        <a:lstStyle/>
        <a:p>
          <a:endParaRPr lang="en-IN"/>
        </a:p>
      </dgm:t>
    </dgm:pt>
    <dgm:pt modelId="{8A24650B-7B83-4A9A-BB77-63C1E7E7975F}" type="sibTrans" cxnId="{5794CD8F-245E-442A-A05A-6A80AA3C2D2C}">
      <dgm:prSet/>
      <dgm:spPr/>
      <dgm:t>
        <a:bodyPr/>
        <a:lstStyle/>
        <a:p>
          <a:endParaRPr lang="en-IN"/>
        </a:p>
      </dgm:t>
    </dgm:pt>
    <dgm:pt modelId="{A3BB4EBC-956A-4CF2-AAAA-789F49795705}">
      <dgm:prSet/>
      <dgm:spPr/>
      <dgm:t>
        <a:bodyPr/>
        <a:lstStyle/>
        <a:p>
          <a:pPr rtl="0"/>
          <a:r>
            <a:rPr lang="en-IN" b="0" i="0" smtClean="0"/>
            <a:t>What is Flinkit?</a:t>
          </a:r>
          <a:endParaRPr lang="en-IN"/>
        </a:p>
      </dgm:t>
    </dgm:pt>
    <dgm:pt modelId="{FFB05BA6-6BAB-4645-8894-878AC0BE3AE8}" type="parTrans" cxnId="{7E481C7B-A212-4C04-B82D-860063C4528A}">
      <dgm:prSet/>
      <dgm:spPr/>
      <dgm:t>
        <a:bodyPr/>
        <a:lstStyle/>
        <a:p>
          <a:endParaRPr lang="en-IN"/>
        </a:p>
      </dgm:t>
    </dgm:pt>
    <dgm:pt modelId="{492279D8-7B10-4A0D-ABBF-CFCF9B52E7FC}" type="sibTrans" cxnId="{7E481C7B-A212-4C04-B82D-860063C4528A}">
      <dgm:prSet/>
      <dgm:spPr/>
      <dgm:t>
        <a:bodyPr/>
        <a:lstStyle/>
        <a:p>
          <a:endParaRPr lang="en-IN"/>
        </a:p>
      </dgm:t>
    </dgm:pt>
    <dgm:pt modelId="{0BA78164-0BC6-4159-A64F-58870E48682D}">
      <dgm:prSet/>
      <dgm:spPr/>
      <dgm:t>
        <a:bodyPr/>
        <a:lstStyle/>
        <a:p>
          <a:pPr rtl="0"/>
          <a:r>
            <a:rPr lang="en-IN" b="0" i="0" smtClean="0"/>
            <a:t>Problem Statements &amp; Objectives</a:t>
          </a:r>
          <a:endParaRPr lang="en-IN"/>
        </a:p>
      </dgm:t>
    </dgm:pt>
    <dgm:pt modelId="{6842B506-5C18-4D44-B019-4203D7C23686}" type="parTrans" cxnId="{5B2B2607-AE02-493C-B4CE-BBA219F2AA49}">
      <dgm:prSet/>
      <dgm:spPr/>
      <dgm:t>
        <a:bodyPr/>
        <a:lstStyle/>
        <a:p>
          <a:endParaRPr lang="en-IN"/>
        </a:p>
      </dgm:t>
    </dgm:pt>
    <dgm:pt modelId="{9AA8434E-25A8-4E45-B54F-C94E886908F6}" type="sibTrans" cxnId="{5B2B2607-AE02-493C-B4CE-BBA219F2AA49}">
      <dgm:prSet/>
      <dgm:spPr/>
      <dgm:t>
        <a:bodyPr/>
        <a:lstStyle/>
        <a:p>
          <a:endParaRPr lang="en-IN"/>
        </a:p>
      </dgm:t>
    </dgm:pt>
    <dgm:pt modelId="{5F10D695-AB7D-4BB7-B828-0FA7FBE6617D}">
      <dgm:prSet/>
      <dgm:spPr/>
      <dgm:t>
        <a:bodyPr/>
        <a:lstStyle/>
        <a:p>
          <a:pPr rtl="0"/>
          <a:r>
            <a:rPr lang="en-IN" b="0" i="0" smtClean="0"/>
            <a:t>Why content &amp; visual strategy matter</a:t>
          </a:r>
          <a:endParaRPr lang="en-IN"/>
        </a:p>
      </dgm:t>
    </dgm:pt>
    <dgm:pt modelId="{8D89CD94-883B-4055-B7B0-75685C1CE6A6}" type="parTrans" cxnId="{C3821C18-2931-4721-A2AF-D09740E9E84A}">
      <dgm:prSet/>
      <dgm:spPr/>
      <dgm:t>
        <a:bodyPr/>
        <a:lstStyle/>
        <a:p>
          <a:endParaRPr lang="en-IN"/>
        </a:p>
      </dgm:t>
    </dgm:pt>
    <dgm:pt modelId="{D16995D9-B02C-45F5-9831-D4AE586DE0A9}" type="sibTrans" cxnId="{C3821C18-2931-4721-A2AF-D09740E9E84A}">
      <dgm:prSet/>
      <dgm:spPr/>
      <dgm:t>
        <a:bodyPr/>
        <a:lstStyle/>
        <a:p>
          <a:endParaRPr lang="en-IN"/>
        </a:p>
      </dgm:t>
    </dgm:pt>
    <dgm:pt modelId="{4FE5908A-07C2-495F-AFCE-F966668D5DCC}">
      <dgm:prSet/>
      <dgm:spPr/>
      <dgm:t>
        <a:bodyPr/>
        <a:lstStyle/>
        <a:p>
          <a:pPr rtl="0"/>
          <a:r>
            <a:rPr lang="en-IN" b="1" i="0" smtClean="0"/>
            <a:t>3. The Guide</a:t>
          </a:r>
          <a:endParaRPr lang="en-IN"/>
        </a:p>
      </dgm:t>
    </dgm:pt>
    <dgm:pt modelId="{8478FA6D-E048-4B0D-8E0E-1C44941CEEAD}" type="parTrans" cxnId="{678BC4F7-C86F-4C02-9715-5C9BBC3B8B0A}">
      <dgm:prSet/>
      <dgm:spPr/>
      <dgm:t>
        <a:bodyPr/>
        <a:lstStyle/>
        <a:p>
          <a:endParaRPr lang="en-IN"/>
        </a:p>
      </dgm:t>
    </dgm:pt>
    <dgm:pt modelId="{5DD83B88-48FB-4011-829F-9C6B9FF0C0CE}" type="sibTrans" cxnId="{678BC4F7-C86F-4C02-9715-5C9BBC3B8B0A}">
      <dgm:prSet/>
      <dgm:spPr/>
      <dgm:t>
        <a:bodyPr/>
        <a:lstStyle/>
        <a:p>
          <a:endParaRPr lang="en-IN"/>
        </a:p>
      </dgm:t>
    </dgm:pt>
    <dgm:pt modelId="{F19D6402-7FD3-48FF-9A78-93EF2D9050BC}">
      <dgm:prSet/>
      <dgm:spPr/>
      <dgm:t>
        <a:bodyPr/>
        <a:lstStyle/>
        <a:p>
          <a:pPr rtl="0"/>
          <a:r>
            <a:rPr lang="en-IN" b="1" i="0" smtClean="0"/>
            <a:t>Content Planning</a:t>
          </a:r>
          <a:r>
            <a:rPr lang="en-IN" b="0" i="0" smtClean="0"/>
            <a:t>(frameworks, calendar, workflow)</a:t>
          </a:r>
          <a:endParaRPr lang="en-IN"/>
        </a:p>
      </dgm:t>
    </dgm:pt>
    <dgm:pt modelId="{CA48DFE7-719D-4290-BA0C-2051A020D256}" type="parTrans" cxnId="{3671FDAC-8D1C-4B30-8D54-7992DF30E47D}">
      <dgm:prSet/>
      <dgm:spPr/>
      <dgm:t>
        <a:bodyPr/>
        <a:lstStyle/>
        <a:p>
          <a:endParaRPr lang="en-IN"/>
        </a:p>
      </dgm:t>
    </dgm:pt>
    <dgm:pt modelId="{5D323416-FF74-430E-BD26-8D6F1EB78F21}" type="sibTrans" cxnId="{3671FDAC-8D1C-4B30-8D54-7992DF30E47D}">
      <dgm:prSet/>
      <dgm:spPr/>
      <dgm:t>
        <a:bodyPr/>
        <a:lstStyle/>
        <a:p>
          <a:endParaRPr lang="en-IN"/>
        </a:p>
      </dgm:t>
    </dgm:pt>
    <dgm:pt modelId="{6EBF53CE-04D1-4282-9304-F67B54F29B31}">
      <dgm:prSet/>
      <dgm:spPr/>
      <dgm:t>
        <a:bodyPr/>
        <a:lstStyle/>
        <a:p>
          <a:pPr rtl="0"/>
          <a:r>
            <a:rPr lang="en-IN" b="1" i="0" smtClean="0"/>
            <a:t>Visual Strategy</a:t>
          </a:r>
          <a:r>
            <a:rPr lang="en-IN" b="0" i="0" smtClean="0"/>
            <a:t> (branding, storytelling, case studies)</a:t>
          </a:r>
          <a:endParaRPr lang="en-IN"/>
        </a:p>
      </dgm:t>
    </dgm:pt>
    <dgm:pt modelId="{D9C49AB0-C5F7-47BD-A815-826719D40DD9}" type="parTrans" cxnId="{EB51EDE8-2858-4C06-885E-0FEF3C5B3247}">
      <dgm:prSet/>
      <dgm:spPr/>
      <dgm:t>
        <a:bodyPr/>
        <a:lstStyle/>
        <a:p>
          <a:endParaRPr lang="en-IN"/>
        </a:p>
      </dgm:t>
    </dgm:pt>
    <dgm:pt modelId="{FD84950F-B04F-4377-9045-CF10CAC4C8DB}" type="sibTrans" cxnId="{EB51EDE8-2858-4C06-885E-0FEF3C5B3247}">
      <dgm:prSet/>
      <dgm:spPr/>
      <dgm:t>
        <a:bodyPr/>
        <a:lstStyle/>
        <a:p>
          <a:endParaRPr lang="en-IN"/>
        </a:p>
      </dgm:t>
    </dgm:pt>
    <dgm:pt modelId="{9BC0319D-D1C1-42F9-BCCB-8FF23A683325}">
      <dgm:prSet/>
      <dgm:spPr/>
      <dgm:t>
        <a:bodyPr/>
        <a:lstStyle/>
        <a:p>
          <a:pPr rtl="0"/>
          <a:r>
            <a:rPr lang="en-IN" b="1" i="0" smtClean="0"/>
            <a:t>Tools &amp; Resources</a:t>
          </a:r>
          <a:r>
            <a:rPr lang="en-IN" b="0" i="0" smtClean="0"/>
            <a:t>(templates, recommended tools, downloads) 		</a:t>
          </a:r>
          <a:endParaRPr lang="en-IN"/>
        </a:p>
      </dgm:t>
    </dgm:pt>
    <dgm:pt modelId="{C133C19B-76BE-4E5D-81B6-1EFE8D45CC83}" type="parTrans" cxnId="{80609FEA-5D5B-4731-AA73-D5611D0611AA}">
      <dgm:prSet/>
      <dgm:spPr/>
      <dgm:t>
        <a:bodyPr/>
        <a:lstStyle/>
        <a:p>
          <a:endParaRPr lang="en-IN"/>
        </a:p>
      </dgm:t>
    </dgm:pt>
    <dgm:pt modelId="{DC19D0EF-74A9-4F83-9E8B-8C11B97E0F73}" type="sibTrans" cxnId="{80609FEA-5D5B-4731-AA73-D5611D0611AA}">
      <dgm:prSet/>
      <dgm:spPr/>
      <dgm:t>
        <a:bodyPr/>
        <a:lstStyle/>
        <a:p>
          <a:endParaRPr lang="en-IN"/>
        </a:p>
      </dgm:t>
    </dgm:pt>
    <dgm:pt modelId="{91813012-C406-4F22-91FF-9C06BD412B75}">
      <dgm:prSet/>
      <dgm:spPr/>
      <dgm:t>
        <a:bodyPr/>
        <a:lstStyle/>
        <a:p>
          <a:pPr rtl="0"/>
          <a:r>
            <a:rPr lang="en-IN" b="1" i="0" smtClean="0"/>
            <a:t>4. Approaches &amp; Methodology</a:t>
          </a:r>
          <a:endParaRPr lang="en-IN"/>
        </a:p>
      </dgm:t>
    </dgm:pt>
    <dgm:pt modelId="{8B5182A0-B838-4C6A-B79C-56215B39D640}" type="parTrans" cxnId="{E23B0D09-CD05-4D5A-A79C-87C70DF43140}">
      <dgm:prSet/>
      <dgm:spPr/>
      <dgm:t>
        <a:bodyPr/>
        <a:lstStyle/>
        <a:p>
          <a:endParaRPr lang="en-IN"/>
        </a:p>
      </dgm:t>
    </dgm:pt>
    <dgm:pt modelId="{9A57E16B-20B4-4AC8-B5F0-F4CC503F863B}" type="sibTrans" cxnId="{E23B0D09-CD05-4D5A-A79C-87C70DF43140}">
      <dgm:prSet/>
      <dgm:spPr/>
      <dgm:t>
        <a:bodyPr/>
        <a:lstStyle/>
        <a:p>
          <a:endParaRPr lang="en-IN"/>
        </a:p>
      </dgm:t>
    </dgm:pt>
    <dgm:pt modelId="{570FBEAB-7DD6-4540-A9F7-E70A59EA5DFF}">
      <dgm:prSet/>
      <dgm:spPr/>
      <dgm:t>
        <a:bodyPr/>
        <a:lstStyle/>
        <a:p>
          <a:pPr rtl="0"/>
          <a:r>
            <a:rPr lang="en-IN" b="0" i="0" smtClean="0"/>
            <a:t>Research &amp; Insights</a:t>
          </a:r>
          <a:endParaRPr lang="en-IN"/>
        </a:p>
      </dgm:t>
    </dgm:pt>
    <dgm:pt modelId="{CEB9C1AF-4504-4E6D-8FFB-B5A6A13809F4}" type="parTrans" cxnId="{F029A0EA-7965-4007-8FAC-E1658AAE2526}">
      <dgm:prSet/>
      <dgm:spPr/>
      <dgm:t>
        <a:bodyPr/>
        <a:lstStyle/>
        <a:p>
          <a:endParaRPr lang="en-IN"/>
        </a:p>
      </dgm:t>
    </dgm:pt>
    <dgm:pt modelId="{63958805-C707-48DD-B16A-5FB1431FD4DE}" type="sibTrans" cxnId="{F029A0EA-7965-4007-8FAC-E1658AAE2526}">
      <dgm:prSet/>
      <dgm:spPr/>
      <dgm:t>
        <a:bodyPr/>
        <a:lstStyle/>
        <a:p>
          <a:endParaRPr lang="en-IN"/>
        </a:p>
      </dgm:t>
    </dgm:pt>
    <dgm:pt modelId="{1406B02F-DB22-4D5A-8ADB-DDB46F66C2AA}">
      <dgm:prSet/>
      <dgm:spPr/>
      <dgm:t>
        <a:bodyPr/>
        <a:lstStyle/>
        <a:p>
          <a:pPr rtl="0"/>
          <a:r>
            <a:rPr lang="en-IN" b="0" i="0" smtClean="0"/>
            <a:t>Strategy Development</a:t>
          </a:r>
          <a:endParaRPr lang="en-IN"/>
        </a:p>
      </dgm:t>
    </dgm:pt>
    <dgm:pt modelId="{229DF69C-A862-4417-BF9C-5492E7292190}" type="parTrans" cxnId="{6BA11388-7459-4372-8129-C50D01A34EE6}">
      <dgm:prSet/>
      <dgm:spPr/>
      <dgm:t>
        <a:bodyPr/>
        <a:lstStyle/>
        <a:p>
          <a:endParaRPr lang="en-IN"/>
        </a:p>
      </dgm:t>
    </dgm:pt>
    <dgm:pt modelId="{94DEA239-A20E-404B-A9AA-D537679B82DB}" type="sibTrans" cxnId="{6BA11388-7459-4372-8129-C50D01A34EE6}">
      <dgm:prSet/>
      <dgm:spPr/>
      <dgm:t>
        <a:bodyPr/>
        <a:lstStyle/>
        <a:p>
          <a:endParaRPr lang="en-IN"/>
        </a:p>
      </dgm:t>
    </dgm:pt>
    <dgm:pt modelId="{0911DCD0-F593-4D82-94B9-600FB6F7C173}">
      <dgm:prSet/>
      <dgm:spPr/>
      <dgm:t>
        <a:bodyPr/>
        <a:lstStyle/>
        <a:p>
          <a:pPr rtl="0"/>
          <a:r>
            <a:rPr lang="en-IN" b="0" i="0" smtClean="0"/>
            <a:t>Optimization &amp; Tracking</a:t>
          </a:r>
          <a:endParaRPr lang="en-IN"/>
        </a:p>
      </dgm:t>
    </dgm:pt>
    <dgm:pt modelId="{B0B67BD6-9409-40EE-8596-C7DBBA2E6AFF}" type="parTrans" cxnId="{BAB31AD3-53DC-4BC9-B566-0C73364EBEE9}">
      <dgm:prSet/>
      <dgm:spPr/>
      <dgm:t>
        <a:bodyPr/>
        <a:lstStyle/>
        <a:p>
          <a:endParaRPr lang="en-IN"/>
        </a:p>
      </dgm:t>
    </dgm:pt>
    <dgm:pt modelId="{F920A098-47B4-4064-A41F-19A5E82AC06F}" type="sibTrans" cxnId="{BAB31AD3-53DC-4BC9-B566-0C73364EBEE9}">
      <dgm:prSet/>
      <dgm:spPr/>
      <dgm:t>
        <a:bodyPr/>
        <a:lstStyle/>
        <a:p>
          <a:endParaRPr lang="en-IN"/>
        </a:p>
      </dgm:t>
    </dgm:pt>
    <dgm:pt modelId="{0C6B8184-3079-4913-9847-BEF08E831187}">
      <dgm:prSet/>
      <dgm:spPr/>
      <dgm:t>
        <a:bodyPr/>
        <a:lstStyle/>
        <a:p>
          <a:pPr rtl="0"/>
          <a:r>
            <a:rPr lang="en-IN" b="1" i="0" smtClean="0"/>
            <a:t>5. Blog / Insights	</a:t>
          </a:r>
          <a:endParaRPr lang="en-IN"/>
        </a:p>
      </dgm:t>
    </dgm:pt>
    <dgm:pt modelId="{B4B4BA43-36EB-4410-A690-13775FEE43AF}" type="parTrans" cxnId="{E63D48CA-102E-44D9-9194-47E7DD77296B}">
      <dgm:prSet/>
      <dgm:spPr/>
      <dgm:t>
        <a:bodyPr/>
        <a:lstStyle/>
        <a:p>
          <a:endParaRPr lang="en-IN"/>
        </a:p>
      </dgm:t>
    </dgm:pt>
    <dgm:pt modelId="{9674A9A8-E0C3-4C1A-9F8E-F23703CB3F6C}" type="sibTrans" cxnId="{E63D48CA-102E-44D9-9194-47E7DD77296B}">
      <dgm:prSet/>
      <dgm:spPr/>
      <dgm:t>
        <a:bodyPr/>
        <a:lstStyle/>
        <a:p>
          <a:endParaRPr lang="en-IN"/>
        </a:p>
      </dgm:t>
    </dgm:pt>
    <dgm:pt modelId="{8B42B808-01F4-4A9D-9C91-4EFEDDE792F1}">
      <dgm:prSet/>
      <dgm:spPr/>
      <dgm:t>
        <a:bodyPr/>
        <a:lstStyle/>
        <a:p>
          <a:pPr rtl="0"/>
          <a:r>
            <a:rPr lang="en-IN" b="0" i="0" smtClean="0"/>
            <a:t>Articles</a:t>
          </a:r>
          <a:endParaRPr lang="en-IN"/>
        </a:p>
      </dgm:t>
    </dgm:pt>
    <dgm:pt modelId="{282CD59C-DA0C-4422-AC48-963C34EB36E6}" type="parTrans" cxnId="{CB2D03C2-DB6D-4305-9269-790A5592E4BB}">
      <dgm:prSet/>
      <dgm:spPr/>
      <dgm:t>
        <a:bodyPr/>
        <a:lstStyle/>
        <a:p>
          <a:endParaRPr lang="en-IN"/>
        </a:p>
      </dgm:t>
    </dgm:pt>
    <dgm:pt modelId="{AD7D866A-200B-4F3B-8205-C6972BE3A86E}" type="sibTrans" cxnId="{CB2D03C2-DB6D-4305-9269-790A5592E4BB}">
      <dgm:prSet/>
      <dgm:spPr/>
      <dgm:t>
        <a:bodyPr/>
        <a:lstStyle/>
        <a:p>
          <a:endParaRPr lang="en-IN"/>
        </a:p>
      </dgm:t>
    </dgm:pt>
    <dgm:pt modelId="{0BF745D0-D798-4BFA-93D0-05F251A1B745}">
      <dgm:prSet/>
      <dgm:spPr/>
      <dgm:t>
        <a:bodyPr/>
        <a:lstStyle/>
        <a:p>
          <a:pPr rtl="0"/>
          <a:r>
            <a:rPr lang="en-IN" b="0" i="0" smtClean="0"/>
            <a:t>tips</a:t>
          </a:r>
          <a:endParaRPr lang="en-IN"/>
        </a:p>
      </dgm:t>
    </dgm:pt>
    <dgm:pt modelId="{489689A9-99CE-4D27-8063-65D6E403054B}" type="parTrans" cxnId="{9932A813-3A76-48E8-BAD4-71A94CD010B0}">
      <dgm:prSet/>
      <dgm:spPr/>
      <dgm:t>
        <a:bodyPr/>
        <a:lstStyle/>
        <a:p>
          <a:endParaRPr lang="en-IN"/>
        </a:p>
      </dgm:t>
    </dgm:pt>
    <dgm:pt modelId="{3F7EF749-65EE-4F99-8D03-E649582C7D22}" type="sibTrans" cxnId="{9932A813-3A76-48E8-BAD4-71A94CD010B0}">
      <dgm:prSet/>
      <dgm:spPr/>
      <dgm:t>
        <a:bodyPr/>
        <a:lstStyle/>
        <a:p>
          <a:endParaRPr lang="en-IN"/>
        </a:p>
      </dgm:t>
    </dgm:pt>
    <dgm:pt modelId="{14F5D580-9120-44B8-858C-38B90FACC7CA}">
      <dgm:prSet/>
      <dgm:spPr/>
      <dgm:t>
        <a:bodyPr/>
        <a:lstStyle/>
        <a:p>
          <a:pPr rtl="0"/>
          <a:r>
            <a:rPr lang="en-IN" b="0" i="0" smtClean="0"/>
            <a:t>case studies</a:t>
          </a:r>
          <a:endParaRPr lang="en-IN"/>
        </a:p>
      </dgm:t>
    </dgm:pt>
    <dgm:pt modelId="{147C8B51-5B45-4065-9B1D-E2F82F300924}" type="parTrans" cxnId="{1BF70CFA-A4BF-47C0-9339-FBB7E39AEA32}">
      <dgm:prSet/>
      <dgm:spPr/>
      <dgm:t>
        <a:bodyPr/>
        <a:lstStyle/>
        <a:p>
          <a:endParaRPr lang="en-IN"/>
        </a:p>
      </dgm:t>
    </dgm:pt>
    <dgm:pt modelId="{198872F0-345B-4782-BFAA-12AC43718BA6}" type="sibTrans" cxnId="{1BF70CFA-A4BF-47C0-9339-FBB7E39AEA32}">
      <dgm:prSet/>
      <dgm:spPr/>
      <dgm:t>
        <a:bodyPr/>
        <a:lstStyle/>
        <a:p>
          <a:endParaRPr lang="en-IN"/>
        </a:p>
      </dgm:t>
    </dgm:pt>
    <dgm:pt modelId="{BD6EC38C-EF84-4D19-B68D-3B05727CE1C2}">
      <dgm:prSet/>
      <dgm:spPr/>
      <dgm:t>
        <a:bodyPr/>
        <a:lstStyle/>
        <a:p>
          <a:pPr rtl="0"/>
          <a:r>
            <a:rPr lang="en-IN" b="1" i="0" smtClean="0"/>
            <a:t>6. Resources / Downloads</a:t>
          </a:r>
          <a:endParaRPr lang="en-IN"/>
        </a:p>
      </dgm:t>
    </dgm:pt>
    <dgm:pt modelId="{3659A737-D344-4433-8058-7EAEACE606A1}" type="parTrans" cxnId="{E26CC1F4-5261-4703-AD10-41A0BBB372D6}">
      <dgm:prSet/>
      <dgm:spPr/>
      <dgm:t>
        <a:bodyPr/>
        <a:lstStyle/>
        <a:p>
          <a:endParaRPr lang="en-IN"/>
        </a:p>
      </dgm:t>
    </dgm:pt>
    <dgm:pt modelId="{502D9122-8EAE-4152-8F2C-FDDAB78D35D2}" type="sibTrans" cxnId="{E26CC1F4-5261-4703-AD10-41A0BBB372D6}">
      <dgm:prSet/>
      <dgm:spPr/>
      <dgm:t>
        <a:bodyPr/>
        <a:lstStyle/>
        <a:p>
          <a:endParaRPr lang="en-IN"/>
        </a:p>
      </dgm:t>
    </dgm:pt>
    <dgm:pt modelId="{87D52342-BE44-4851-A3FC-1A7636093E0B}">
      <dgm:prSet/>
      <dgm:spPr/>
      <dgm:t>
        <a:bodyPr/>
        <a:lstStyle/>
        <a:p>
          <a:pPr rtl="0"/>
          <a:r>
            <a:rPr lang="en-IN" b="0" i="0" smtClean="0"/>
            <a:t>Free templates</a:t>
          </a:r>
          <a:endParaRPr lang="en-IN"/>
        </a:p>
      </dgm:t>
    </dgm:pt>
    <dgm:pt modelId="{4F9C7918-B369-4B6B-A18A-F11D720B24FE}" type="parTrans" cxnId="{7F00A70D-4736-4557-99D6-CEB267175DB7}">
      <dgm:prSet/>
      <dgm:spPr/>
      <dgm:t>
        <a:bodyPr/>
        <a:lstStyle/>
        <a:p>
          <a:endParaRPr lang="en-IN"/>
        </a:p>
      </dgm:t>
    </dgm:pt>
    <dgm:pt modelId="{AD0E285B-120F-42E0-97AA-C690F5345768}" type="sibTrans" cxnId="{7F00A70D-4736-4557-99D6-CEB267175DB7}">
      <dgm:prSet/>
      <dgm:spPr/>
      <dgm:t>
        <a:bodyPr/>
        <a:lstStyle/>
        <a:p>
          <a:endParaRPr lang="en-IN"/>
        </a:p>
      </dgm:t>
    </dgm:pt>
    <dgm:pt modelId="{C9B6B321-FE0C-4C01-8104-2F6B88F7F52F}">
      <dgm:prSet/>
      <dgm:spPr/>
      <dgm:t>
        <a:bodyPr/>
        <a:lstStyle/>
        <a:p>
          <a:pPr rtl="0"/>
          <a:r>
            <a:rPr lang="en-IN" b="0" i="0" smtClean="0"/>
            <a:t>infographics</a:t>
          </a:r>
          <a:endParaRPr lang="en-IN"/>
        </a:p>
      </dgm:t>
    </dgm:pt>
    <dgm:pt modelId="{D833EFE7-1FB1-462C-8ADB-637E4D6D722D}" type="parTrans" cxnId="{2F5FABDF-6B1C-46DE-A9DE-92863973E3D0}">
      <dgm:prSet/>
      <dgm:spPr/>
      <dgm:t>
        <a:bodyPr/>
        <a:lstStyle/>
        <a:p>
          <a:endParaRPr lang="en-IN"/>
        </a:p>
      </dgm:t>
    </dgm:pt>
    <dgm:pt modelId="{4A599C73-A8B9-43DE-A504-77ED97CD9BE7}" type="sibTrans" cxnId="{2F5FABDF-6B1C-46DE-A9DE-92863973E3D0}">
      <dgm:prSet/>
      <dgm:spPr/>
      <dgm:t>
        <a:bodyPr/>
        <a:lstStyle/>
        <a:p>
          <a:endParaRPr lang="en-IN"/>
        </a:p>
      </dgm:t>
    </dgm:pt>
    <dgm:pt modelId="{1B2CA35E-FF46-4F64-A988-60F7E275D316}">
      <dgm:prSet/>
      <dgm:spPr/>
      <dgm:t>
        <a:bodyPr/>
        <a:lstStyle/>
        <a:p>
          <a:pPr rtl="0"/>
          <a:r>
            <a:rPr lang="en-IN" b="0" i="0" smtClean="0"/>
            <a:t>e-books</a:t>
          </a:r>
          <a:endParaRPr lang="en-IN"/>
        </a:p>
      </dgm:t>
    </dgm:pt>
    <dgm:pt modelId="{5BF20965-D17E-4AC6-9DF4-5A2DE1C24654}" type="parTrans" cxnId="{A2D641E7-8BFE-4FB7-8F91-74C5FD2FFF7C}">
      <dgm:prSet/>
      <dgm:spPr/>
      <dgm:t>
        <a:bodyPr/>
        <a:lstStyle/>
        <a:p>
          <a:endParaRPr lang="en-IN"/>
        </a:p>
      </dgm:t>
    </dgm:pt>
    <dgm:pt modelId="{47E197DC-C814-48DD-A8C4-4476891912AF}" type="sibTrans" cxnId="{A2D641E7-8BFE-4FB7-8F91-74C5FD2FFF7C}">
      <dgm:prSet/>
      <dgm:spPr/>
      <dgm:t>
        <a:bodyPr/>
        <a:lstStyle/>
        <a:p>
          <a:endParaRPr lang="en-IN"/>
        </a:p>
      </dgm:t>
    </dgm:pt>
    <dgm:pt modelId="{D18BC92C-2E6E-4051-94E5-97A3D32CE156}">
      <dgm:prSet/>
      <dgm:spPr/>
      <dgm:t>
        <a:bodyPr/>
        <a:lstStyle/>
        <a:p>
          <a:pPr rtl="0"/>
          <a:r>
            <a:rPr lang="en-IN" b="1" i="0" smtClean="0"/>
            <a:t>7. Contact / Support</a:t>
          </a:r>
          <a:endParaRPr lang="en-IN"/>
        </a:p>
      </dgm:t>
    </dgm:pt>
    <dgm:pt modelId="{847DD4C8-9EFE-42A0-95F4-CAB759BCBBEC}" type="parTrans" cxnId="{F16B77AE-B7BC-4A86-B1E3-F9A5EA0EFFE0}">
      <dgm:prSet/>
      <dgm:spPr/>
      <dgm:t>
        <a:bodyPr/>
        <a:lstStyle/>
        <a:p>
          <a:endParaRPr lang="en-IN"/>
        </a:p>
      </dgm:t>
    </dgm:pt>
    <dgm:pt modelId="{795F2E66-67D0-4020-8416-76BCC2EBC3E8}" type="sibTrans" cxnId="{F16B77AE-B7BC-4A86-B1E3-F9A5EA0EFFE0}">
      <dgm:prSet/>
      <dgm:spPr/>
      <dgm:t>
        <a:bodyPr/>
        <a:lstStyle/>
        <a:p>
          <a:endParaRPr lang="en-IN"/>
        </a:p>
      </dgm:t>
    </dgm:pt>
    <dgm:pt modelId="{1E8B9EE5-E986-4824-B648-3CCC690BBBB1}">
      <dgm:prSet/>
      <dgm:spPr/>
      <dgm:t>
        <a:bodyPr/>
        <a:lstStyle/>
        <a:p>
          <a:pPr rtl="0"/>
          <a:r>
            <a:rPr lang="en-IN" b="0" i="0" smtClean="0"/>
            <a:t>Contact form </a:t>
          </a:r>
          <a:endParaRPr lang="en-IN"/>
        </a:p>
      </dgm:t>
    </dgm:pt>
    <dgm:pt modelId="{B90D9E9D-F669-4F8E-97CE-E4DEBB961165}" type="parTrans" cxnId="{B7BAC1B0-D26A-4BC9-BBA2-4BBAC62ABB87}">
      <dgm:prSet/>
      <dgm:spPr/>
      <dgm:t>
        <a:bodyPr/>
        <a:lstStyle/>
        <a:p>
          <a:endParaRPr lang="en-IN"/>
        </a:p>
      </dgm:t>
    </dgm:pt>
    <dgm:pt modelId="{E7124BD2-72F5-4288-A1E5-CBAFB1D2A067}" type="sibTrans" cxnId="{B7BAC1B0-D26A-4BC9-BBA2-4BBAC62ABB87}">
      <dgm:prSet/>
      <dgm:spPr/>
      <dgm:t>
        <a:bodyPr/>
        <a:lstStyle/>
        <a:p>
          <a:endParaRPr lang="en-IN"/>
        </a:p>
      </dgm:t>
    </dgm:pt>
    <dgm:pt modelId="{D56DB347-7246-4EA8-A69B-7965EC39A47D}">
      <dgm:prSet/>
      <dgm:spPr/>
      <dgm:t>
        <a:bodyPr/>
        <a:lstStyle/>
        <a:p>
          <a:pPr rtl="0"/>
          <a:r>
            <a:rPr lang="en-IN" b="0" i="0" smtClean="0"/>
            <a:t>FAQs</a:t>
          </a:r>
          <a:endParaRPr lang="en-IN"/>
        </a:p>
      </dgm:t>
    </dgm:pt>
    <dgm:pt modelId="{BBA692DE-AB82-4D8F-A460-CDC49394AF21}" type="parTrans" cxnId="{42C7D902-9EF8-4396-ABFB-55332F509167}">
      <dgm:prSet/>
      <dgm:spPr/>
      <dgm:t>
        <a:bodyPr/>
        <a:lstStyle/>
        <a:p>
          <a:endParaRPr lang="en-IN"/>
        </a:p>
      </dgm:t>
    </dgm:pt>
    <dgm:pt modelId="{F5CF6FBB-184B-42A4-8C61-9E3890634F41}" type="sibTrans" cxnId="{42C7D902-9EF8-4396-ABFB-55332F509167}">
      <dgm:prSet/>
      <dgm:spPr/>
      <dgm:t>
        <a:bodyPr/>
        <a:lstStyle/>
        <a:p>
          <a:endParaRPr lang="en-IN"/>
        </a:p>
      </dgm:t>
    </dgm:pt>
    <dgm:pt modelId="{C9139C36-34B1-4180-902A-0A976CB29481}">
      <dgm:prSet/>
      <dgm:spPr/>
      <dgm:t>
        <a:bodyPr/>
        <a:lstStyle/>
        <a:p>
          <a:pPr rtl="0"/>
          <a:r>
            <a:rPr lang="en-IN" b="0" i="0" smtClean="0"/>
            <a:t>helpdesk </a:t>
          </a:r>
          <a:endParaRPr lang="en-IN"/>
        </a:p>
      </dgm:t>
    </dgm:pt>
    <dgm:pt modelId="{54088335-7517-45A4-90CF-C3C1BE4943FE}" type="parTrans" cxnId="{A1E732EF-7215-4F06-906A-7B62C1200223}">
      <dgm:prSet/>
      <dgm:spPr/>
      <dgm:t>
        <a:bodyPr/>
        <a:lstStyle/>
        <a:p>
          <a:endParaRPr lang="en-IN"/>
        </a:p>
      </dgm:t>
    </dgm:pt>
    <dgm:pt modelId="{6FB9F918-AFC8-49EE-B46F-0E34838E766B}" type="sibTrans" cxnId="{A1E732EF-7215-4F06-906A-7B62C1200223}">
      <dgm:prSet/>
      <dgm:spPr/>
      <dgm:t>
        <a:bodyPr/>
        <a:lstStyle/>
        <a:p>
          <a:endParaRPr lang="en-IN"/>
        </a:p>
      </dgm:t>
    </dgm:pt>
    <dgm:pt modelId="{0C9801B4-C517-47C7-9BEB-3534AA0F4E90}">
      <dgm:prSet/>
      <dgm:spPr/>
      <dgm:t>
        <a:bodyPr/>
        <a:lstStyle/>
        <a:p>
          <a:pPr rtl="0"/>
          <a:r>
            <a:rPr lang="en-IN" b="0" i="0" smtClean="0"/>
            <a:t>social media</a:t>
          </a:r>
          <a:endParaRPr lang="en-IN"/>
        </a:p>
      </dgm:t>
    </dgm:pt>
    <dgm:pt modelId="{EC2BAF14-EFB9-4E18-B8FD-B485E421015D}" type="parTrans" cxnId="{062FB5D0-A8C5-42BE-B606-45B6AF3C3879}">
      <dgm:prSet/>
      <dgm:spPr/>
      <dgm:t>
        <a:bodyPr/>
        <a:lstStyle/>
        <a:p>
          <a:endParaRPr lang="en-IN"/>
        </a:p>
      </dgm:t>
    </dgm:pt>
    <dgm:pt modelId="{175F0090-E175-460B-A7B3-B041ED84CF1C}" type="sibTrans" cxnId="{062FB5D0-A8C5-42BE-B606-45B6AF3C3879}">
      <dgm:prSet/>
      <dgm:spPr/>
      <dgm:t>
        <a:bodyPr/>
        <a:lstStyle/>
        <a:p>
          <a:endParaRPr lang="en-IN"/>
        </a:p>
      </dgm:t>
    </dgm:pt>
    <dgm:pt modelId="{2FB7F842-E50B-4D8A-A9DF-A8F2BAF8F274}">
      <dgm:prSet/>
      <dgm:spPr/>
      <dgm:t>
        <a:bodyPr/>
        <a:lstStyle/>
        <a:p>
          <a:pPr rtl="0"/>
          <a:r>
            <a:rPr lang="en-IN" b="1" i="0" smtClean="0"/>
            <a:t>8. Footer</a:t>
          </a:r>
          <a:endParaRPr lang="en-IN"/>
        </a:p>
      </dgm:t>
    </dgm:pt>
    <dgm:pt modelId="{FD18FE7F-B569-4415-AF57-31FE322402BD}" type="parTrans" cxnId="{142793A6-05AA-44AE-8571-FAB55ED55AA0}">
      <dgm:prSet/>
      <dgm:spPr/>
      <dgm:t>
        <a:bodyPr/>
        <a:lstStyle/>
        <a:p>
          <a:endParaRPr lang="en-IN"/>
        </a:p>
      </dgm:t>
    </dgm:pt>
    <dgm:pt modelId="{F68B322A-119F-422F-8219-A6C7E40CA4D9}" type="sibTrans" cxnId="{142793A6-05AA-44AE-8571-FAB55ED55AA0}">
      <dgm:prSet/>
      <dgm:spPr/>
      <dgm:t>
        <a:bodyPr/>
        <a:lstStyle/>
        <a:p>
          <a:endParaRPr lang="en-IN"/>
        </a:p>
      </dgm:t>
    </dgm:pt>
    <dgm:pt modelId="{9AAFE3EB-2A83-48A1-AEBD-4C82166D50BB}">
      <dgm:prSet/>
      <dgm:spPr/>
      <dgm:t>
        <a:bodyPr/>
        <a:lstStyle/>
        <a:p>
          <a:pPr rtl="0"/>
          <a:r>
            <a:rPr lang="en-IN" b="0" i="0" smtClean="0"/>
            <a:t>Quick links</a:t>
          </a:r>
          <a:endParaRPr lang="en-IN"/>
        </a:p>
      </dgm:t>
    </dgm:pt>
    <dgm:pt modelId="{8D01FD7F-1C98-4B6D-A546-7BF1852DCB86}" type="parTrans" cxnId="{29911B7D-A879-4325-9915-ED9A2A38DCA9}">
      <dgm:prSet/>
      <dgm:spPr/>
      <dgm:t>
        <a:bodyPr/>
        <a:lstStyle/>
        <a:p>
          <a:endParaRPr lang="en-IN"/>
        </a:p>
      </dgm:t>
    </dgm:pt>
    <dgm:pt modelId="{9AAE0C3A-26DE-4990-B403-C322C9AAE4D0}" type="sibTrans" cxnId="{29911B7D-A879-4325-9915-ED9A2A38DCA9}">
      <dgm:prSet/>
      <dgm:spPr/>
      <dgm:t>
        <a:bodyPr/>
        <a:lstStyle/>
        <a:p>
          <a:endParaRPr lang="en-IN"/>
        </a:p>
      </dgm:t>
    </dgm:pt>
    <dgm:pt modelId="{84C73758-5739-4F6E-B1E7-14F85BFBC29E}">
      <dgm:prSet/>
      <dgm:spPr/>
      <dgm:t>
        <a:bodyPr/>
        <a:lstStyle/>
        <a:p>
          <a:pPr rtl="0"/>
          <a:r>
            <a:rPr lang="en-IN" b="0" i="0" smtClean="0"/>
            <a:t>social media</a:t>
          </a:r>
          <a:endParaRPr lang="en-IN"/>
        </a:p>
      </dgm:t>
    </dgm:pt>
    <dgm:pt modelId="{FA32DEB7-2643-48F8-99DE-3D7BD4DF6735}" type="parTrans" cxnId="{3621E9CD-7567-485E-9D57-E1BE0B49B299}">
      <dgm:prSet/>
      <dgm:spPr/>
      <dgm:t>
        <a:bodyPr/>
        <a:lstStyle/>
        <a:p>
          <a:endParaRPr lang="en-IN"/>
        </a:p>
      </dgm:t>
    </dgm:pt>
    <dgm:pt modelId="{C50443E7-2A7F-45DF-92C2-4193AC803543}" type="sibTrans" cxnId="{3621E9CD-7567-485E-9D57-E1BE0B49B299}">
      <dgm:prSet/>
      <dgm:spPr/>
      <dgm:t>
        <a:bodyPr/>
        <a:lstStyle/>
        <a:p>
          <a:endParaRPr lang="en-IN"/>
        </a:p>
      </dgm:t>
    </dgm:pt>
    <dgm:pt modelId="{EFE0AB0B-69B2-462F-9FFA-083BF3EC9E9D}">
      <dgm:prSet/>
      <dgm:spPr/>
      <dgm:t>
        <a:bodyPr/>
        <a:lstStyle/>
        <a:p>
          <a:pPr rtl="0"/>
          <a:r>
            <a:rPr lang="en-IN" b="0" i="0" dirty="0" smtClean="0"/>
            <a:t>privacy &amp; terms</a:t>
          </a:r>
          <a:endParaRPr lang="en-IN" dirty="0"/>
        </a:p>
      </dgm:t>
    </dgm:pt>
    <dgm:pt modelId="{053E9335-37E9-4275-9292-31A4EE93701D}" type="parTrans" cxnId="{8A2F9B0C-BCEB-4749-8488-D987DD7F61A0}">
      <dgm:prSet/>
      <dgm:spPr/>
      <dgm:t>
        <a:bodyPr/>
        <a:lstStyle/>
        <a:p>
          <a:endParaRPr lang="en-IN"/>
        </a:p>
      </dgm:t>
    </dgm:pt>
    <dgm:pt modelId="{1005709A-E4A1-4244-B872-929318007CC7}" type="sibTrans" cxnId="{8A2F9B0C-BCEB-4749-8488-D987DD7F61A0}">
      <dgm:prSet/>
      <dgm:spPr/>
      <dgm:t>
        <a:bodyPr/>
        <a:lstStyle/>
        <a:p>
          <a:endParaRPr lang="en-IN"/>
        </a:p>
      </dgm:t>
    </dgm:pt>
    <dgm:pt modelId="{09E75F5A-00FE-41F2-837A-BE33D77BDB23}" type="pres">
      <dgm:prSet presAssocID="{FA1042A2-2957-4C3D-BBB5-0D6C0172D5E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IN"/>
        </a:p>
      </dgm:t>
    </dgm:pt>
    <dgm:pt modelId="{5883804D-A2C9-4724-B790-9CF8191D420E}" type="pres">
      <dgm:prSet presAssocID="{27099CA4-EEDC-4975-9B2E-3D657EBAE7E4}" presName="root" presStyleCnt="0"/>
      <dgm:spPr/>
    </dgm:pt>
    <dgm:pt modelId="{769CCE7A-DB69-48D4-882B-9A9552BF14C4}" type="pres">
      <dgm:prSet presAssocID="{27099CA4-EEDC-4975-9B2E-3D657EBAE7E4}" presName="rootComposite" presStyleCnt="0"/>
      <dgm:spPr/>
    </dgm:pt>
    <dgm:pt modelId="{9A107A60-1A6B-42DD-A100-7A308BA780D0}" type="pres">
      <dgm:prSet presAssocID="{27099CA4-EEDC-4975-9B2E-3D657EBAE7E4}" presName="rootText" presStyleLbl="node1" presStyleIdx="0" presStyleCnt="8"/>
      <dgm:spPr/>
      <dgm:t>
        <a:bodyPr/>
        <a:lstStyle/>
        <a:p>
          <a:endParaRPr lang="en-IN"/>
        </a:p>
      </dgm:t>
    </dgm:pt>
    <dgm:pt modelId="{504AC2EF-0C3E-4D60-B5DA-CB65B5088167}" type="pres">
      <dgm:prSet presAssocID="{27099CA4-EEDC-4975-9B2E-3D657EBAE7E4}" presName="rootConnector" presStyleLbl="node1" presStyleIdx="0" presStyleCnt="8"/>
      <dgm:spPr/>
      <dgm:t>
        <a:bodyPr/>
        <a:lstStyle/>
        <a:p>
          <a:endParaRPr lang="en-IN"/>
        </a:p>
      </dgm:t>
    </dgm:pt>
    <dgm:pt modelId="{A2217335-D4B9-459B-9E76-34B2AE2FBC99}" type="pres">
      <dgm:prSet presAssocID="{27099CA4-EEDC-4975-9B2E-3D657EBAE7E4}" presName="childShape" presStyleCnt="0"/>
      <dgm:spPr/>
    </dgm:pt>
    <dgm:pt modelId="{78729B25-A618-40D5-A3DA-292C79E618BB}" type="pres">
      <dgm:prSet presAssocID="{9C67294E-1509-424C-9787-2A405BDD95B0}" presName="Name13" presStyleLbl="parChTrans1D2" presStyleIdx="0" presStyleCnt="25"/>
      <dgm:spPr/>
      <dgm:t>
        <a:bodyPr/>
        <a:lstStyle/>
        <a:p>
          <a:endParaRPr lang="en-IN"/>
        </a:p>
      </dgm:t>
    </dgm:pt>
    <dgm:pt modelId="{D6540C9B-3396-4560-A698-162F847FDF30}" type="pres">
      <dgm:prSet presAssocID="{677F5562-4E09-4E28-BB73-ECBF19E5A061}" presName="childText" presStyleLbl="bgAcc1" presStyleIdx="0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E321B3-7638-4BA7-9014-1B03C15F4D03}" type="pres">
      <dgm:prSet presAssocID="{751FE29F-81A2-44BA-913C-05DFD9EC14CC}" presName="Name13" presStyleLbl="parChTrans1D2" presStyleIdx="1" presStyleCnt="25"/>
      <dgm:spPr/>
      <dgm:t>
        <a:bodyPr/>
        <a:lstStyle/>
        <a:p>
          <a:endParaRPr lang="en-IN"/>
        </a:p>
      </dgm:t>
    </dgm:pt>
    <dgm:pt modelId="{0D40D9CF-7245-4011-AF0B-68A1FED6EC77}" type="pres">
      <dgm:prSet presAssocID="{6D6E821D-9F40-4E22-9311-CE4ECEE4186E}" presName="childText" presStyleLbl="bgAcc1" presStyleIdx="1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B395F3-84CB-4589-91E5-284E030D62B1}" type="pres">
      <dgm:prSet presAssocID="{1E3B9533-9949-4A55-BBEA-E65F0CA5F35A}" presName="Name13" presStyleLbl="parChTrans1D2" presStyleIdx="2" presStyleCnt="25"/>
      <dgm:spPr/>
      <dgm:t>
        <a:bodyPr/>
        <a:lstStyle/>
        <a:p>
          <a:endParaRPr lang="en-IN"/>
        </a:p>
      </dgm:t>
    </dgm:pt>
    <dgm:pt modelId="{A7BF34D0-4F4B-458B-92B8-EF6C9ECB2EAC}" type="pres">
      <dgm:prSet presAssocID="{7EB74C6A-9541-49B3-8740-8509E27259D6}" presName="childText" presStyleLbl="bgAcc1" presStyleIdx="2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331C8DE-80A5-4A0B-B0A8-AFE9BCF2916E}" type="pres">
      <dgm:prSet presAssocID="{7A9CF212-F3B8-4AD0-B459-FF16B4439585}" presName="root" presStyleCnt="0"/>
      <dgm:spPr/>
    </dgm:pt>
    <dgm:pt modelId="{E43C5395-0F33-4F1B-A4A3-C84F72B9F4AD}" type="pres">
      <dgm:prSet presAssocID="{7A9CF212-F3B8-4AD0-B459-FF16B4439585}" presName="rootComposite" presStyleCnt="0"/>
      <dgm:spPr/>
    </dgm:pt>
    <dgm:pt modelId="{457A4CAA-CC90-4684-B6DC-D01149B2FC90}" type="pres">
      <dgm:prSet presAssocID="{7A9CF212-F3B8-4AD0-B459-FF16B4439585}" presName="rootText" presStyleLbl="node1" presStyleIdx="1" presStyleCnt="8"/>
      <dgm:spPr/>
      <dgm:t>
        <a:bodyPr/>
        <a:lstStyle/>
        <a:p>
          <a:endParaRPr lang="en-IN"/>
        </a:p>
      </dgm:t>
    </dgm:pt>
    <dgm:pt modelId="{79AF7CA1-D2C0-4B83-900B-5FA1A994C611}" type="pres">
      <dgm:prSet presAssocID="{7A9CF212-F3B8-4AD0-B459-FF16B4439585}" presName="rootConnector" presStyleLbl="node1" presStyleIdx="1" presStyleCnt="8"/>
      <dgm:spPr/>
      <dgm:t>
        <a:bodyPr/>
        <a:lstStyle/>
        <a:p>
          <a:endParaRPr lang="en-IN"/>
        </a:p>
      </dgm:t>
    </dgm:pt>
    <dgm:pt modelId="{7520233F-2B21-4EF5-944F-2C8E711F39CD}" type="pres">
      <dgm:prSet presAssocID="{7A9CF212-F3B8-4AD0-B459-FF16B4439585}" presName="childShape" presStyleCnt="0"/>
      <dgm:spPr/>
    </dgm:pt>
    <dgm:pt modelId="{5472BFA6-4A35-4EF5-B674-A986DF0307F2}" type="pres">
      <dgm:prSet presAssocID="{FFB05BA6-6BAB-4645-8894-878AC0BE3AE8}" presName="Name13" presStyleLbl="parChTrans1D2" presStyleIdx="3" presStyleCnt="25"/>
      <dgm:spPr/>
      <dgm:t>
        <a:bodyPr/>
        <a:lstStyle/>
        <a:p>
          <a:endParaRPr lang="en-IN"/>
        </a:p>
      </dgm:t>
    </dgm:pt>
    <dgm:pt modelId="{E35B9BD3-8575-48CD-A94C-6E9235AA4377}" type="pres">
      <dgm:prSet presAssocID="{A3BB4EBC-956A-4CF2-AAAA-789F49795705}" presName="childText" presStyleLbl="bgAcc1" presStyleIdx="3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9D8D5CC-2175-4B46-96F7-B399E74DB374}" type="pres">
      <dgm:prSet presAssocID="{6842B506-5C18-4D44-B019-4203D7C23686}" presName="Name13" presStyleLbl="parChTrans1D2" presStyleIdx="4" presStyleCnt="25"/>
      <dgm:spPr/>
      <dgm:t>
        <a:bodyPr/>
        <a:lstStyle/>
        <a:p>
          <a:endParaRPr lang="en-IN"/>
        </a:p>
      </dgm:t>
    </dgm:pt>
    <dgm:pt modelId="{B124FDE4-757C-45B6-9ECF-342475D8BE9D}" type="pres">
      <dgm:prSet presAssocID="{0BA78164-0BC6-4159-A64F-58870E48682D}" presName="childText" presStyleLbl="bgAcc1" presStyleIdx="4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DC57677-C039-49B5-BE82-71D8BA9176C8}" type="pres">
      <dgm:prSet presAssocID="{8D89CD94-883B-4055-B7B0-75685C1CE6A6}" presName="Name13" presStyleLbl="parChTrans1D2" presStyleIdx="5" presStyleCnt="25"/>
      <dgm:spPr/>
      <dgm:t>
        <a:bodyPr/>
        <a:lstStyle/>
        <a:p>
          <a:endParaRPr lang="en-IN"/>
        </a:p>
      </dgm:t>
    </dgm:pt>
    <dgm:pt modelId="{D6D68C52-967F-461A-84D9-D2A06A0E1345}" type="pres">
      <dgm:prSet presAssocID="{5F10D695-AB7D-4BB7-B828-0FA7FBE6617D}" presName="childText" presStyleLbl="bgAcc1" presStyleIdx="5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96631D-61D5-41C2-A5EA-FEE3C7FC7EF6}" type="pres">
      <dgm:prSet presAssocID="{4FE5908A-07C2-495F-AFCE-F966668D5DCC}" presName="root" presStyleCnt="0"/>
      <dgm:spPr/>
    </dgm:pt>
    <dgm:pt modelId="{3F525DB0-EF0C-427C-9C99-BBC8E546267C}" type="pres">
      <dgm:prSet presAssocID="{4FE5908A-07C2-495F-AFCE-F966668D5DCC}" presName="rootComposite" presStyleCnt="0"/>
      <dgm:spPr/>
    </dgm:pt>
    <dgm:pt modelId="{9C358458-F7A7-4802-A7B8-6E1CC67906F5}" type="pres">
      <dgm:prSet presAssocID="{4FE5908A-07C2-495F-AFCE-F966668D5DCC}" presName="rootText" presStyleLbl="node1" presStyleIdx="2" presStyleCnt="8"/>
      <dgm:spPr/>
      <dgm:t>
        <a:bodyPr/>
        <a:lstStyle/>
        <a:p>
          <a:endParaRPr lang="en-IN"/>
        </a:p>
      </dgm:t>
    </dgm:pt>
    <dgm:pt modelId="{F520F5C4-370A-4562-A112-ADA07C2A0BCD}" type="pres">
      <dgm:prSet presAssocID="{4FE5908A-07C2-495F-AFCE-F966668D5DCC}" presName="rootConnector" presStyleLbl="node1" presStyleIdx="2" presStyleCnt="8"/>
      <dgm:spPr/>
      <dgm:t>
        <a:bodyPr/>
        <a:lstStyle/>
        <a:p>
          <a:endParaRPr lang="en-IN"/>
        </a:p>
      </dgm:t>
    </dgm:pt>
    <dgm:pt modelId="{0C913B8C-32D1-421D-B07F-8B971A0554C3}" type="pres">
      <dgm:prSet presAssocID="{4FE5908A-07C2-495F-AFCE-F966668D5DCC}" presName="childShape" presStyleCnt="0"/>
      <dgm:spPr/>
    </dgm:pt>
    <dgm:pt modelId="{8E50B166-6DF0-4673-9F2B-4211706E7579}" type="pres">
      <dgm:prSet presAssocID="{CA48DFE7-719D-4290-BA0C-2051A020D256}" presName="Name13" presStyleLbl="parChTrans1D2" presStyleIdx="6" presStyleCnt="25"/>
      <dgm:spPr/>
      <dgm:t>
        <a:bodyPr/>
        <a:lstStyle/>
        <a:p>
          <a:endParaRPr lang="en-IN"/>
        </a:p>
      </dgm:t>
    </dgm:pt>
    <dgm:pt modelId="{D89DE25C-4428-45EE-B742-487747273947}" type="pres">
      <dgm:prSet presAssocID="{F19D6402-7FD3-48FF-9A78-93EF2D9050BC}" presName="childText" presStyleLbl="bgAcc1" presStyleIdx="6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C82D2EF-C1CF-4F3D-8D21-0DCA1CBCCD8A}" type="pres">
      <dgm:prSet presAssocID="{D9C49AB0-C5F7-47BD-A815-826719D40DD9}" presName="Name13" presStyleLbl="parChTrans1D2" presStyleIdx="7" presStyleCnt="25"/>
      <dgm:spPr/>
      <dgm:t>
        <a:bodyPr/>
        <a:lstStyle/>
        <a:p>
          <a:endParaRPr lang="en-IN"/>
        </a:p>
      </dgm:t>
    </dgm:pt>
    <dgm:pt modelId="{CFBE9158-30FC-4B7B-8893-BFC90032A4E0}" type="pres">
      <dgm:prSet presAssocID="{6EBF53CE-04D1-4282-9304-F67B54F29B31}" presName="childText" presStyleLbl="bgAcc1" presStyleIdx="7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9389803-D8F0-4F63-9894-4A0FC8788425}" type="pres">
      <dgm:prSet presAssocID="{C133C19B-76BE-4E5D-81B6-1EFE8D45CC83}" presName="Name13" presStyleLbl="parChTrans1D2" presStyleIdx="8" presStyleCnt="25"/>
      <dgm:spPr/>
      <dgm:t>
        <a:bodyPr/>
        <a:lstStyle/>
        <a:p>
          <a:endParaRPr lang="en-IN"/>
        </a:p>
      </dgm:t>
    </dgm:pt>
    <dgm:pt modelId="{A2CC996A-A210-4259-AC54-0FDD3E511E1C}" type="pres">
      <dgm:prSet presAssocID="{9BC0319D-D1C1-42F9-BCCB-8FF23A683325}" presName="childText" presStyleLbl="bgAcc1" presStyleIdx="8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C5EDF73-B41E-49EA-9548-3E244EBE4F12}" type="pres">
      <dgm:prSet presAssocID="{91813012-C406-4F22-91FF-9C06BD412B75}" presName="root" presStyleCnt="0"/>
      <dgm:spPr/>
    </dgm:pt>
    <dgm:pt modelId="{8A56ABA0-82B2-4C8F-9036-B7CB30F0926B}" type="pres">
      <dgm:prSet presAssocID="{91813012-C406-4F22-91FF-9C06BD412B75}" presName="rootComposite" presStyleCnt="0"/>
      <dgm:spPr/>
    </dgm:pt>
    <dgm:pt modelId="{48A71899-B63B-4E8C-A27F-F925A7A4B989}" type="pres">
      <dgm:prSet presAssocID="{91813012-C406-4F22-91FF-9C06BD412B75}" presName="rootText" presStyleLbl="node1" presStyleIdx="3" presStyleCnt="8"/>
      <dgm:spPr/>
      <dgm:t>
        <a:bodyPr/>
        <a:lstStyle/>
        <a:p>
          <a:endParaRPr lang="en-IN"/>
        </a:p>
      </dgm:t>
    </dgm:pt>
    <dgm:pt modelId="{98A58B10-55FB-4DE2-B0F5-9BE10AAC0CA5}" type="pres">
      <dgm:prSet presAssocID="{91813012-C406-4F22-91FF-9C06BD412B75}" presName="rootConnector" presStyleLbl="node1" presStyleIdx="3" presStyleCnt="8"/>
      <dgm:spPr/>
      <dgm:t>
        <a:bodyPr/>
        <a:lstStyle/>
        <a:p>
          <a:endParaRPr lang="en-IN"/>
        </a:p>
      </dgm:t>
    </dgm:pt>
    <dgm:pt modelId="{878A24A3-B779-4484-8ACE-3A60BCE692E9}" type="pres">
      <dgm:prSet presAssocID="{91813012-C406-4F22-91FF-9C06BD412B75}" presName="childShape" presStyleCnt="0"/>
      <dgm:spPr/>
    </dgm:pt>
    <dgm:pt modelId="{FD000670-7842-4D07-8F3A-5379C50F2819}" type="pres">
      <dgm:prSet presAssocID="{CEB9C1AF-4504-4E6D-8FFB-B5A6A13809F4}" presName="Name13" presStyleLbl="parChTrans1D2" presStyleIdx="9" presStyleCnt="25"/>
      <dgm:spPr/>
      <dgm:t>
        <a:bodyPr/>
        <a:lstStyle/>
        <a:p>
          <a:endParaRPr lang="en-IN"/>
        </a:p>
      </dgm:t>
    </dgm:pt>
    <dgm:pt modelId="{BEDF1179-9F3B-428E-9798-F1D089757B6F}" type="pres">
      <dgm:prSet presAssocID="{570FBEAB-7DD6-4540-A9F7-E70A59EA5DFF}" presName="childText" presStyleLbl="bgAcc1" presStyleIdx="9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B6A797F-0A7D-47A5-BE56-1E691713F488}" type="pres">
      <dgm:prSet presAssocID="{229DF69C-A862-4417-BF9C-5492E7292190}" presName="Name13" presStyleLbl="parChTrans1D2" presStyleIdx="10" presStyleCnt="25"/>
      <dgm:spPr/>
      <dgm:t>
        <a:bodyPr/>
        <a:lstStyle/>
        <a:p>
          <a:endParaRPr lang="en-IN"/>
        </a:p>
      </dgm:t>
    </dgm:pt>
    <dgm:pt modelId="{8A51FE2A-2519-4971-8DCD-003A1DF0B0D1}" type="pres">
      <dgm:prSet presAssocID="{1406B02F-DB22-4D5A-8ADB-DDB46F66C2AA}" presName="childText" presStyleLbl="bgAcc1" presStyleIdx="10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CEB285B-DA57-42A9-AABB-C2BE38BEBF05}" type="pres">
      <dgm:prSet presAssocID="{B0B67BD6-9409-40EE-8596-C7DBBA2E6AFF}" presName="Name13" presStyleLbl="parChTrans1D2" presStyleIdx="11" presStyleCnt="25"/>
      <dgm:spPr/>
      <dgm:t>
        <a:bodyPr/>
        <a:lstStyle/>
        <a:p>
          <a:endParaRPr lang="en-IN"/>
        </a:p>
      </dgm:t>
    </dgm:pt>
    <dgm:pt modelId="{5078AA97-84B9-4883-96CD-8B03A9AC589C}" type="pres">
      <dgm:prSet presAssocID="{0911DCD0-F593-4D82-94B9-600FB6F7C173}" presName="childText" presStyleLbl="bgAcc1" presStyleIdx="11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07989FD-92D4-4224-B32C-96A04E021A33}" type="pres">
      <dgm:prSet presAssocID="{0C6B8184-3079-4913-9847-BEF08E831187}" presName="root" presStyleCnt="0"/>
      <dgm:spPr/>
    </dgm:pt>
    <dgm:pt modelId="{821F988E-1E72-40C9-97E2-C47A41428F19}" type="pres">
      <dgm:prSet presAssocID="{0C6B8184-3079-4913-9847-BEF08E831187}" presName="rootComposite" presStyleCnt="0"/>
      <dgm:spPr/>
    </dgm:pt>
    <dgm:pt modelId="{BA978CB2-517C-470B-9562-7876C852BBE7}" type="pres">
      <dgm:prSet presAssocID="{0C6B8184-3079-4913-9847-BEF08E831187}" presName="rootText" presStyleLbl="node1" presStyleIdx="4" presStyleCnt="8"/>
      <dgm:spPr/>
      <dgm:t>
        <a:bodyPr/>
        <a:lstStyle/>
        <a:p>
          <a:endParaRPr lang="en-IN"/>
        </a:p>
      </dgm:t>
    </dgm:pt>
    <dgm:pt modelId="{58E40062-B5F2-46F1-BC67-2708E00B84C8}" type="pres">
      <dgm:prSet presAssocID="{0C6B8184-3079-4913-9847-BEF08E831187}" presName="rootConnector" presStyleLbl="node1" presStyleIdx="4" presStyleCnt="8"/>
      <dgm:spPr/>
      <dgm:t>
        <a:bodyPr/>
        <a:lstStyle/>
        <a:p>
          <a:endParaRPr lang="en-IN"/>
        </a:p>
      </dgm:t>
    </dgm:pt>
    <dgm:pt modelId="{CC9A1D16-4D3E-47FD-8084-098E7A0FE679}" type="pres">
      <dgm:prSet presAssocID="{0C6B8184-3079-4913-9847-BEF08E831187}" presName="childShape" presStyleCnt="0"/>
      <dgm:spPr/>
    </dgm:pt>
    <dgm:pt modelId="{5163AFB5-9D88-4861-B836-82C34A773D62}" type="pres">
      <dgm:prSet presAssocID="{282CD59C-DA0C-4422-AC48-963C34EB36E6}" presName="Name13" presStyleLbl="parChTrans1D2" presStyleIdx="12" presStyleCnt="25"/>
      <dgm:spPr/>
      <dgm:t>
        <a:bodyPr/>
        <a:lstStyle/>
        <a:p>
          <a:endParaRPr lang="en-IN"/>
        </a:p>
      </dgm:t>
    </dgm:pt>
    <dgm:pt modelId="{4A3F1DB4-9A69-4BA7-9530-DD3755244D8B}" type="pres">
      <dgm:prSet presAssocID="{8B42B808-01F4-4A9D-9C91-4EFEDDE792F1}" presName="childText" presStyleLbl="bgAcc1" presStyleIdx="12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438883C-C28D-4995-A2DE-B3372B3B05BC}" type="pres">
      <dgm:prSet presAssocID="{489689A9-99CE-4D27-8063-65D6E403054B}" presName="Name13" presStyleLbl="parChTrans1D2" presStyleIdx="13" presStyleCnt="25"/>
      <dgm:spPr/>
      <dgm:t>
        <a:bodyPr/>
        <a:lstStyle/>
        <a:p>
          <a:endParaRPr lang="en-IN"/>
        </a:p>
      </dgm:t>
    </dgm:pt>
    <dgm:pt modelId="{29EBE3DF-83C4-4F82-B884-7E9CF11BB8DB}" type="pres">
      <dgm:prSet presAssocID="{0BF745D0-D798-4BFA-93D0-05F251A1B745}" presName="childText" presStyleLbl="bgAcc1" presStyleIdx="13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A76CA9E-1E41-4CDC-890B-82449F75E896}" type="pres">
      <dgm:prSet presAssocID="{147C8B51-5B45-4065-9B1D-E2F82F300924}" presName="Name13" presStyleLbl="parChTrans1D2" presStyleIdx="14" presStyleCnt="25"/>
      <dgm:spPr/>
      <dgm:t>
        <a:bodyPr/>
        <a:lstStyle/>
        <a:p>
          <a:endParaRPr lang="en-IN"/>
        </a:p>
      </dgm:t>
    </dgm:pt>
    <dgm:pt modelId="{902C03E7-86E7-4B08-BF79-1558692721B2}" type="pres">
      <dgm:prSet presAssocID="{14F5D580-9120-44B8-858C-38B90FACC7CA}" presName="childText" presStyleLbl="bgAcc1" presStyleIdx="14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090520-35ED-4AB3-991F-8FA563948C11}" type="pres">
      <dgm:prSet presAssocID="{BD6EC38C-EF84-4D19-B68D-3B05727CE1C2}" presName="root" presStyleCnt="0"/>
      <dgm:spPr/>
    </dgm:pt>
    <dgm:pt modelId="{8953F6FD-5247-45B3-B8E3-E7DCB5CDB7CA}" type="pres">
      <dgm:prSet presAssocID="{BD6EC38C-EF84-4D19-B68D-3B05727CE1C2}" presName="rootComposite" presStyleCnt="0"/>
      <dgm:spPr/>
    </dgm:pt>
    <dgm:pt modelId="{D6CAC8B8-2453-467A-8730-E1286220FF03}" type="pres">
      <dgm:prSet presAssocID="{BD6EC38C-EF84-4D19-B68D-3B05727CE1C2}" presName="rootText" presStyleLbl="node1" presStyleIdx="5" presStyleCnt="8"/>
      <dgm:spPr/>
      <dgm:t>
        <a:bodyPr/>
        <a:lstStyle/>
        <a:p>
          <a:endParaRPr lang="en-IN"/>
        </a:p>
      </dgm:t>
    </dgm:pt>
    <dgm:pt modelId="{F6196B6E-1AB1-4D6F-B9F6-24EE446793EC}" type="pres">
      <dgm:prSet presAssocID="{BD6EC38C-EF84-4D19-B68D-3B05727CE1C2}" presName="rootConnector" presStyleLbl="node1" presStyleIdx="5" presStyleCnt="8"/>
      <dgm:spPr/>
      <dgm:t>
        <a:bodyPr/>
        <a:lstStyle/>
        <a:p>
          <a:endParaRPr lang="en-IN"/>
        </a:p>
      </dgm:t>
    </dgm:pt>
    <dgm:pt modelId="{A4D6A975-F1B3-4BAF-B4B5-9028B8D8B21C}" type="pres">
      <dgm:prSet presAssocID="{BD6EC38C-EF84-4D19-B68D-3B05727CE1C2}" presName="childShape" presStyleCnt="0"/>
      <dgm:spPr/>
    </dgm:pt>
    <dgm:pt modelId="{F83C01E3-77F4-4E51-AA6C-0E758ACD7D4D}" type="pres">
      <dgm:prSet presAssocID="{4F9C7918-B369-4B6B-A18A-F11D720B24FE}" presName="Name13" presStyleLbl="parChTrans1D2" presStyleIdx="15" presStyleCnt="25"/>
      <dgm:spPr/>
      <dgm:t>
        <a:bodyPr/>
        <a:lstStyle/>
        <a:p>
          <a:endParaRPr lang="en-IN"/>
        </a:p>
      </dgm:t>
    </dgm:pt>
    <dgm:pt modelId="{37E9C93E-7E94-40F2-93F3-BBFAB38D47C4}" type="pres">
      <dgm:prSet presAssocID="{87D52342-BE44-4851-A3FC-1A7636093E0B}" presName="childText" presStyleLbl="bgAcc1" presStyleIdx="15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E59109-E975-40B8-A0F6-9F4B8CC484C6}" type="pres">
      <dgm:prSet presAssocID="{D833EFE7-1FB1-462C-8ADB-637E4D6D722D}" presName="Name13" presStyleLbl="parChTrans1D2" presStyleIdx="16" presStyleCnt="25"/>
      <dgm:spPr/>
      <dgm:t>
        <a:bodyPr/>
        <a:lstStyle/>
        <a:p>
          <a:endParaRPr lang="en-IN"/>
        </a:p>
      </dgm:t>
    </dgm:pt>
    <dgm:pt modelId="{ABC8416D-0709-453E-8B2A-37C739964F00}" type="pres">
      <dgm:prSet presAssocID="{C9B6B321-FE0C-4C01-8104-2F6B88F7F52F}" presName="childText" presStyleLbl="bgAcc1" presStyleIdx="16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1439EAC-D9DC-4947-87C7-67BAA1B1875C}" type="pres">
      <dgm:prSet presAssocID="{5BF20965-D17E-4AC6-9DF4-5A2DE1C24654}" presName="Name13" presStyleLbl="parChTrans1D2" presStyleIdx="17" presStyleCnt="25"/>
      <dgm:spPr/>
      <dgm:t>
        <a:bodyPr/>
        <a:lstStyle/>
        <a:p>
          <a:endParaRPr lang="en-IN"/>
        </a:p>
      </dgm:t>
    </dgm:pt>
    <dgm:pt modelId="{6E2056A2-9F55-4F6B-8623-2DD04D6686A6}" type="pres">
      <dgm:prSet presAssocID="{1B2CA35E-FF46-4F64-A988-60F7E275D316}" presName="childText" presStyleLbl="bgAcc1" presStyleIdx="17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B989DEA-FF20-4D2B-8448-2AE2DD2E1E7A}" type="pres">
      <dgm:prSet presAssocID="{D18BC92C-2E6E-4051-94E5-97A3D32CE156}" presName="root" presStyleCnt="0"/>
      <dgm:spPr/>
    </dgm:pt>
    <dgm:pt modelId="{D11430E1-62D0-4CF9-BE98-F8ADC34C81C1}" type="pres">
      <dgm:prSet presAssocID="{D18BC92C-2E6E-4051-94E5-97A3D32CE156}" presName="rootComposite" presStyleCnt="0"/>
      <dgm:spPr/>
    </dgm:pt>
    <dgm:pt modelId="{17109CF5-5C84-4F0C-ACAB-3EE6FD19AE6A}" type="pres">
      <dgm:prSet presAssocID="{D18BC92C-2E6E-4051-94E5-97A3D32CE156}" presName="rootText" presStyleLbl="node1" presStyleIdx="6" presStyleCnt="8"/>
      <dgm:spPr/>
      <dgm:t>
        <a:bodyPr/>
        <a:lstStyle/>
        <a:p>
          <a:endParaRPr lang="en-IN"/>
        </a:p>
      </dgm:t>
    </dgm:pt>
    <dgm:pt modelId="{AFC8F7A3-88CA-47AA-A8D3-CB50DBD15BC4}" type="pres">
      <dgm:prSet presAssocID="{D18BC92C-2E6E-4051-94E5-97A3D32CE156}" presName="rootConnector" presStyleLbl="node1" presStyleIdx="6" presStyleCnt="8"/>
      <dgm:spPr/>
      <dgm:t>
        <a:bodyPr/>
        <a:lstStyle/>
        <a:p>
          <a:endParaRPr lang="en-IN"/>
        </a:p>
      </dgm:t>
    </dgm:pt>
    <dgm:pt modelId="{25246481-B351-4D30-A8A0-738A9C7569B1}" type="pres">
      <dgm:prSet presAssocID="{D18BC92C-2E6E-4051-94E5-97A3D32CE156}" presName="childShape" presStyleCnt="0"/>
      <dgm:spPr/>
    </dgm:pt>
    <dgm:pt modelId="{E75135BE-1570-4EAC-9AED-FA357FDE5166}" type="pres">
      <dgm:prSet presAssocID="{B90D9E9D-F669-4F8E-97CE-E4DEBB961165}" presName="Name13" presStyleLbl="parChTrans1D2" presStyleIdx="18" presStyleCnt="25"/>
      <dgm:spPr/>
      <dgm:t>
        <a:bodyPr/>
        <a:lstStyle/>
        <a:p>
          <a:endParaRPr lang="en-IN"/>
        </a:p>
      </dgm:t>
    </dgm:pt>
    <dgm:pt modelId="{10155C5C-0A88-439D-84E9-C1AC718EA331}" type="pres">
      <dgm:prSet presAssocID="{1E8B9EE5-E986-4824-B648-3CCC690BBBB1}" presName="childText" presStyleLbl="bgAcc1" presStyleIdx="18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AC1C4C9-A5C3-4F5A-B99B-D3DE933D6519}" type="pres">
      <dgm:prSet presAssocID="{BBA692DE-AB82-4D8F-A460-CDC49394AF21}" presName="Name13" presStyleLbl="parChTrans1D2" presStyleIdx="19" presStyleCnt="25"/>
      <dgm:spPr/>
      <dgm:t>
        <a:bodyPr/>
        <a:lstStyle/>
        <a:p>
          <a:endParaRPr lang="en-IN"/>
        </a:p>
      </dgm:t>
    </dgm:pt>
    <dgm:pt modelId="{C510CEDB-47C3-41BF-93D2-DEE549DCE7A8}" type="pres">
      <dgm:prSet presAssocID="{D56DB347-7246-4EA8-A69B-7965EC39A47D}" presName="childText" presStyleLbl="bgAcc1" presStyleIdx="19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3D6BB767-F66B-4EE4-998A-47F359B3B0D8}" type="pres">
      <dgm:prSet presAssocID="{54088335-7517-45A4-90CF-C3C1BE4943FE}" presName="Name13" presStyleLbl="parChTrans1D2" presStyleIdx="20" presStyleCnt="25"/>
      <dgm:spPr/>
      <dgm:t>
        <a:bodyPr/>
        <a:lstStyle/>
        <a:p>
          <a:endParaRPr lang="en-IN"/>
        </a:p>
      </dgm:t>
    </dgm:pt>
    <dgm:pt modelId="{4B619DCD-ED34-4750-95AA-C1581F5579DF}" type="pres">
      <dgm:prSet presAssocID="{C9139C36-34B1-4180-902A-0A976CB29481}" presName="childText" presStyleLbl="bgAcc1" presStyleIdx="20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73DDE6B-8D1A-40D6-A3E9-E9EF052586ED}" type="pres">
      <dgm:prSet presAssocID="{EC2BAF14-EFB9-4E18-B8FD-B485E421015D}" presName="Name13" presStyleLbl="parChTrans1D2" presStyleIdx="21" presStyleCnt="25"/>
      <dgm:spPr/>
      <dgm:t>
        <a:bodyPr/>
        <a:lstStyle/>
        <a:p>
          <a:endParaRPr lang="en-IN"/>
        </a:p>
      </dgm:t>
    </dgm:pt>
    <dgm:pt modelId="{4640CC33-02ED-456B-9A9F-36E7D4D5CF7C}" type="pres">
      <dgm:prSet presAssocID="{0C9801B4-C517-47C7-9BEB-3534AA0F4E90}" presName="childText" presStyleLbl="bgAcc1" presStyleIdx="21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8F34FE6-732A-45FB-BDF8-6584A5C5EC62}" type="pres">
      <dgm:prSet presAssocID="{2FB7F842-E50B-4D8A-A9DF-A8F2BAF8F274}" presName="root" presStyleCnt="0"/>
      <dgm:spPr/>
    </dgm:pt>
    <dgm:pt modelId="{E3D2A02F-D052-4369-8912-381C25C638D5}" type="pres">
      <dgm:prSet presAssocID="{2FB7F842-E50B-4D8A-A9DF-A8F2BAF8F274}" presName="rootComposite" presStyleCnt="0"/>
      <dgm:spPr/>
    </dgm:pt>
    <dgm:pt modelId="{8460EEA5-396E-48FF-9ACF-01E69D2E05DB}" type="pres">
      <dgm:prSet presAssocID="{2FB7F842-E50B-4D8A-A9DF-A8F2BAF8F274}" presName="rootText" presStyleLbl="node1" presStyleIdx="7" presStyleCnt="8"/>
      <dgm:spPr/>
      <dgm:t>
        <a:bodyPr/>
        <a:lstStyle/>
        <a:p>
          <a:endParaRPr lang="en-IN"/>
        </a:p>
      </dgm:t>
    </dgm:pt>
    <dgm:pt modelId="{232002D7-6F49-47BF-8AFC-48539972D110}" type="pres">
      <dgm:prSet presAssocID="{2FB7F842-E50B-4D8A-A9DF-A8F2BAF8F274}" presName="rootConnector" presStyleLbl="node1" presStyleIdx="7" presStyleCnt="8"/>
      <dgm:spPr/>
      <dgm:t>
        <a:bodyPr/>
        <a:lstStyle/>
        <a:p>
          <a:endParaRPr lang="en-IN"/>
        </a:p>
      </dgm:t>
    </dgm:pt>
    <dgm:pt modelId="{A7505037-F68B-4D45-AE33-974A170663EE}" type="pres">
      <dgm:prSet presAssocID="{2FB7F842-E50B-4D8A-A9DF-A8F2BAF8F274}" presName="childShape" presStyleCnt="0"/>
      <dgm:spPr/>
    </dgm:pt>
    <dgm:pt modelId="{20D1C4CF-3DD1-4261-A3B9-128E94ABB46A}" type="pres">
      <dgm:prSet presAssocID="{8D01FD7F-1C98-4B6D-A546-7BF1852DCB86}" presName="Name13" presStyleLbl="parChTrans1D2" presStyleIdx="22" presStyleCnt="25"/>
      <dgm:spPr/>
      <dgm:t>
        <a:bodyPr/>
        <a:lstStyle/>
        <a:p>
          <a:endParaRPr lang="en-IN"/>
        </a:p>
      </dgm:t>
    </dgm:pt>
    <dgm:pt modelId="{CF34ED96-975E-45FC-B698-346AF307E130}" type="pres">
      <dgm:prSet presAssocID="{9AAFE3EB-2A83-48A1-AEBD-4C82166D50BB}" presName="childText" presStyleLbl="bgAcc1" presStyleIdx="22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5C60231-8876-4BB5-8FCA-A544C14C923A}" type="pres">
      <dgm:prSet presAssocID="{FA32DEB7-2643-48F8-99DE-3D7BD4DF6735}" presName="Name13" presStyleLbl="parChTrans1D2" presStyleIdx="23" presStyleCnt="25"/>
      <dgm:spPr/>
      <dgm:t>
        <a:bodyPr/>
        <a:lstStyle/>
        <a:p>
          <a:endParaRPr lang="en-IN"/>
        </a:p>
      </dgm:t>
    </dgm:pt>
    <dgm:pt modelId="{8BC077FB-CCE7-4F91-B914-921D83A96D2A}" type="pres">
      <dgm:prSet presAssocID="{84C73758-5739-4F6E-B1E7-14F85BFBC29E}" presName="childText" presStyleLbl="bgAcc1" presStyleIdx="23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383D4FA-B5F8-4514-8DB8-91A7A1467CC4}" type="pres">
      <dgm:prSet presAssocID="{053E9335-37E9-4275-9292-31A4EE93701D}" presName="Name13" presStyleLbl="parChTrans1D2" presStyleIdx="24" presStyleCnt="25"/>
      <dgm:spPr/>
      <dgm:t>
        <a:bodyPr/>
        <a:lstStyle/>
        <a:p>
          <a:endParaRPr lang="en-IN"/>
        </a:p>
      </dgm:t>
    </dgm:pt>
    <dgm:pt modelId="{7223C71E-B08B-448F-8E79-9B903C21E8EC}" type="pres">
      <dgm:prSet presAssocID="{EFE0AB0B-69B2-462F-9FFA-083BF3EC9E9D}" presName="childText" presStyleLbl="bgAcc1" presStyleIdx="24" presStyleCnt="25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142793A6-05AA-44AE-8571-FAB55ED55AA0}" srcId="{FA1042A2-2957-4C3D-BBB5-0D6C0172D5E4}" destId="{2FB7F842-E50B-4D8A-A9DF-A8F2BAF8F274}" srcOrd="7" destOrd="0" parTransId="{FD18FE7F-B569-4415-AF57-31FE322402BD}" sibTransId="{F68B322A-119F-422F-8219-A6C7E40CA4D9}"/>
    <dgm:cxn modelId="{CB2D03C2-DB6D-4305-9269-790A5592E4BB}" srcId="{0C6B8184-3079-4913-9847-BEF08E831187}" destId="{8B42B808-01F4-4A9D-9C91-4EFEDDE792F1}" srcOrd="0" destOrd="0" parTransId="{282CD59C-DA0C-4422-AC48-963C34EB36E6}" sibTransId="{AD7D866A-200B-4F3B-8205-C6972BE3A86E}"/>
    <dgm:cxn modelId="{5D7D7F8C-B431-45D2-B7E0-FFC7A57243BC}" type="presOf" srcId="{14F5D580-9120-44B8-858C-38B90FACC7CA}" destId="{902C03E7-86E7-4B08-BF79-1558692721B2}" srcOrd="0" destOrd="0" presId="urn:microsoft.com/office/officeart/2005/8/layout/hierarchy3"/>
    <dgm:cxn modelId="{98C41ABF-31D4-41F4-A78E-386147289092}" type="presOf" srcId="{FA32DEB7-2643-48F8-99DE-3D7BD4DF6735}" destId="{15C60231-8876-4BB5-8FCA-A544C14C923A}" srcOrd="0" destOrd="0" presId="urn:microsoft.com/office/officeart/2005/8/layout/hierarchy3"/>
    <dgm:cxn modelId="{A81DAEEF-10D3-4462-996D-1D7041D3CD8E}" type="presOf" srcId="{1406B02F-DB22-4D5A-8ADB-DDB46F66C2AA}" destId="{8A51FE2A-2519-4971-8DCD-003A1DF0B0D1}" srcOrd="0" destOrd="0" presId="urn:microsoft.com/office/officeart/2005/8/layout/hierarchy3"/>
    <dgm:cxn modelId="{332F2B59-3C59-44C4-AAF8-A1EF962C4A20}" type="presOf" srcId="{27099CA4-EEDC-4975-9B2E-3D657EBAE7E4}" destId="{504AC2EF-0C3E-4D60-B5DA-CB65B5088167}" srcOrd="1" destOrd="0" presId="urn:microsoft.com/office/officeart/2005/8/layout/hierarchy3"/>
    <dgm:cxn modelId="{A1E732EF-7215-4F06-906A-7B62C1200223}" srcId="{D18BC92C-2E6E-4051-94E5-97A3D32CE156}" destId="{C9139C36-34B1-4180-902A-0A976CB29481}" srcOrd="2" destOrd="0" parTransId="{54088335-7517-45A4-90CF-C3C1BE4943FE}" sibTransId="{6FB9F918-AFC8-49EE-B46F-0E34838E766B}"/>
    <dgm:cxn modelId="{6736260C-4C6B-4AD4-AEF9-3810B9415E2F}" type="presOf" srcId="{84C73758-5739-4F6E-B1E7-14F85BFBC29E}" destId="{8BC077FB-CCE7-4F91-B914-921D83A96D2A}" srcOrd="0" destOrd="0" presId="urn:microsoft.com/office/officeart/2005/8/layout/hierarchy3"/>
    <dgm:cxn modelId="{ED4A9D52-7AC5-44CF-94AF-799CB917E39C}" type="presOf" srcId="{4FE5908A-07C2-495F-AFCE-F966668D5DCC}" destId="{9C358458-F7A7-4802-A7B8-6E1CC67906F5}" srcOrd="0" destOrd="0" presId="urn:microsoft.com/office/officeart/2005/8/layout/hierarchy3"/>
    <dgm:cxn modelId="{D5D0A9C5-5B1F-4228-872B-544DDF7D0FE5}" type="presOf" srcId="{0BA78164-0BC6-4159-A64F-58870E48682D}" destId="{B124FDE4-757C-45B6-9ECF-342475D8BE9D}" srcOrd="0" destOrd="0" presId="urn:microsoft.com/office/officeart/2005/8/layout/hierarchy3"/>
    <dgm:cxn modelId="{7F00A70D-4736-4557-99D6-CEB267175DB7}" srcId="{BD6EC38C-EF84-4D19-B68D-3B05727CE1C2}" destId="{87D52342-BE44-4851-A3FC-1A7636093E0B}" srcOrd="0" destOrd="0" parTransId="{4F9C7918-B369-4B6B-A18A-F11D720B24FE}" sibTransId="{AD0E285B-120F-42E0-97AA-C690F5345768}"/>
    <dgm:cxn modelId="{422E6490-9362-4638-821F-E93209307B0A}" srcId="{FA1042A2-2957-4C3D-BBB5-0D6C0172D5E4}" destId="{27099CA4-EEDC-4975-9B2E-3D657EBAE7E4}" srcOrd="0" destOrd="0" parTransId="{F449CB3B-91C6-419D-896E-4CA28997D57F}" sibTransId="{B7F2D31F-1D12-4165-A4F1-59BD34E217E2}"/>
    <dgm:cxn modelId="{095B3F0E-3772-474D-84A4-79AAB05EFA55}" type="presOf" srcId="{8B42B808-01F4-4A9D-9C91-4EFEDDE792F1}" destId="{4A3F1DB4-9A69-4BA7-9530-DD3755244D8B}" srcOrd="0" destOrd="0" presId="urn:microsoft.com/office/officeart/2005/8/layout/hierarchy3"/>
    <dgm:cxn modelId="{062FB5D0-A8C5-42BE-B606-45B6AF3C3879}" srcId="{D18BC92C-2E6E-4051-94E5-97A3D32CE156}" destId="{0C9801B4-C517-47C7-9BEB-3534AA0F4E90}" srcOrd="3" destOrd="0" parTransId="{EC2BAF14-EFB9-4E18-B8FD-B485E421015D}" sibTransId="{175F0090-E175-460B-A7B3-B041ED84CF1C}"/>
    <dgm:cxn modelId="{7FD3100D-27AB-4B42-935B-49430AB9F112}" type="presOf" srcId="{053E9335-37E9-4275-9292-31A4EE93701D}" destId="{4383D4FA-B5F8-4514-8DB8-91A7A1467CC4}" srcOrd="0" destOrd="0" presId="urn:microsoft.com/office/officeart/2005/8/layout/hierarchy3"/>
    <dgm:cxn modelId="{CCBAE6A6-7C6C-4F0E-AA44-B4F07A207C74}" type="presOf" srcId="{0C9801B4-C517-47C7-9BEB-3534AA0F4E90}" destId="{4640CC33-02ED-456B-9A9F-36E7D4D5CF7C}" srcOrd="0" destOrd="0" presId="urn:microsoft.com/office/officeart/2005/8/layout/hierarchy3"/>
    <dgm:cxn modelId="{1BF70CFA-A4BF-47C0-9339-FBB7E39AEA32}" srcId="{0C6B8184-3079-4913-9847-BEF08E831187}" destId="{14F5D580-9120-44B8-858C-38B90FACC7CA}" srcOrd="2" destOrd="0" parTransId="{147C8B51-5B45-4065-9B1D-E2F82F300924}" sibTransId="{198872F0-345B-4782-BFAA-12AC43718BA6}"/>
    <dgm:cxn modelId="{3857D7E2-3AC7-42DD-8153-33C6BD669483}" srcId="{27099CA4-EEDC-4975-9B2E-3D657EBAE7E4}" destId="{7EB74C6A-9541-49B3-8740-8509E27259D6}" srcOrd="2" destOrd="0" parTransId="{1E3B9533-9949-4A55-BBEA-E65F0CA5F35A}" sibTransId="{25EE4079-0557-4AC8-BCC1-1D85A240F315}"/>
    <dgm:cxn modelId="{3D6074D8-9AC0-4146-B28F-DDFF1AB059AE}" type="presOf" srcId="{D9C49AB0-C5F7-47BD-A815-826719D40DD9}" destId="{BC82D2EF-C1CF-4F3D-8D21-0DCA1CBCCD8A}" srcOrd="0" destOrd="0" presId="urn:microsoft.com/office/officeart/2005/8/layout/hierarchy3"/>
    <dgm:cxn modelId="{C89DFE6A-6888-449D-B51D-F2FC53A6C01C}" type="presOf" srcId="{0C6B8184-3079-4913-9847-BEF08E831187}" destId="{58E40062-B5F2-46F1-BC67-2708E00B84C8}" srcOrd="1" destOrd="0" presId="urn:microsoft.com/office/officeart/2005/8/layout/hierarchy3"/>
    <dgm:cxn modelId="{49C3466F-22A2-4EE1-B916-48EAD2A9C5AE}" type="presOf" srcId="{91813012-C406-4F22-91FF-9C06BD412B75}" destId="{98A58B10-55FB-4DE2-B0F5-9BE10AAC0CA5}" srcOrd="1" destOrd="0" presId="urn:microsoft.com/office/officeart/2005/8/layout/hierarchy3"/>
    <dgm:cxn modelId="{C09FB921-A73C-4D8C-9960-42F640264612}" type="presOf" srcId="{EC2BAF14-EFB9-4E18-B8FD-B485E421015D}" destId="{B73DDE6B-8D1A-40D6-A3E9-E9EF052586ED}" srcOrd="0" destOrd="0" presId="urn:microsoft.com/office/officeart/2005/8/layout/hierarchy3"/>
    <dgm:cxn modelId="{3671FDAC-8D1C-4B30-8D54-7992DF30E47D}" srcId="{4FE5908A-07C2-495F-AFCE-F966668D5DCC}" destId="{F19D6402-7FD3-48FF-9A78-93EF2D9050BC}" srcOrd="0" destOrd="0" parTransId="{CA48DFE7-719D-4290-BA0C-2051A020D256}" sibTransId="{5D323416-FF74-430E-BD26-8D6F1EB78F21}"/>
    <dgm:cxn modelId="{8A42F597-4D6D-4703-A81F-3DB884A146FC}" type="presOf" srcId="{FFB05BA6-6BAB-4645-8894-878AC0BE3AE8}" destId="{5472BFA6-4A35-4EF5-B674-A986DF0307F2}" srcOrd="0" destOrd="0" presId="urn:microsoft.com/office/officeart/2005/8/layout/hierarchy3"/>
    <dgm:cxn modelId="{BAB31AD3-53DC-4BC9-B566-0C73364EBEE9}" srcId="{91813012-C406-4F22-91FF-9C06BD412B75}" destId="{0911DCD0-F593-4D82-94B9-600FB6F7C173}" srcOrd="2" destOrd="0" parTransId="{B0B67BD6-9409-40EE-8596-C7DBBA2E6AFF}" sibTransId="{F920A098-47B4-4064-A41F-19A5E82AC06F}"/>
    <dgm:cxn modelId="{6E1CF9D2-051A-4A5B-B0E8-16F8C831C7D2}" type="presOf" srcId="{A3BB4EBC-956A-4CF2-AAAA-789F49795705}" destId="{E35B9BD3-8575-48CD-A94C-6E9235AA4377}" srcOrd="0" destOrd="0" presId="urn:microsoft.com/office/officeart/2005/8/layout/hierarchy3"/>
    <dgm:cxn modelId="{3F9F8120-3FAC-4A57-A26F-1E54CA5E48B5}" type="presOf" srcId="{B90D9E9D-F669-4F8E-97CE-E4DEBB961165}" destId="{E75135BE-1570-4EAC-9AED-FA357FDE5166}" srcOrd="0" destOrd="0" presId="urn:microsoft.com/office/officeart/2005/8/layout/hierarchy3"/>
    <dgm:cxn modelId="{C2032BA0-7355-4836-8ABF-8BF6049B143F}" type="presOf" srcId="{CEB9C1AF-4504-4E6D-8FFB-B5A6A13809F4}" destId="{FD000670-7842-4D07-8F3A-5379C50F2819}" srcOrd="0" destOrd="0" presId="urn:microsoft.com/office/officeart/2005/8/layout/hierarchy3"/>
    <dgm:cxn modelId="{967B333A-15BD-4D9A-8335-B829A3659965}" type="presOf" srcId="{0BF745D0-D798-4BFA-93D0-05F251A1B745}" destId="{29EBE3DF-83C4-4F82-B884-7E9CF11BB8DB}" srcOrd="0" destOrd="0" presId="urn:microsoft.com/office/officeart/2005/8/layout/hierarchy3"/>
    <dgm:cxn modelId="{D06BB00D-33C7-428C-ADDE-410BDC42BBDA}" type="presOf" srcId="{6EBF53CE-04D1-4282-9304-F67B54F29B31}" destId="{CFBE9158-30FC-4B7B-8893-BFC90032A4E0}" srcOrd="0" destOrd="0" presId="urn:microsoft.com/office/officeart/2005/8/layout/hierarchy3"/>
    <dgm:cxn modelId="{58A09FEC-00D1-419C-B854-2E57A5C3E997}" type="presOf" srcId="{0911DCD0-F593-4D82-94B9-600FB6F7C173}" destId="{5078AA97-84B9-4883-96CD-8B03A9AC589C}" srcOrd="0" destOrd="0" presId="urn:microsoft.com/office/officeart/2005/8/layout/hierarchy3"/>
    <dgm:cxn modelId="{E4A88039-391D-49C3-A06B-CEE65574A694}" type="presOf" srcId="{1B2CA35E-FF46-4F64-A988-60F7E275D316}" destId="{6E2056A2-9F55-4F6B-8623-2DD04D6686A6}" srcOrd="0" destOrd="0" presId="urn:microsoft.com/office/officeart/2005/8/layout/hierarchy3"/>
    <dgm:cxn modelId="{2F5FABDF-6B1C-46DE-A9DE-92863973E3D0}" srcId="{BD6EC38C-EF84-4D19-B68D-3B05727CE1C2}" destId="{C9B6B321-FE0C-4C01-8104-2F6B88F7F52F}" srcOrd="1" destOrd="0" parTransId="{D833EFE7-1FB1-462C-8ADB-637E4D6D722D}" sibTransId="{4A599C73-A8B9-43DE-A504-77ED97CD9BE7}"/>
    <dgm:cxn modelId="{69529E7E-1385-45F4-9F5A-77C6AFD42F3D}" type="presOf" srcId="{570FBEAB-7DD6-4540-A9F7-E70A59EA5DFF}" destId="{BEDF1179-9F3B-428E-9798-F1D089757B6F}" srcOrd="0" destOrd="0" presId="urn:microsoft.com/office/officeart/2005/8/layout/hierarchy3"/>
    <dgm:cxn modelId="{45D48E81-8507-4CB3-A4C0-CB94794F595E}" type="presOf" srcId="{9BC0319D-D1C1-42F9-BCCB-8FF23A683325}" destId="{A2CC996A-A210-4259-AC54-0FDD3E511E1C}" srcOrd="0" destOrd="0" presId="urn:microsoft.com/office/officeart/2005/8/layout/hierarchy3"/>
    <dgm:cxn modelId="{2219723A-FCC8-4840-A060-D4D0F9AFD6D1}" type="presOf" srcId="{7A9CF212-F3B8-4AD0-B459-FF16B4439585}" destId="{79AF7CA1-D2C0-4B83-900B-5FA1A994C611}" srcOrd="1" destOrd="0" presId="urn:microsoft.com/office/officeart/2005/8/layout/hierarchy3"/>
    <dgm:cxn modelId="{A2D641E7-8BFE-4FB7-8F91-74C5FD2FFF7C}" srcId="{BD6EC38C-EF84-4D19-B68D-3B05727CE1C2}" destId="{1B2CA35E-FF46-4F64-A988-60F7E275D316}" srcOrd="2" destOrd="0" parTransId="{5BF20965-D17E-4AC6-9DF4-5A2DE1C24654}" sibTransId="{47E197DC-C814-48DD-A8C4-4476891912AF}"/>
    <dgm:cxn modelId="{7B3AB4B0-430E-4F93-B803-EAB7BA691DCC}" type="presOf" srcId="{4F9C7918-B369-4B6B-A18A-F11D720B24FE}" destId="{F83C01E3-77F4-4E51-AA6C-0E758ACD7D4D}" srcOrd="0" destOrd="0" presId="urn:microsoft.com/office/officeart/2005/8/layout/hierarchy3"/>
    <dgm:cxn modelId="{54BCE3D5-BEA3-46F2-BBA7-69F0308F5D22}" type="presOf" srcId="{5BF20965-D17E-4AC6-9DF4-5A2DE1C24654}" destId="{51439EAC-D9DC-4947-87C7-67BAA1B1875C}" srcOrd="0" destOrd="0" presId="urn:microsoft.com/office/officeart/2005/8/layout/hierarchy3"/>
    <dgm:cxn modelId="{9932A813-3A76-48E8-BAD4-71A94CD010B0}" srcId="{0C6B8184-3079-4913-9847-BEF08E831187}" destId="{0BF745D0-D798-4BFA-93D0-05F251A1B745}" srcOrd="1" destOrd="0" parTransId="{489689A9-99CE-4D27-8063-65D6E403054B}" sibTransId="{3F7EF749-65EE-4F99-8D03-E649582C7D22}"/>
    <dgm:cxn modelId="{87BCC750-CE6C-4CDA-96C2-5F03CEF5860C}" srcId="{27099CA4-EEDC-4975-9B2E-3D657EBAE7E4}" destId="{677F5562-4E09-4E28-BB73-ECBF19E5A061}" srcOrd="0" destOrd="0" parTransId="{9C67294E-1509-424C-9787-2A405BDD95B0}" sibTransId="{4AEEB9C0-9D2B-46D9-A413-E47CDF2E5758}"/>
    <dgm:cxn modelId="{D59B8636-1F63-4883-A678-B015905129C9}" type="presOf" srcId="{0C6B8184-3079-4913-9847-BEF08E831187}" destId="{BA978CB2-517C-470B-9562-7876C852BBE7}" srcOrd="0" destOrd="0" presId="urn:microsoft.com/office/officeart/2005/8/layout/hierarchy3"/>
    <dgm:cxn modelId="{EB51EDE8-2858-4C06-885E-0FEF3C5B3247}" srcId="{4FE5908A-07C2-495F-AFCE-F966668D5DCC}" destId="{6EBF53CE-04D1-4282-9304-F67B54F29B31}" srcOrd="1" destOrd="0" parTransId="{D9C49AB0-C5F7-47BD-A815-826719D40DD9}" sibTransId="{FD84950F-B04F-4377-9045-CF10CAC4C8DB}"/>
    <dgm:cxn modelId="{7E481C7B-A212-4C04-B82D-860063C4528A}" srcId="{7A9CF212-F3B8-4AD0-B459-FF16B4439585}" destId="{A3BB4EBC-956A-4CF2-AAAA-789F49795705}" srcOrd="0" destOrd="0" parTransId="{FFB05BA6-6BAB-4645-8894-878AC0BE3AE8}" sibTransId="{492279D8-7B10-4A0D-ABBF-CFCF9B52E7FC}"/>
    <dgm:cxn modelId="{96206C57-17A2-411B-993B-CF32E73E1562}" type="presOf" srcId="{CA48DFE7-719D-4290-BA0C-2051A020D256}" destId="{8E50B166-6DF0-4673-9F2B-4211706E7579}" srcOrd="0" destOrd="0" presId="urn:microsoft.com/office/officeart/2005/8/layout/hierarchy3"/>
    <dgm:cxn modelId="{E63D48CA-102E-44D9-9194-47E7DD77296B}" srcId="{FA1042A2-2957-4C3D-BBB5-0D6C0172D5E4}" destId="{0C6B8184-3079-4913-9847-BEF08E831187}" srcOrd="4" destOrd="0" parTransId="{B4B4BA43-36EB-4410-A690-13775FEE43AF}" sibTransId="{9674A9A8-E0C3-4C1A-9F8E-F23703CB3F6C}"/>
    <dgm:cxn modelId="{5B2B2607-AE02-493C-B4CE-BBA219F2AA49}" srcId="{7A9CF212-F3B8-4AD0-B459-FF16B4439585}" destId="{0BA78164-0BC6-4159-A64F-58870E48682D}" srcOrd="1" destOrd="0" parTransId="{6842B506-5C18-4D44-B019-4203D7C23686}" sibTransId="{9AA8434E-25A8-4E45-B54F-C94E886908F6}"/>
    <dgm:cxn modelId="{D2ACEE4B-3D76-4EE7-A200-CE982446232E}" type="presOf" srcId="{147C8B51-5B45-4065-9B1D-E2F82F300924}" destId="{2A76CA9E-1E41-4CDC-890B-82449F75E896}" srcOrd="0" destOrd="0" presId="urn:microsoft.com/office/officeart/2005/8/layout/hierarchy3"/>
    <dgm:cxn modelId="{77232180-59BE-49FE-AAC4-AD2ACCC0F5C4}" type="presOf" srcId="{D56DB347-7246-4EA8-A69B-7965EC39A47D}" destId="{C510CEDB-47C3-41BF-93D2-DEE549DCE7A8}" srcOrd="0" destOrd="0" presId="urn:microsoft.com/office/officeart/2005/8/layout/hierarchy3"/>
    <dgm:cxn modelId="{E26CC1F4-5261-4703-AD10-41A0BBB372D6}" srcId="{FA1042A2-2957-4C3D-BBB5-0D6C0172D5E4}" destId="{BD6EC38C-EF84-4D19-B68D-3B05727CE1C2}" srcOrd="5" destOrd="0" parTransId="{3659A737-D344-4433-8058-7EAEACE606A1}" sibTransId="{502D9122-8EAE-4152-8F2C-FDDAB78D35D2}"/>
    <dgm:cxn modelId="{4D3DA2CF-9C06-4A4C-97C0-B416B1CFA6C5}" type="presOf" srcId="{8D89CD94-883B-4055-B7B0-75685C1CE6A6}" destId="{6DC57677-C039-49B5-BE82-71D8BA9176C8}" srcOrd="0" destOrd="0" presId="urn:microsoft.com/office/officeart/2005/8/layout/hierarchy3"/>
    <dgm:cxn modelId="{F029A0EA-7965-4007-8FAC-E1658AAE2526}" srcId="{91813012-C406-4F22-91FF-9C06BD412B75}" destId="{570FBEAB-7DD6-4540-A9F7-E70A59EA5DFF}" srcOrd="0" destOrd="0" parTransId="{CEB9C1AF-4504-4E6D-8FFB-B5A6A13809F4}" sibTransId="{63958805-C707-48DD-B16A-5FB1431FD4DE}"/>
    <dgm:cxn modelId="{E23B0D09-CD05-4D5A-A79C-87C70DF43140}" srcId="{FA1042A2-2957-4C3D-BBB5-0D6C0172D5E4}" destId="{91813012-C406-4F22-91FF-9C06BD412B75}" srcOrd="3" destOrd="0" parTransId="{8B5182A0-B838-4C6A-B79C-56215B39D640}" sibTransId="{9A57E16B-20B4-4AC8-B5F0-F4CC503F863B}"/>
    <dgm:cxn modelId="{8A2F9B0C-BCEB-4749-8488-D987DD7F61A0}" srcId="{2FB7F842-E50B-4D8A-A9DF-A8F2BAF8F274}" destId="{EFE0AB0B-69B2-462F-9FFA-083BF3EC9E9D}" srcOrd="2" destOrd="0" parTransId="{053E9335-37E9-4275-9292-31A4EE93701D}" sibTransId="{1005709A-E4A1-4244-B872-929318007CC7}"/>
    <dgm:cxn modelId="{21E2B355-A49E-424D-B452-2BED597D91A4}" type="presOf" srcId="{2FB7F842-E50B-4D8A-A9DF-A8F2BAF8F274}" destId="{232002D7-6F49-47BF-8AFC-48539972D110}" srcOrd="1" destOrd="0" presId="urn:microsoft.com/office/officeart/2005/8/layout/hierarchy3"/>
    <dgm:cxn modelId="{E9036A9A-723C-4887-85DB-1EDC9CD07856}" type="presOf" srcId="{FA1042A2-2957-4C3D-BBB5-0D6C0172D5E4}" destId="{09E75F5A-00FE-41F2-837A-BE33D77BDB23}" srcOrd="0" destOrd="0" presId="urn:microsoft.com/office/officeart/2005/8/layout/hierarchy3"/>
    <dgm:cxn modelId="{BAB9378C-70BD-4B1A-8CC0-FFF49EAA85D5}" type="presOf" srcId="{C133C19B-76BE-4E5D-81B6-1EFE8D45CC83}" destId="{39389803-D8F0-4F63-9894-4A0FC8788425}" srcOrd="0" destOrd="0" presId="urn:microsoft.com/office/officeart/2005/8/layout/hierarchy3"/>
    <dgm:cxn modelId="{43F93E2C-5C9D-4D3E-9B56-C4DC423455AA}" type="presOf" srcId="{54088335-7517-45A4-90CF-C3C1BE4943FE}" destId="{3D6BB767-F66B-4EE4-998A-47F359B3B0D8}" srcOrd="0" destOrd="0" presId="urn:microsoft.com/office/officeart/2005/8/layout/hierarchy3"/>
    <dgm:cxn modelId="{B7BAC1B0-D26A-4BC9-BBA2-4BBAC62ABB87}" srcId="{D18BC92C-2E6E-4051-94E5-97A3D32CE156}" destId="{1E8B9EE5-E986-4824-B648-3CCC690BBBB1}" srcOrd="0" destOrd="0" parTransId="{B90D9E9D-F669-4F8E-97CE-E4DEBB961165}" sibTransId="{E7124BD2-72F5-4288-A1E5-CBAFB1D2A067}"/>
    <dgm:cxn modelId="{63683687-CE8A-48E5-B63F-2740E7CDD926}" type="presOf" srcId="{EFE0AB0B-69B2-462F-9FFA-083BF3EC9E9D}" destId="{7223C71E-B08B-448F-8E79-9B903C21E8EC}" srcOrd="0" destOrd="0" presId="urn:microsoft.com/office/officeart/2005/8/layout/hierarchy3"/>
    <dgm:cxn modelId="{614B171F-79BB-43C8-8D14-7BFDF989B34F}" type="presOf" srcId="{C9139C36-34B1-4180-902A-0A976CB29481}" destId="{4B619DCD-ED34-4750-95AA-C1581F5579DF}" srcOrd="0" destOrd="0" presId="urn:microsoft.com/office/officeart/2005/8/layout/hierarchy3"/>
    <dgm:cxn modelId="{01673F1C-8853-4833-96CE-F17CD56193D0}" type="presOf" srcId="{87D52342-BE44-4851-A3FC-1A7636093E0B}" destId="{37E9C93E-7E94-40F2-93F3-BBFAB38D47C4}" srcOrd="0" destOrd="0" presId="urn:microsoft.com/office/officeart/2005/8/layout/hierarchy3"/>
    <dgm:cxn modelId="{4A705BCC-4FDD-4704-9C2B-9F5DC345CDD1}" srcId="{27099CA4-EEDC-4975-9B2E-3D657EBAE7E4}" destId="{6D6E821D-9F40-4E22-9311-CE4ECEE4186E}" srcOrd="1" destOrd="0" parTransId="{751FE29F-81A2-44BA-913C-05DFD9EC14CC}" sibTransId="{0F224BC6-80B3-4B13-8634-A5E50AF00918}"/>
    <dgm:cxn modelId="{678BC4F7-C86F-4C02-9715-5C9BBC3B8B0A}" srcId="{FA1042A2-2957-4C3D-BBB5-0D6C0172D5E4}" destId="{4FE5908A-07C2-495F-AFCE-F966668D5DCC}" srcOrd="2" destOrd="0" parTransId="{8478FA6D-E048-4B0D-8E0E-1C44941CEEAD}" sibTransId="{5DD83B88-48FB-4011-829F-9C6B9FF0C0CE}"/>
    <dgm:cxn modelId="{23A2A766-D0AD-4CB6-AE5F-BD267DBC68C2}" type="presOf" srcId="{9AAFE3EB-2A83-48A1-AEBD-4C82166D50BB}" destId="{CF34ED96-975E-45FC-B698-346AF307E130}" srcOrd="0" destOrd="0" presId="urn:microsoft.com/office/officeart/2005/8/layout/hierarchy3"/>
    <dgm:cxn modelId="{66EA3AAC-173F-4F56-82A6-F7CC1B9F0F28}" type="presOf" srcId="{1E8B9EE5-E986-4824-B648-3CCC690BBBB1}" destId="{10155C5C-0A88-439D-84E9-C1AC718EA331}" srcOrd="0" destOrd="0" presId="urn:microsoft.com/office/officeart/2005/8/layout/hierarchy3"/>
    <dgm:cxn modelId="{1AD89E67-6960-4482-A398-B69575F63F9A}" type="presOf" srcId="{5F10D695-AB7D-4BB7-B828-0FA7FBE6617D}" destId="{D6D68C52-967F-461A-84D9-D2A06A0E1345}" srcOrd="0" destOrd="0" presId="urn:microsoft.com/office/officeart/2005/8/layout/hierarchy3"/>
    <dgm:cxn modelId="{F16B77AE-B7BC-4A86-B1E3-F9A5EA0EFFE0}" srcId="{FA1042A2-2957-4C3D-BBB5-0D6C0172D5E4}" destId="{D18BC92C-2E6E-4051-94E5-97A3D32CE156}" srcOrd="6" destOrd="0" parTransId="{847DD4C8-9EFE-42A0-95F4-CAB759BCBBEC}" sibTransId="{795F2E66-67D0-4020-8416-76BCC2EBC3E8}"/>
    <dgm:cxn modelId="{136B01F4-A40E-46C2-B32B-2899CD7A4F49}" type="presOf" srcId="{D18BC92C-2E6E-4051-94E5-97A3D32CE156}" destId="{17109CF5-5C84-4F0C-ACAB-3EE6FD19AE6A}" srcOrd="0" destOrd="0" presId="urn:microsoft.com/office/officeart/2005/8/layout/hierarchy3"/>
    <dgm:cxn modelId="{665FF414-ACC4-4F7B-9488-B9A98C22A564}" type="presOf" srcId="{D18BC92C-2E6E-4051-94E5-97A3D32CE156}" destId="{AFC8F7A3-88CA-47AA-A8D3-CB50DBD15BC4}" srcOrd="1" destOrd="0" presId="urn:microsoft.com/office/officeart/2005/8/layout/hierarchy3"/>
    <dgm:cxn modelId="{8106597A-213F-42AF-80E8-5299631D1860}" type="presOf" srcId="{6842B506-5C18-4D44-B019-4203D7C23686}" destId="{E9D8D5CC-2175-4B46-96F7-B399E74DB374}" srcOrd="0" destOrd="0" presId="urn:microsoft.com/office/officeart/2005/8/layout/hierarchy3"/>
    <dgm:cxn modelId="{1432241F-BD66-4193-8548-35CCCAF45C17}" type="presOf" srcId="{D833EFE7-1FB1-462C-8ADB-637E4D6D722D}" destId="{C7E59109-E975-40B8-A0F6-9F4B8CC484C6}" srcOrd="0" destOrd="0" presId="urn:microsoft.com/office/officeart/2005/8/layout/hierarchy3"/>
    <dgm:cxn modelId="{0CFC7CC6-0952-49CB-BB4F-D1A44AB2A0F1}" type="presOf" srcId="{91813012-C406-4F22-91FF-9C06BD412B75}" destId="{48A71899-B63B-4E8C-A27F-F925A7A4B989}" srcOrd="0" destOrd="0" presId="urn:microsoft.com/office/officeart/2005/8/layout/hierarchy3"/>
    <dgm:cxn modelId="{681F4376-AD73-44E0-BA9E-08CE4B283A20}" type="presOf" srcId="{1E3B9533-9949-4A55-BBEA-E65F0CA5F35A}" destId="{51B395F3-84CB-4589-91E5-284E030D62B1}" srcOrd="0" destOrd="0" presId="urn:microsoft.com/office/officeart/2005/8/layout/hierarchy3"/>
    <dgm:cxn modelId="{FA0374AB-41B0-4047-AC5E-6C1C5D7BA77F}" type="presOf" srcId="{751FE29F-81A2-44BA-913C-05DFD9EC14CC}" destId="{FEE321B3-7638-4BA7-9014-1B03C15F4D03}" srcOrd="0" destOrd="0" presId="urn:microsoft.com/office/officeart/2005/8/layout/hierarchy3"/>
    <dgm:cxn modelId="{38653515-4DE5-4C20-B3ED-E5EF3A515B8E}" type="presOf" srcId="{27099CA4-EEDC-4975-9B2E-3D657EBAE7E4}" destId="{9A107A60-1A6B-42DD-A100-7A308BA780D0}" srcOrd="0" destOrd="0" presId="urn:microsoft.com/office/officeart/2005/8/layout/hierarchy3"/>
    <dgm:cxn modelId="{3E2DE9E3-A8C4-4CE5-9D0A-62B7223A617E}" type="presOf" srcId="{229DF69C-A862-4417-BF9C-5492E7292190}" destId="{EB6A797F-0A7D-47A5-BE56-1E691713F488}" srcOrd="0" destOrd="0" presId="urn:microsoft.com/office/officeart/2005/8/layout/hierarchy3"/>
    <dgm:cxn modelId="{FD44E0CB-16D6-45AE-9519-DD6658458BEC}" type="presOf" srcId="{4FE5908A-07C2-495F-AFCE-F966668D5DCC}" destId="{F520F5C4-370A-4562-A112-ADA07C2A0BCD}" srcOrd="1" destOrd="0" presId="urn:microsoft.com/office/officeart/2005/8/layout/hierarchy3"/>
    <dgm:cxn modelId="{35466242-74C6-45B9-BDDA-3B7A35DBB9FF}" type="presOf" srcId="{F19D6402-7FD3-48FF-9A78-93EF2D9050BC}" destId="{D89DE25C-4428-45EE-B742-487747273947}" srcOrd="0" destOrd="0" presId="urn:microsoft.com/office/officeart/2005/8/layout/hierarchy3"/>
    <dgm:cxn modelId="{47046481-739A-4D30-92A5-686856779AA5}" type="presOf" srcId="{BD6EC38C-EF84-4D19-B68D-3B05727CE1C2}" destId="{D6CAC8B8-2453-467A-8730-E1286220FF03}" srcOrd="0" destOrd="0" presId="urn:microsoft.com/office/officeart/2005/8/layout/hierarchy3"/>
    <dgm:cxn modelId="{DC42C308-12D7-4701-BFA1-88F53134AC64}" type="presOf" srcId="{677F5562-4E09-4E28-BB73-ECBF19E5A061}" destId="{D6540C9B-3396-4560-A698-162F847FDF30}" srcOrd="0" destOrd="0" presId="urn:microsoft.com/office/officeart/2005/8/layout/hierarchy3"/>
    <dgm:cxn modelId="{065F50F0-43DF-40BC-828E-FFFE1359774D}" type="presOf" srcId="{8D01FD7F-1C98-4B6D-A546-7BF1852DCB86}" destId="{20D1C4CF-3DD1-4261-A3B9-128E94ABB46A}" srcOrd="0" destOrd="0" presId="urn:microsoft.com/office/officeart/2005/8/layout/hierarchy3"/>
    <dgm:cxn modelId="{CB662FA5-C869-4C20-9FCD-A1DD1177867E}" type="presOf" srcId="{B0B67BD6-9409-40EE-8596-C7DBBA2E6AFF}" destId="{ECEB285B-DA57-42A9-AABB-C2BE38BEBF05}" srcOrd="0" destOrd="0" presId="urn:microsoft.com/office/officeart/2005/8/layout/hierarchy3"/>
    <dgm:cxn modelId="{9EBA18B3-A7DB-4F80-983F-207E5EB779D1}" type="presOf" srcId="{2FB7F842-E50B-4D8A-A9DF-A8F2BAF8F274}" destId="{8460EEA5-396E-48FF-9ACF-01E69D2E05DB}" srcOrd="0" destOrd="0" presId="urn:microsoft.com/office/officeart/2005/8/layout/hierarchy3"/>
    <dgm:cxn modelId="{3621E9CD-7567-485E-9D57-E1BE0B49B299}" srcId="{2FB7F842-E50B-4D8A-A9DF-A8F2BAF8F274}" destId="{84C73758-5739-4F6E-B1E7-14F85BFBC29E}" srcOrd="1" destOrd="0" parTransId="{FA32DEB7-2643-48F8-99DE-3D7BD4DF6735}" sibTransId="{C50443E7-2A7F-45DF-92C2-4193AC803543}"/>
    <dgm:cxn modelId="{9C5840B1-9525-4F97-8507-8ADC42C5F2B2}" type="presOf" srcId="{9C67294E-1509-424C-9787-2A405BDD95B0}" destId="{78729B25-A618-40D5-A3DA-292C79E618BB}" srcOrd="0" destOrd="0" presId="urn:microsoft.com/office/officeart/2005/8/layout/hierarchy3"/>
    <dgm:cxn modelId="{081264C3-44B9-471B-B511-368BCE8D5F94}" type="presOf" srcId="{6D6E821D-9F40-4E22-9311-CE4ECEE4186E}" destId="{0D40D9CF-7245-4011-AF0B-68A1FED6EC77}" srcOrd="0" destOrd="0" presId="urn:microsoft.com/office/officeart/2005/8/layout/hierarchy3"/>
    <dgm:cxn modelId="{AE95DDD1-1076-4152-A28F-3C993552EB10}" type="presOf" srcId="{C9B6B321-FE0C-4C01-8104-2F6B88F7F52F}" destId="{ABC8416D-0709-453E-8B2A-37C739964F00}" srcOrd="0" destOrd="0" presId="urn:microsoft.com/office/officeart/2005/8/layout/hierarchy3"/>
    <dgm:cxn modelId="{4D0FFC78-065A-4238-944D-B7B4777253EC}" type="presOf" srcId="{489689A9-99CE-4D27-8063-65D6E403054B}" destId="{B438883C-C28D-4995-A2DE-B3372B3B05BC}" srcOrd="0" destOrd="0" presId="urn:microsoft.com/office/officeart/2005/8/layout/hierarchy3"/>
    <dgm:cxn modelId="{C3821C18-2931-4721-A2AF-D09740E9E84A}" srcId="{7A9CF212-F3B8-4AD0-B459-FF16B4439585}" destId="{5F10D695-AB7D-4BB7-B828-0FA7FBE6617D}" srcOrd="2" destOrd="0" parTransId="{8D89CD94-883B-4055-B7B0-75685C1CE6A6}" sibTransId="{D16995D9-B02C-45F5-9831-D4AE586DE0A9}"/>
    <dgm:cxn modelId="{D6991336-5FCD-496E-840F-8C987B7E0CCE}" type="presOf" srcId="{282CD59C-DA0C-4422-AC48-963C34EB36E6}" destId="{5163AFB5-9D88-4861-B836-82C34A773D62}" srcOrd="0" destOrd="0" presId="urn:microsoft.com/office/officeart/2005/8/layout/hierarchy3"/>
    <dgm:cxn modelId="{AF1FFF0D-D63E-4D52-AD32-3C8666872C46}" type="presOf" srcId="{BBA692DE-AB82-4D8F-A460-CDC49394AF21}" destId="{FAC1C4C9-A5C3-4F5A-B99B-D3DE933D6519}" srcOrd="0" destOrd="0" presId="urn:microsoft.com/office/officeart/2005/8/layout/hierarchy3"/>
    <dgm:cxn modelId="{90FDDDA4-DD49-4E1A-85C0-A2015B735567}" type="presOf" srcId="{7EB74C6A-9541-49B3-8740-8509E27259D6}" destId="{A7BF34D0-4F4B-458B-92B8-EF6C9ECB2EAC}" srcOrd="0" destOrd="0" presId="urn:microsoft.com/office/officeart/2005/8/layout/hierarchy3"/>
    <dgm:cxn modelId="{80609FEA-5D5B-4731-AA73-D5611D0611AA}" srcId="{4FE5908A-07C2-495F-AFCE-F966668D5DCC}" destId="{9BC0319D-D1C1-42F9-BCCB-8FF23A683325}" srcOrd="2" destOrd="0" parTransId="{C133C19B-76BE-4E5D-81B6-1EFE8D45CC83}" sibTransId="{DC19D0EF-74A9-4F83-9E8B-8C11B97E0F73}"/>
    <dgm:cxn modelId="{29911B7D-A879-4325-9915-ED9A2A38DCA9}" srcId="{2FB7F842-E50B-4D8A-A9DF-A8F2BAF8F274}" destId="{9AAFE3EB-2A83-48A1-AEBD-4C82166D50BB}" srcOrd="0" destOrd="0" parTransId="{8D01FD7F-1C98-4B6D-A546-7BF1852DCB86}" sibTransId="{9AAE0C3A-26DE-4990-B403-C322C9AAE4D0}"/>
    <dgm:cxn modelId="{8636C66A-D967-4370-96D4-79A56225D99C}" type="presOf" srcId="{7A9CF212-F3B8-4AD0-B459-FF16B4439585}" destId="{457A4CAA-CC90-4684-B6DC-D01149B2FC90}" srcOrd="0" destOrd="0" presId="urn:microsoft.com/office/officeart/2005/8/layout/hierarchy3"/>
    <dgm:cxn modelId="{6BA11388-7459-4372-8129-C50D01A34EE6}" srcId="{91813012-C406-4F22-91FF-9C06BD412B75}" destId="{1406B02F-DB22-4D5A-8ADB-DDB46F66C2AA}" srcOrd="1" destOrd="0" parTransId="{229DF69C-A862-4417-BF9C-5492E7292190}" sibTransId="{94DEA239-A20E-404B-A9AA-D537679B82DB}"/>
    <dgm:cxn modelId="{735E2CC5-1D52-4549-B77A-07B21FF01BAA}" type="presOf" srcId="{BD6EC38C-EF84-4D19-B68D-3B05727CE1C2}" destId="{F6196B6E-1AB1-4D6F-B9F6-24EE446793EC}" srcOrd="1" destOrd="0" presId="urn:microsoft.com/office/officeart/2005/8/layout/hierarchy3"/>
    <dgm:cxn modelId="{42C7D902-9EF8-4396-ABFB-55332F509167}" srcId="{D18BC92C-2E6E-4051-94E5-97A3D32CE156}" destId="{D56DB347-7246-4EA8-A69B-7965EC39A47D}" srcOrd="1" destOrd="0" parTransId="{BBA692DE-AB82-4D8F-A460-CDC49394AF21}" sibTransId="{F5CF6FBB-184B-42A4-8C61-9E3890634F41}"/>
    <dgm:cxn modelId="{5794CD8F-245E-442A-A05A-6A80AA3C2D2C}" srcId="{FA1042A2-2957-4C3D-BBB5-0D6C0172D5E4}" destId="{7A9CF212-F3B8-4AD0-B459-FF16B4439585}" srcOrd="1" destOrd="0" parTransId="{6C7D7226-4248-4250-A55B-EB3B2CAAD317}" sibTransId="{8A24650B-7B83-4A9A-BB77-63C1E7E7975F}"/>
    <dgm:cxn modelId="{5F04221D-3D72-44BE-8F25-40B552F2B376}" type="presParOf" srcId="{09E75F5A-00FE-41F2-837A-BE33D77BDB23}" destId="{5883804D-A2C9-4724-B790-9CF8191D420E}" srcOrd="0" destOrd="0" presId="urn:microsoft.com/office/officeart/2005/8/layout/hierarchy3"/>
    <dgm:cxn modelId="{9AD9C53A-296D-45E3-A647-3AA68C17D2E5}" type="presParOf" srcId="{5883804D-A2C9-4724-B790-9CF8191D420E}" destId="{769CCE7A-DB69-48D4-882B-9A9552BF14C4}" srcOrd="0" destOrd="0" presId="urn:microsoft.com/office/officeart/2005/8/layout/hierarchy3"/>
    <dgm:cxn modelId="{1D7FED73-64D1-4DB0-A838-988A0B6A4486}" type="presParOf" srcId="{769CCE7A-DB69-48D4-882B-9A9552BF14C4}" destId="{9A107A60-1A6B-42DD-A100-7A308BA780D0}" srcOrd="0" destOrd="0" presId="urn:microsoft.com/office/officeart/2005/8/layout/hierarchy3"/>
    <dgm:cxn modelId="{C674E4E8-4323-485F-B730-CE1670A76181}" type="presParOf" srcId="{769CCE7A-DB69-48D4-882B-9A9552BF14C4}" destId="{504AC2EF-0C3E-4D60-B5DA-CB65B5088167}" srcOrd="1" destOrd="0" presId="urn:microsoft.com/office/officeart/2005/8/layout/hierarchy3"/>
    <dgm:cxn modelId="{25DBA7E7-AC5F-4C05-BED0-F3417A73ECEE}" type="presParOf" srcId="{5883804D-A2C9-4724-B790-9CF8191D420E}" destId="{A2217335-D4B9-459B-9E76-34B2AE2FBC99}" srcOrd="1" destOrd="0" presId="urn:microsoft.com/office/officeart/2005/8/layout/hierarchy3"/>
    <dgm:cxn modelId="{59B4475A-DDC5-4BDB-944C-01F4C315BE13}" type="presParOf" srcId="{A2217335-D4B9-459B-9E76-34B2AE2FBC99}" destId="{78729B25-A618-40D5-A3DA-292C79E618BB}" srcOrd="0" destOrd="0" presId="urn:microsoft.com/office/officeart/2005/8/layout/hierarchy3"/>
    <dgm:cxn modelId="{E7208719-0D3D-41E2-8E3B-A4ED2397A503}" type="presParOf" srcId="{A2217335-D4B9-459B-9E76-34B2AE2FBC99}" destId="{D6540C9B-3396-4560-A698-162F847FDF30}" srcOrd="1" destOrd="0" presId="urn:microsoft.com/office/officeart/2005/8/layout/hierarchy3"/>
    <dgm:cxn modelId="{87D59CD8-B8F0-4F24-96B9-A8D268F6574C}" type="presParOf" srcId="{A2217335-D4B9-459B-9E76-34B2AE2FBC99}" destId="{FEE321B3-7638-4BA7-9014-1B03C15F4D03}" srcOrd="2" destOrd="0" presId="urn:microsoft.com/office/officeart/2005/8/layout/hierarchy3"/>
    <dgm:cxn modelId="{A46705D2-D140-413E-A3DE-C3F96000C7CA}" type="presParOf" srcId="{A2217335-D4B9-459B-9E76-34B2AE2FBC99}" destId="{0D40D9CF-7245-4011-AF0B-68A1FED6EC77}" srcOrd="3" destOrd="0" presId="urn:microsoft.com/office/officeart/2005/8/layout/hierarchy3"/>
    <dgm:cxn modelId="{9E26C21F-DE5C-4C92-BB3D-98E8AC9FEC3C}" type="presParOf" srcId="{A2217335-D4B9-459B-9E76-34B2AE2FBC99}" destId="{51B395F3-84CB-4589-91E5-284E030D62B1}" srcOrd="4" destOrd="0" presId="urn:microsoft.com/office/officeart/2005/8/layout/hierarchy3"/>
    <dgm:cxn modelId="{77D522C6-C02D-4D6E-AEF6-E6F9F4D44075}" type="presParOf" srcId="{A2217335-D4B9-459B-9E76-34B2AE2FBC99}" destId="{A7BF34D0-4F4B-458B-92B8-EF6C9ECB2EAC}" srcOrd="5" destOrd="0" presId="urn:microsoft.com/office/officeart/2005/8/layout/hierarchy3"/>
    <dgm:cxn modelId="{E0FFA5A7-6DB7-4013-82EE-1CBD599147B4}" type="presParOf" srcId="{09E75F5A-00FE-41F2-837A-BE33D77BDB23}" destId="{6331C8DE-80A5-4A0B-B0A8-AFE9BCF2916E}" srcOrd="1" destOrd="0" presId="urn:microsoft.com/office/officeart/2005/8/layout/hierarchy3"/>
    <dgm:cxn modelId="{38D27E7B-A350-47CA-8BFD-6F4D5F8A1F2A}" type="presParOf" srcId="{6331C8DE-80A5-4A0B-B0A8-AFE9BCF2916E}" destId="{E43C5395-0F33-4F1B-A4A3-C84F72B9F4AD}" srcOrd="0" destOrd="0" presId="urn:microsoft.com/office/officeart/2005/8/layout/hierarchy3"/>
    <dgm:cxn modelId="{CB9B0B1C-9141-4F78-8C06-11B57E0BB191}" type="presParOf" srcId="{E43C5395-0F33-4F1B-A4A3-C84F72B9F4AD}" destId="{457A4CAA-CC90-4684-B6DC-D01149B2FC90}" srcOrd="0" destOrd="0" presId="urn:microsoft.com/office/officeart/2005/8/layout/hierarchy3"/>
    <dgm:cxn modelId="{256C7A96-BDFF-4510-AD8D-F10E4594CF18}" type="presParOf" srcId="{E43C5395-0F33-4F1B-A4A3-C84F72B9F4AD}" destId="{79AF7CA1-D2C0-4B83-900B-5FA1A994C611}" srcOrd="1" destOrd="0" presId="urn:microsoft.com/office/officeart/2005/8/layout/hierarchy3"/>
    <dgm:cxn modelId="{8EE83AD0-BD6B-4B19-A8C7-BC9CFDB73550}" type="presParOf" srcId="{6331C8DE-80A5-4A0B-B0A8-AFE9BCF2916E}" destId="{7520233F-2B21-4EF5-944F-2C8E711F39CD}" srcOrd="1" destOrd="0" presId="urn:microsoft.com/office/officeart/2005/8/layout/hierarchy3"/>
    <dgm:cxn modelId="{AE9AC998-4132-4ED3-B6CA-907B9092DB4C}" type="presParOf" srcId="{7520233F-2B21-4EF5-944F-2C8E711F39CD}" destId="{5472BFA6-4A35-4EF5-B674-A986DF0307F2}" srcOrd="0" destOrd="0" presId="urn:microsoft.com/office/officeart/2005/8/layout/hierarchy3"/>
    <dgm:cxn modelId="{77681EE7-C2F7-4E4D-BA78-3790FD520FE7}" type="presParOf" srcId="{7520233F-2B21-4EF5-944F-2C8E711F39CD}" destId="{E35B9BD3-8575-48CD-A94C-6E9235AA4377}" srcOrd="1" destOrd="0" presId="urn:microsoft.com/office/officeart/2005/8/layout/hierarchy3"/>
    <dgm:cxn modelId="{3933D7D0-898F-473C-9D03-678CDDEF9C03}" type="presParOf" srcId="{7520233F-2B21-4EF5-944F-2C8E711F39CD}" destId="{E9D8D5CC-2175-4B46-96F7-B399E74DB374}" srcOrd="2" destOrd="0" presId="urn:microsoft.com/office/officeart/2005/8/layout/hierarchy3"/>
    <dgm:cxn modelId="{B770354E-B4B2-49BD-AABB-44AC4695F890}" type="presParOf" srcId="{7520233F-2B21-4EF5-944F-2C8E711F39CD}" destId="{B124FDE4-757C-45B6-9ECF-342475D8BE9D}" srcOrd="3" destOrd="0" presId="urn:microsoft.com/office/officeart/2005/8/layout/hierarchy3"/>
    <dgm:cxn modelId="{27A25563-E44B-4603-A397-58B7A4B1FD80}" type="presParOf" srcId="{7520233F-2B21-4EF5-944F-2C8E711F39CD}" destId="{6DC57677-C039-49B5-BE82-71D8BA9176C8}" srcOrd="4" destOrd="0" presId="urn:microsoft.com/office/officeart/2005/8/layout/hierarchy3"/>
    <dgm:cxn modelId="{D7A6B266-3B86-49E0-A694-B4FE6EF4B2D1}" type="presParOf" srcId="{7520233F-2B21-4EF5-944F-2C8E711F39CD}" destId="{D6D68C52-967F-461A-84D9-D2A06A0E1345}" srcOrd="5" destOrd="0" presId="urn:microsoft.com/office/officeart/2005/8/layout/hierarchy3"/>
    <dgm:cxn modelId="{7B46CA01-8B01-4595-AF57-71AC506BA814}" type="presParOf" srcId="{09E75F5A-00FE-41F2-837A-BE33D77BDB23}" destId="{4296631D-61D5-41C2-A5EA-FEE3C7FC7EF6}" srcOrd="2" destOrd="0" presId="urn:microsoft.com/office/officeart/2005/8/layout/hierarchy3"/>
    <dgm:cxn modelId="{F300D899-1E5B-4FE5-9BF8-45A839341E2D}" type="presParOf" srcId="{4296631D-61D5-41C2-A5EA-FEE3C7FC7EF6}" destId="{3F525DB0-EF0C-427C-9C99-BBC8E546267C}" srcOrd="0" destOrd="0" presId="urn:microsoft.com/office/officeart/2005/8/layout/hierarchy3"/>
    <dgm:cxn modelId="{2E1C2742-5BDE-4799-B103-811524A38DDD}" type="presParOf" srcId="{3F525DB0-EF0C-427C-9C99-BBC8E546267C}" destId="{9C358458-F7A7-4802-A7B8-6E1CC67906F5}" srcOrd="0" destOrd="0" presId="urn:microsoft.com/office/officeart/2005/8/layout/hierarchy3"/>
    <dgm:cxn modelId="{A6E9FA36-D26E-489B-AFFE-4EA328F37FA1}" type="presParOf" srcId="{3F525DB0-EF0C-427C-9C99-BBC8E546267C}" destId="{F520F5C4-370A-4562-A112-ADA07C2A0BCD}" srcOrd="1" destOrd="0" presId="urn:microsoft.com/office/officeart/2005/8/layout/hierarchy3"/>
    <dgm:cxn modelId="{CFEBB583-6FC2-4B77-BB1A-84E05F5CBB54}" type="presParOf" srcId="{4296631D-61D5-41C2-A5EA-FEE3C7FC7EF6}" destId="{0C913B8C-32D1-421D-B07F-8B971A0554C3}" srcOrd="1" destOrd="0" presId="urn:microsoft.com/office/officeart/2005/8/layout/hierarchy3"/>
    <dgm:cxn modelId="{932847D3-523E-49D4-83FE-5E819BB6E823}" type="presParOf" srcId="{0C913B8C-32D1-421D-B07F-8B971A0554C3}" destId="{8E50B166-6DF0-4673-9F2B-4211706E7579}" srcOrd="0" destOrd="0" presId="urn:microsoft.com/office/officeart/2005/8/layout/hierarchy3"/>
    <dgm:cxn modelId="{4C8FD3FE-BD0B-4A0A-BEF4-ECC850BB7DE1}" type="presParOf" srcId="{0C913B8C-32D1-421D-B07F-8B971A0554C3}" destId="{D89DE25C-4428-45EE-B742-487747273947}" srcOrd="1" destOrd="0" presId="urn:microsoft.com/office/officeart/2005/8/layout/hierarchy3"/>
    <dgm:cxn modelId="{2B097899-7547-4BE5-A3A8-07A57656E43A}" type="presParOf" srcId="{0C913B8C-32D1-421D-B07F-8B971A0554C3}" destId="{BC82D2EF-C1CF-4F3D-8D21-0DCA1CBCCD8A}" srcOrd="2" destOrd="0" presId="urn:microsoft.com/office/officeart/2005/8/layout/hierarchy3"/>
    <dgm:cxn modelId="{E729F749-BB7E-4A78-BF67-35C0C1D3995A}" type="presParOf" srcId="{0C913B8C-32D1-421D-B07F-8B971A0554C3}" destId="{CFBE9158-30FC-4B7B-8893-BFC90032A4E0}" srcOrd="3" destOrd="0" presId="urn:microsoft.com/office/officeart/2005/8/layout/hierarchy3"/>
    <dgm:cxn modelId="{0A7A2F4E-0BD1-41BF-9300-732B6C739838}" type="presParOf" srcId="{0C913B8C-32D1-421D-B07F-8B971A0554C3}" destId="{39389803-D8F0-4F63-9894-4A0FC8788425}" srcOrd="4" destOrd="0" presId="urn:microsoft.com/office/officeart/2005/8/layout/hierarchy3"/>
    <dgm:cxn modelId="{2229A116-5A40-45B0-9775-383F4A7EC6E9}" type="presParOf" srcId="{0C913B8C-32D1-421D-B07F-8B971A0554C3}" destId="{A2CC996A-A210-4259-AC54-0FDD3E511E1C}" srcOrd="5" destOrd="0" presId="urn:microsoft.com/office/officeart/2005/8/layout/hierarchy3"/>
    <dgm:cxn modelId="{52CB91F5-B89E-476E-8FB5-BE3221787D92}" type="presParOf" srcId="{09E75F5A-00FE-41F2-837A-BE33D77BDB23}" destId="{3C5EDF73-B41E-49EA-9548-3E244EBE4F12}" srcOrd="3" destOrd="0" presId="urn:microsoft.com/office/officeart/2005/8/layout/hierarchy3"/>
    <dgm:cxn modelId="{F249E37E-0820-441E-AA43-97377453FEFE}" type="presParOf" srcId="{3C5EDF73-B41E-49EA-9548-3E244EBE4F12}" destId="{8A56ABA0-82B2-4C8F-9036-B7CB30F0926B}" srcOrd="0" destOrd="0" presId="urn:microsoft.com/office/officeart/2005/8/layout/hierarchy3"/>
    <dgm:cxn modelId="{A2F620DF-4ACA-4AC9-99BF-8AA8182B4D3F}" type="presParOf" srcId="{8A56ABA0-82B2-4C8F-9036-B7CB30F0926B}" destId="{48A71899-B63B-4E8C-A27F-F925A7A4B989}" srcOrd="0" destOrd="0" presId="urn:microsoft.com/office/officeart/2005/8/layout/hierarchy3"/>
    <dgm:cxn modelId="{3D3C4609-B9D6-4D61-A0BA-1DD0C30A9DE4}" type="presParOf" srcId="{8A56ABA0-82B2-4C8F-9036-B7CB30F0926B}" destId="{98A58B10-55FB-4DE2-B0F5-9BE10AAC0CA5}" srcOrd="1" destOrd="0" presId="urn:microsoft.com/office/officeart/2005/8/layout/hierarchy3"/>
    <dgm:cxn modelId="{CD954E97-E19F-493D-B0AF-4F2E0AB12F3F}" type="presParOf" srcId="{3C5EDF73-B41E-49EA-9548-3E244EBE4F12}" destId="{878A24A3-B779-4484-8ACE-3A60BCE692E9}" srcOrd="1" destOrd="0" presId="urn:microsoft.com/office/officeart/2005/8/layout/hierarchy3"/>
    <dgm:cxn modelId="{3B6777A0-259D-43F8-85D3-B7BEA12BCA37}" type="presParOf" srcId="{878A24A3-B779-4484-8ACE-3A60BCE692E9}" destId="{FD000670-7842-4D07-8F3A-5379C50F2819}" srcOrd="0" destOrd="0" presId="urn:microsoft.com/office/officeart/2005/8/layout/hierarchy3"/>
    <dgm:cxn modelId="{4790AEFE-DCF4-48ED-8F11-4B0BF66B0479}" type="presParOf" srcId="{878A24A3-B779-4484-8ACE-3A60BCE692E9}" destId="{BEDF1179-9F3B-428E-9798-F1D089757B6F}" srcOrd="1" destOrd="0" presId="urn:microsoft.com/office/officeart/2005/8/layout/hierarchy3"/>
    <dgm:cxn modelId="{0B384B98-54BB-4256-B9EF-D4B5E0DB33AA}" type="presParOf" srcId="{878A24A3-B779-4484-8ACE-3A60BCE692E9}" destId="{EB6A797F-0A7D-47A5-BE56-1E691713F488}" srcOrd="2" destOrd="0" presId="urn:microsoft.com/office/officeart/2005/8/layout/hierarchy3"/>
    <dgm:cxn modelId="{4A52F721-730F-4368-978F-997E2906C5BD}" type="presParOf" srcId="{878A24A3-B779-4484-8ACE-3A60BCE692E9}" destId="{8A51FE2A-2519-4971-8DCD-003A1DF0B0D1}" srcOrd="3" destOrd="0" presId="urn:microsoft.com/office/officeart/2005/8/layout/hierarchy3"/>
    <dgm:cxn modelId="{E308CCCB-9482-4EEE-8064-17E879A90681}" type="presParOf" srcId="{878A24A3-B779-4484-8ACE-3A60BCE692E9}" destId="{ECEB285B-DA57-42A9-AABB-C2BE38BEBF05}" srcOrd="4" destOrd="0" presId="urn:microsoft.com/office/officeart/2005/8/layout/hierarchy3"/>
    <dgm:cxn modelId="{C7A05091-1248-4104-9CE2-282250FC8A8E}" type="presParOf" srcId="{878A24A3-B779-4484-8ACE-3A60BCE692E9}" destId="{5078AA97-84B9-4883-96CD-8B03A9AC589C}" srcOrd="5" destOrd="0" presId="urn:microsoft.com/office/officeart/2005/8/layout/hierarchy3"/>
    <dgm:cxn modelId="{2F95F4A4-978A-4E02-849B-06762CF4D79C}" type="presParOf" srcId="{09E75F5A-00FE-41F2-837A-BE33D77BDB23}" destId="{507989FD-92D4-4224-B32C-96A04E021A33}" srcOrd="4" destOrd="0" presId="urn:microsoft.com/office/officeart/2005/8/layout/hierarchy3"/>
    <dgm:cxn modelId="{CDCEF92A-1C72-48C5-88C8-C258DD7D4D7E}" type="presParOf" srcId="{507989FD-92D4-4224-B32C-96A04E021A33}" destId="{821F988E-1E72-40C9-97E2-C47A41428F19}" srcOrd="0" destOrd="0" presId="urn:microsoft.com/office/officeart/2005/8/layout/hierarchy3"/>
    <dgm:cxn modelId="{645C4ABB-5995-42B6-BC44-416E7E2DF1CD}" type="presParOf" srcId="{821F988E-1E72-40C9-97E2-C47A41428F19}" destId="{BA978CB2-517C-470B-9562-7876C852BBE7}" srcOrd="0" destOrd="0" presId="urn:microsoft.com/office/officeart/2005/8/layout/hierarchy3"/>
    <dgm:cxn modelId="{5FE323B0-ACD0-4E4B-9572-7D23A2C0A4EA}" type="presParOf" srcId="{821F988E-1E72-40C9-97E2-C47A41428F19}" destId="{58E40062-B5F2-46F1-BC67-2708E00B84C8}" srcOrd="1" destOrd="0" presId="urn:microsoft.com/office/officeart/2005/8/layout/hierarchy3"/>
    <dgm:cxn modelId="{91CC4AC7-C407-4A8A-8620-470151DA9268}" type="presParOf" srcId="{507989FD-92D4-4224-B32C-96A04E021A33}" destId="{CC9A1D16-4D3E-47FD-8084-098E7A0FE679}" srcOrd="1" destOrd="0" presId="urn:microsoft.com/office/officeart/2005/8/layout/hierarchy3"/>
    <dgm:cxn modelId="{CED70A6D-9ABA-4CB8-995D-086EF90FD16C}" type="presParOf" srcId="{CC9A1D16-4D3E-47FD-8084-098E7A0FE679}" destId="{5163AFB5-9D88-4861-B836-82C34A773D62}" srcOrd="0" destOrd="0" presId="urn:microsoft.com/office/officeart/2005/8/layout/hierarchy3"/>
    <dgm:cxn modelId="{CF45EC85-CC4F-4B1B-BB7B-DDEFCD923100}" type="presParOf" srcId="{CC9A1D16-4D3E-47FD-8084-098E7A0FE679}" destId="{4A3F1DB4-9A69-4BA7-9530-DD3755244D8B}" srcOrd="1" destOrd="0" presId="urn:microsoft.com/office/officeart/2005/8/layout/hierarchy3"/>
    <dgm:cxn modelId="{10400F03-77E5-4777-A5BF-D3DE66C55756}" type="presParOf" srcId="{CC9A1D16-4D3E-47FD-8084-098E7A0FE679}" destId="{B438883C-C28D-4995-A2DE-B3372B3B05BC}" srcOrd="2" destOrd="0" presId="urn:microsoft.com/office/officeart/2005/8/layout/hierarchy3"/>
    <dgm:cxn modelId="{D495DE76-490A-4424-BE51-A1794773F282}" type="presParOf" srcId="{CC9A1D16-4D3E-47FD-8084-098E7A0FE679}" destId="{29EBE3DF-83C4-4F82-B884-7E9CF11BB8DB}" srcOrd="3" destOrd="0" presId="urn:microsoft.com/office/officeart/2005/8/layout/hierarchy3"/>
    <dgm:cxn modelId="{788994D9-28CC-451B-8594-397A68900A08}" type="presParOf" srcId="{CC9A1D16-4D3E-47FD-8084-098E7A0FE679}" destId="{2A76CA9E-1E41-4CDC-890B-82449F75E896}" srcOrd="4" destOrd="0" presId="urn:microsoft.com/office/officeart/2005/8/layout/hierarchy3"/>
    <dgm:cxn modelId="{F5A75E2D-ED3A-4181-9B71-301B33717B4B}" type="presParOf" srcId="{CC9A1D16-4D3E-47FD-8084-098E7A0FE679}" destId="{902C03E7-86E7-4B08-BF79-1558692721B2}" srcOrd="5" destOrd="0" presId="urn:microsoft.com/office/officeart/2005/8/layout/hierarchy3"/>
    <dgm:cxn modelId="{3022C07E-316A-4DEA-AEBC-C6D4DE8D3068}" type="presParOf" srcId="{09E75F5A-00FE-41F2-837A-BE33D77BDB23}" destId="{C9090520-35ED-4AB3-991F-8FA563948C11}" srcOrd="5" destOrd="0" presId="urn:microsoft.com/office/officeart/2005/8/layout/hierarchy3"/>
    <dgm:cxn modelId="{D9E18966-A668-4218-B757-242DF91C0283}" type="presParOf" srcId="{C9090520-35ED-4AB3-991F-8FA563948C11}" destId="{8953F6FD-5247-45B3-B8E3-E7DCB5CDB7CA}" srcOrd="0" destOrd="0" presId="urn:microsoft.com/office/officeart/2005/8/layout/hierarchy3"/>
    <dgm:cxn modelId="{38B3D522-6A85-4801-9F5B-AC7E52FAB840}" type="presParOf" srcId="{8953F6FD-5247-45B3-B8E3-E7DCB5CDB7CA}" destId="{D6CAC8B8-2453-467A-8730-E1286220FF03}" srcOrd="0" destOrd="0" presId="urn:microsoft.com/office/officeart/2005/8/layout/hierarchy3"/>
    <dgm:cxn modelId="{F8559F81-8BF8-48B5-A4C3-8BD57DCE2E53}" type="presParOf" srcId="{8953F6FD-5247-45B3-B8E3-E7DCB5CDB7CA}" destId="{F6196B6E-1AB1-4D6F-B9F6-24EE446793EC}" srcOrd="1" destOrd="0" presId="urn:microsoft.com/office/officeart/2005/8/layout/hierarchy3"/>
    <dgm:cxn modelId="{E10E4831-3A4A-46B2-A574-353376086117}" type="presParOf" srcId="{C9090520-35ED-4AB3-991F-8FA563948C11}" destId="{A4D6A975-F1B3-4BAF-B4B5-9028B8D8B21C}" srcOrd="1" destOrd="0" presId="urn:microsoft.com/office/officeart/2005/8/layout/hierarchy3"/>
    <dgm:cxn modelId="{D7C2F882-C68C-42D0-A4EA-47F26E5863F5}" type="presParOf" srcId="{A4D6A975-F1B3-4BAF-B4B5-9028B8D8B21C}" destId="{F83C01E3-77F4-4E51-AA6C-0E758ACD7D4D}" srcOrd="0" destOrd="0" presId="urn:microsoft.com/office/officeart/2005/8/layout/hierarchy3"/>
    <dgm:cxn modelId="{58D99A7A-BEF0-4AE6-B471-EE38DAB4F3C9}" type="presParOf" srcId="{A4D6A975-F1B3-4BAF-B4B5-9028B8D8B21C}" destId="{37E9C93E-7E94-40F2-93F3-BBFAB38D47C4}" srcOrd="1" destOrd="0" presId="urn:microsoft.com/office/officeart/2005/8/layout/hierarchy3"/>
    <dgm:cxn modelId="{A9A9F05E-A6AC-4EA6-927A-B5B2D51550CA}" type="presParOf" srcId="{A4D6A975-F1B3-4BAF-B4B5-9028B8D8B21C}" destId="{C7E59109-E975-40B8-A0F6-9F4B8CC484C6}" srcOrd="2" destOrd="0" presId="urn:microsoft.com/office/officeart/2005/8/layout/hierarchy3"/>
    <dgm:cxn modelId="{EE23FBE4-A726-438B-B1F3-C4D9E333EEB0}" type="presParOf" srcId="{A4D6A975-F1B3-4BAF-B4B5-9028B8D8B21C}" destId="{ABC8416D-0709-453E-8B2A-37C739964F00}" srcOrd="3" destOrd="0" presId="urn:microsoft.com/office/officeart/2005/8/layout/hierarchy3"/>
    <dgm:cxn modelId="{017FBE0C-774D-4802-9580-8AB5684FCBCF}" type="presParOf" srcId="{A4D6A975-F1B3-4BAF-B4B5-9028B8D8B21C}" destId="{51439EAC-D9DC-4947-87C7-67BAA1B1875C}" srcOrd="4" destOrd="0" presId="urn:microsoft.com/office/officeart/2005/8/layout/hierarchy3"/>
    <dgm:cxn modelId="{445C2CFF-E2D4-4D12-ABB9-6871C03968DC}" type="presParOf" srcId="{A4D6A975-F1B3-4BAF-B4B5-9028B8D8B21C}" destId="{6E2056A2-9F55-4F6B-8623-2DD04D6686A6}" srcOrd="5" destOrd="0" presId="urn:microsoft.com/office/officeart/2005/8/layout/hierarchy3"/>
    <dgm:cxn modelId="{1E7B2478-7231-4C08-A1DF-1FEE4054C791}" type="presParOf" srcId="{09E75F5A-00FE-41F2-837A-BE33D77BDB23}" destId="{7B989DEA-FF20-4D2B-8448-2AE2DD2E1E7A}" srcOrd="6" destOrd="0" presId="urn:microsoft.com/office/officeart/2005/8/layout/hierarchy3"/>
    <dgm:cxn modelId="{44956C9A-D722-4D6D-920E-C3896FF4FE28}" type="presParOf" srcId="{7B989DEA-FF20-4D2B-8448-2AE2DD2E1E7A}" destId="{D11430E1-62D0-4CF9-BE98-F8ADC34C81C1}" srcOrd="0" destOrd="0" presId="urn:microsoft.com/office/officeart/2005/8/layout/hierarchy3"/>
    <dgm:cxn modelId="{52263688-D77F-4D02-A094-937EFA1936EC}" type="presParOf" srcId="{D11430E1-62D0-4CF9-BE98-F8ADC34C81C1}" destId="{17109CF5-5C84-4F0C-ACAB-3EE6FD19AE6A}" srcOrd="0" destOrd="0" presId="urn:microsoft.com/office/officeart/2005/8/layout/hierarchy3"/>
    <dgm:cxn modelId="{3646610A-FAD0-4DC7-B536-39758A585D65}" type="presParOf" srcId="{D11430E1-62D0-4CF9-BE98-F8ADC34C81C1}" destId="{AFC8F7A3-88CA-47AA-A8D3-CB50DBD15BC4}" srcOrd="1" destOrd="0" presId="urn:microsoft.com/office/officeart/2005/8/layout/hierarchy3"/>
    <dgm:cxn modelId="{8BA1713B-08A0-4210-8181-5FD4E30637E5}" type="presParOf" srcId="{7B989DEA-FF20-4D2B-8448-2AE2DD2E1E7A}" destId="{25246481-B351-4D30-A8A0-738A9C7569B1}" srcOrd="1" destOrd="0" presId="urn:microsoft.com/office/officeart/2005/8/layout/hierarchy3"/>
    <dgm:cxn modelId="{DB946CEC-37BE-4E07-8299-E9D83E5DF05A}" type="presParOf" srcId="{25246481-B351-4D30-A8A0-738A9C7569B1}" destId="{E75135BE-1570-4EAC-9AED-FA357FDE5166}" srcOrd="0" destOrd="0" presId="urn:microsoft.com/office/officeart/2005/8/layout/hierarchy3"/>
    <dgm:cxn modelId="{4D29FA5C-ABD5-42F2-A979-C2EF139BBDFB}" type="presParOf" srcId="{25246481-B351-4D30-A8A0-738A9C7569B1}" destId="{10155C5C-0A88-439D-84E9-C1AC718EA331}" srcOrd="1" destOrd="0" presId="urn:microsoft.com/office/officeart/2005/8/layout/hierarchy3"/>
    <dgm:cxn modelId="{8133D094-C2F6-4657-8DBA-A2D93659ABC6}" type="presParOf" srcId="{25246481-B351-4D30-A8A0-738A9C7569B1}" destId="{FAC1C4C9-A5C3-4F5A-B99B-D3DE933D6519}" srcOrd="2" destOrd="0" presId="urn:microsoft.com/office/officeart/2005/8/layout/hierarchy3"/>
    <dgm:cxn modelId="{EEFD9BAE-90F9-4F9C-BA7F-2DCCA330B9FE}" type="presParOf" srcId="{25246481-B351-4D30-A8A0-738A9C7569B1}" destId="{C510CEDB-47C3-41BF-93D2-DEE549DCE7A8}" srcOrd="3" destOrd="0" presId="urn:microsoft.com/office/officeart/2005/8/layout/hierarchy3"/>
    <dgm:cxn modelId="{333F0A83-DFC8-4A2C-9492-4B454A9BAD1A}" type="presParOf" srcId="{25246481-B351-4D30-A8A0-738A9C7569B1}" destId="{3D6BB767-F66B-4EE4-998A-47F359B3B0D8}" srcOrd="4" destOrd="0" presId="urn:microsoft.com/office/officeart/2005/8/layout/hierarchy3"/>
    <dgm:cxn modelId="{38734A56-7F30-4AAD-807B-07C53E0561E6}" type="presParOf" srcId="{25246481-B351-4D30-A8A0-738A9C7569B1}" destId="{4B619DCD-ED34-4750-95AA-C1581F5579DF}" srcOrd="5" destOrd="0" presId="urn:microsoft.com/office/officeart/2005/8/layout/hierarchy3"/>
    <dgm:cxn modelId="{26EF0261-9B1A-434A-AC7F-644FDAA104F9}" type="presParOf" srcId="{25246481-B351-4D30-A8A0-738A9C7569B1}" destId="{B73DDE6B-8D1A-40D6-A3E9-E9EF052586ED}" srcOrd="6" destOrd="0" presId="urn:microsoft.com/office/officeart/2005/8/layout/hierarchy3"/>
    <dgm:cxn modelId="{F223F366-6237-41B3-9CAF-36E6E332B9B7}" type="presParOf" srcId="{25246481-B351-4D30-A8A0-738A9C7569B1}" destId="{4640CC33-02ED-456B-9A9F-36E7D4D5CF7C}" srcOrd="7" destOrd="0" presId="urn:microsoft.com/office/officeart/2005/8/layout/hierarchy3"/>
    <dgm:cxn modelId="{7F0B1428-BA5D-4FF8-8C3A-66D3934FF3D2}" type="presParOf" srcId="{09E75F5A-00FE-41F2-837A-BE33D77BDB23}" destId="{D8F34FE6-732A-45FB-BDF8-6584A5C5EC62}" srcOrd="7" destOrd="0" presId="urn:microsoft.com/office/officeart/2005/8/layout/hierarchy3"/>
    <dgm:cxn modelId="{B4AAAA11-3A23-4CB9-9829-033B3DA45858}" type="presParOf" srcId="{D8F34FE6-732A-45FB-BDF8-6584A5C5EC62}" destId="{E3D2A02F-D052-4369-8912-381C25C638D5}" srcOrd="0" destOrd="0" presId="urn:microsoft.com/office/officeart/2005/8/layout/hierarchy3"/>
    <dgm:cxn modelId="{6994C3E6-CF10-447D-9818-872AE1490002}" type="presParOf" srcId="{E3D2A02F-D052-4369-8912-381C25C638D5}" destId="{8460EEA5-396E-48FF-9ACF-01E69D2E05DB}" srcOrd="0" destOrd="0" presId="urn:microsoft.com/office/officeart/2005/8/layout/hierarchy3"/>
    <dgm:cxn modelId="{53E939B8-007B-4B94-B261-FEE990651288}" type="presParOf" srcId="{E3D2A02F-D052-4369-8912-381C25C638D5}" destId="{232002D7-6F49-47BF-8AFC-48539972D110}" srcOrd="1" destOrd="0" presId="urn:microsoft.com/office/officeart/2005/8/layout/hierarchy3"/>
    <dgm:cxn modelId="{CE7594D0-9C61-4701-9E8D-E6303A5966B4}" type="presParOf" srcId="{D8F34FE6-732A-45FB-BDF8-6584A5C5EC62}" destId="{A7505037-F68B-4D45-AE33-974A170663EE}" srcOrd="1" destOrd="0" presId="urn:microsoft.com/office/officeart/2005/8/layout/hierarchy3"/>
    <dgm:cxn modelId="{ABC0CDB8-B035-4C42-860F-4E758D9C1263}" type="presParOf" srcId="{A7505037-F68B-4D45-AE33-974A170663EE}" destId="{20D1C4CF-3DD1-4261-A3B9-128E94ABB46A}" srcOrd="0" destOrd="0" presId="urn:microsoft.com/office/officeart/2005/8/layout/hierarchy3"/>
    <dgm:cxn modelId="{4EDB7301-3C31-422D-9F0C-3693834C916D}" type="presParOf" srcId="{A7505037-F68B-4D45-AE33-974A170663EE}" destId="{CF34ED96-975E-45FC-B698-346AF307E130}" srcOrd="1" destOrd="0" presId="urn:microsoft.com/office/officeart/2005/8/layout/hierarchy3"/>
    <dgm:cxn modelId="{50347C2E-8641-42CB-8C39-75BF1B938AFB}" type="presParOf" srcId="{A7505037-F68B-4D45-AE33-974A170663EE}" destId="{15C60231-8876-4BB5-8FCA-A544C14C923A}" srcOrd="2" destOrd="0" presId="urn:microsoft.com/office/officeart/2005/8/layout/hierarchy3"/>
    <dgm:cxn modelId="{C3CBB57F-0E01-409E-ABB9-08F6788CC6FB}" type="presParOf" srcId="{A7505037-F68B-4D45-AE33-974A170663EE}" destId="{8BC077FB-CCE7-4F91-B914-921D83A96D2A}" srcOrd="3" destOrd="0" presId="urn:microsoft.com/office/officeart/2005/8/layout/hierarchy3"/>
    <dgm:cxn modelId="{FD138C92-BF58-47CE-AC8A-3D405C24FDBE}" type="presParOf" srcId="{A7505037-F68B-4D45-AE33-974A170663EE}" destId="{4383D4FA-B5F8-4514-8DB8-91A7A1467CC4}" srcOrd="4" destOrd="0" presId="urn:microsoft.com/office/officeart/2005/8/layout/hierarchy3"/>
    <dgm:cxn modelId="{2D708336-26DD-4008-9F82-A4B40817F285}" type="presParOf" srcId="{A7505037-F68B-4D45-AE33-974A170663EE}" destId="{7223C71E-B08B-448F-8E79-9B903C21E8EC}" srcOrd="5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9B07B08-C050-477A-A6C5-75208DFCF773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606B93A-8E9C-4EE1-8389-5185D20048E1}">
      <dgm:prSet/>
      <dgm:spPr/>
      <dgm:t>
        <a:bodyPr/>
        <a:lstStyle/>
        <a:p>
          <a:pPr rtl="0"/>
          <a:r>
            <a:rPr lang="en-US" b="1" i="0" smtClean="0"/>
            <a:t>Hero Section</a:t>
          </a:r>
          <a:endParaRPr lang="en-IN"/>
        </a:p>
      </dgm:t>
    </dgm:pt>
    <dgm:pt modelId="{DD9CD17F-41B2-4695-840E-2F7916D0B3C0}" type="parTrans" cxnId="{299FF8A9-92BC-4837-A00F-94EB30F66C27}">
      <dgm:prSet/>
      <dgm:spPr/>
      <dgm:t>
        <a:bodyPr/>
        <a:lstStyle/>
        <a:p>
          <a:endParaRPr lang="en-IN"/>
        </a:p>
      </dgm:t>
    </dgm:pt>
    <dgm:pt modelId="{D69F5A32-23BC-4116-A599-873F959A6303}" type="sibTrans" cxnId="{299FF8A9-92BC-4837-A00F-94EB30F66C27}">
      <dgm:prSet/>
      <dgm:spPr/>
      <dgm:t>
        <a:bodyPr/>
        <a:lstStyle/>
        <a:p>
          <a:endParaRPr lang="en-IN"/>
        </a:p>
      </dgm:t>
    </dgm:pt>
    <dgm:pt modelId="{C226555B-EB20-4A9E-ADE7-92954EEDF8BF}">
      <dgm:prSet/>
      <dgm:spPr/>
      <dgm:t>
        <a:bodyPr/>
        <a:lstStyle/>
        <a:p>
          <a:pPr rtl="0"/>
          <a:r>
            <a:rPr lang="en-US" b="0" i="0" smtClean="0"/>
            <a:t>Product name + tagline (“Plan Smarter, Execute Better”)</a:t>
          </a:r>
          <a:endParaRPr lang="en-IN"/>
        </a:p>
      </dgm:t>
    </dgm:pt>
    <dgm:pt modelId="{8F925213-328A-4039-A09C-61736D62814E}" type="parTrans" cxnId="{C0690F3B-0A8E-4C85-8F7F-E686B844CA3B}">
      <dgm:prSet/>
      <dgm:spPr/>
      <dgm:t>
        <a:bodyPr/>
        <a:lstStyle/>
        <a:p>
          <a:endParaRPr lang="en-IN"/>
        </a:p>
      </dgm:t>
    </dgm:pt>
    <dgm:pt modelId="{FD87DACA-3B55-4D7B-B86D-56E11251E1E3}" type="sibTrans" cxnId="{C0690F3B-0A8E-4C85-8F7F-E686B844CA3B}">
      <dgm:prSet/>
      <dgm:spPr/>
      <dgm:t>
        <a:bodyPr/>
        <a:lstStyle/>
        <a:p>
          <a:endParaRPr lang="en-IN"/>
        </a:p>
      </dgm:t>
    </dgm:pt>
    <dgm:pt modelId="{FF1B2EFB-876B-4D50-8077-3045524B5682}">
      <dgm:prSet/>
      <dgm:spPr/>
      <dgm:t>
        <a:bodyPr/>
        <a:lstStyle/>
        <a:p>
          <a:pPr rtl="0"/>
          <a:r>
            <a:rPr lang="en-US" b="0" i="0" smtClean="0"/>
            <a:t>CTA button: [Download Now]</a:t>
          </a:r>
          <a:endParaRPr lang="en-IN"/>
        </a:p>
      </dgm:t>
    </dgm:pt>
    <dgm:pt modelId="{CF27C560-FB46-484C-8BC0-2C19501A4772}" type="parTrans" cxnId="{3BCCDA6E-427A-4D8D-A735-31B1E836066F}">
      <dgm:prSet/>
      <dgm:spPr/>
      <dgm:t>
        <a:bodyPr/>
        <a:lstStyle/>
        <a:p>
          <a:endParaRPr lang="en-IN"/>
        </a:p>
      </dgm:t>
    </dgm:pt>
    <dgm:pt modelId="{A795A0D9-0225-4223-8055-95A6FAC11F19}" type="sibTrans" cxnId="{3BCCDA6E-427A-4D8D-A735-31B1E836066F}">
      <dgm:prSet/>
      <dgm:spPr/>
      <dgm:t>
        <a:bodyPr/>
        <a:lstStyle/>
        <a:p>
          <a:endParaRPr lang="en-IN"/>
        </a:p>
      </dgm:t>
    </dgm:pt>
    <dgm:pt modelId="{D7AA0405-297A-4896-A296-0A61DE6BB2C6}">
      <dgm:prSet/>
      <dgm:spPr/>
      <dgm:t>
        <a:bodyPr/>
        <a:lstStyle/>
        <a:p>
          <a:pPr rtl="0"/>
          <a:r>
            <a:rPr lang="en-US" b="1" i="0" smtClean="0"/>
            <a:t>Product Overview</a:t>
          </a:r>
          <a:endParaRPr lang="en-IN"/>
        </a:p>
      </dgm:t>
    </dgm:pt>
    <dgm:pt modelId="{898B1A16-DF71-42EC-B059-1E7F39C8B6E8}" type="parTrans" cxnId="{FA230EAB-B8C9-4C8F-A561-8CD97457766A}">
      <dgm:prSet/>
      <dgm:spPr/>
      <dgm:t>
        <a:bodyPr/>
        <a:lstStyle/>
        <a:p>
          <a:endParaRPr lang="en-IN"/>
        </a:p>
      </dgm:t>
    </dgm:pt>
    <dgm:pt modelId="{253D8308-E21E-4AD8-ABEC-4B74EF20F688}" type="sibTrans" cxnId="{FA230EAB-B8C9-4C8F-A561-8CD97457766A}">
      <dgm:prSet/>
      <dgm:spPr/>
      <dgm:t>
        <a:bodyPr/>
        <a:lstStyle/>
        <a:p>
          <a:endParaRPr lang="en-IN"/>
        </a:p>
      </dgm:t>
    </dgm:pt>
    <dgm:pt modelId="{834E4A60-DAB2-4CAD-B9B0-700040AAD568}">
      <dgm:prSet/>
      <dgm:spPr/>
      <dgm:t>
        <a:bodyPr/>
        <a:lstStyle/>
        <a:p>
          <a:pPr rtl="0"/>
          <a:r>
            <a:rPr lang="en-US" b="0" i="0" dirty="0" smtClean="0"/>
            <a:t>Short description of what the templates are</a:t>
          </a:r>
          <a:endParaRPr lang="en-IN" dirty="0"/>
        </a:p>
      </dgm:t>
    </dgm:pt>
    <dgm:pt modelId="{9CC3D191-25C1-4451-A1D3-DA902B931DFC}" type="parTrans" cxnId="{879DA173-1276-4C72-B3DD-3D11F3011966}">
      <dgm:prSet/>
      <dgm:spPr/>
      <dgm:t>
        <a:bodyPr/>
        <a:lstStyle/>
        <a:p>
          <a:endParaRPr lang="en-IN"/>
        </a:p>
      </dgm:t>
    </dgm:pt>
    <dgm:pt modelId="{6A575044-6EA9-4250-A98A-582349066A93}" type="sibTrans" cxnId="{879DA173-1276-4C72-B3DD-3D11F3011966}">
      <dgm:prSet/>
      <dgm:spPr/>
      <dgm:t>
        <a:bodyPr/>
        <a:lstStyle/>
        <a:p>
          <a:endParaRPr lang="en-IN"/>
        </a:p>
      </dgm:t>
    </dgm:pt>
    <dgm:pt modelId="{A40EBEE3-4807-4AD4-B714-2219B96F7B30}">
      <dgm:prSet/>
      <dgm:spPr/>
      <dgm:t>
        <a:bodyPr/>
        <a:lstStyle/>
        <a:p>
          <a:pPr rtl="0"/>
          <a:r>
            <a:rPr lang="en-US" b="0" i="0" smtClean="0"/>
            <a:t>Who it’s for (marketers, creators, teams)</a:t>
          </a:r>
          <a:endParaRPr lang="en-IN"/>
        </a:p>
      </dgm:t>
    </dgm:pt>
    <dgm:pt modelId="{48602917-DC51-4006-BB85-2A5CDCF346EF}" type="parTrans" cxnId="{57708251-15A5-4B74-8D45-3596257B3606}">
      <dgm:prSet/>
      <dgm:spPr/>
      <dgm:t>
        <a:bodyPr/>
        <a:lstStyle/>
        <a:p>
          <a:endParaRPr lang="en-IN"/>
        </a:p>
      </dgm:t>
    </dgm:pt>
    <dgm:pt modelId="{ACEB0E60-D202-4F27-B5A5-AD6466BE514F}" type="sibTrans" cxnId="{57708251-15A5-4B74-8D45-3596257B3606}">
      <dgm:prSet/>
      <dgm:spPr/>
      <dgm:t>
        <a:bodyPr/>
        <a:lstStyle/>
        <a:p>
          <a:endParaRPr lang="en-IN"/>
        </a:p>
      </dgm:t>
    </dgm:pt>
    <dgm:pt modelId="{21ADB6A5-764E-48CA-80C8-3829F7F925F1}">
      <dgm:prSet/>
      <dgm:spPr/>
      <dgm:t>
        <a:bodyPr/>
        <a:lstStyle/>
        <a:p>
          <a:pPr rtl="0"/>
          <a:r>
            <a:rPr lang="en-US" b="1" i="0" smtClean="0"/>
            <a:t>Key Features</a:t>
          </a:r>
          <a:endParaRPr lang="en-IN"/>
        </a:p>
      </dgm:t>
    </dgm:pt>
    <dgm:pt modelId="{09E438E4-72B5-4979-8CF0-7E9024AE56A0}" type="parTrans" cxnId="{5AD2C050-46FD-45C1-BF24-061E5E747E49}">
      <dgm:prSet/>
      <dgm:spPr/>
      <dgm:t>
        <a:bodyPr/>
        <a:lstStyle/>
        <a:p>
          <a:endParaRPr lang="en-IN"/>
        </a:p>
      </dgm:t>
    </dgm:pt>
    <dgm:pt modelId="{900E6717-984C-4275-9089-2107DBC6C8B6}" type="sibTrans" cxnId="{5AD2C050-46FD-45C1-BF24-061E5E747E49}">
      <dgm:prSet/>
      <dgm:spPr/>
      <dgm:t>
        <a:bodyPr/>
        <a:lstStyle/>
        <a:p>
          <a:endParaRPr lang="en-IN"/>
        </a:p>
      </dgm:t>
    </dgm:pt>
    <dgm:pt modelId="{951107FE-29D5-4792-81AC-3E0B06A4A92A}">
      <dgm:prSet/>
      <dgm:spPr/>
      <dgm:t>
        <a:bodyPr/>
        <a:lstStyle/>
        <a:p>
          <a:pPr rtl="0"/>
          <a:r>
            <a:rPr lang="en-US" b="0" i="0" smtClean="0"/>
            <a:t>Ready-to-use (Excel, Google Sheets, Notion)</a:t>
          </a:r>
          <a:endParaRPr lang="en-IN"/>
        </a:p>
      </dgm:t>
    </dgm:pt>
    <dgm:pt modelId="{B0F5AF4A-FCA3-4919-A61E-E6E0A4886FBD}" type="parTrans" cxnId="{CD57CC61-A905-47BD-A80B-3CB7A63F1145}">
      <dgm:prSet/>
      <dgm:spPr/>
      <dgm:t>
        <a:bodyPr/>
        <a:lstStyle/>
        <a:p>
          <a:endParaRPr lang="en-IN"/>
        </a:p>
      </dgm:t>
    </dgm:pt>
    <dgm:pt modelId="{41D39259-BF02-445C-AF19-FC6C4C8E058B}" type="sibTrans" cxnId="{CD57CC61-A905-47BD-A80B-3CB7A63F1145}">
      <dgm:prSet/>
      <dgm:spPr/>
      <dgm:t>
        <a:bodyPr/>
        <a:lstStyle/>
        <a:p>
          <a:endParaRPr lang="en-IN"/>
        </a:p>
      </dgm:t>
    </dgm:pt>
    <dgm:pt modelId="{8104D2E8-4F52-461C-A897-3B62C2D90AF6}">
      <dgm:prSet/>
      <dgm:spPr/>
      <dgm:t>
        <a:bodyPr/>
        <a:lstStyle/>
        <a:p>
          <a:pPr rtl="0"/>
          <a:r>
            <a:rPr lang="en-US" b="0" i="0" smtClean="0"/>
            <a:t>Monthly, quarterly, annual versions</a:t>
          </a:r>
          <a:endParaRPr lang="en-IN"/>
        </a:p>
      </dgm:t>
    </dgm:pt>
    <dgm:pt modelId="{23592A9A-8BA6-4987-AA04-5BD334211AED}" type="parTrans" cxnId="{8738FFA4-9275-4DE6-B50C-A57917968583}">
      <dgm:prSet/>
      <dgm:spPr/>
      <dgm:t>
        <a:bodyPr/>
        <a:lstStyle/>
        <a:p>
          <a:endParaRPr lang="en-IN"/>
        </a:p>
      </dgm:t>
    </dgm:pt>
    <dgm:pt modelId="{0E7169B1-B072-4AB4-A225-38F4E7B01313}" type="sibTrans" cxnId="{8738FFA4-9275-4DE6-B50C-A57917968583}">
      <dgm:prSet/>
      <dgm:spPr/>
      <dgm:t>
        <a:bodyPr/>
        <a:lstStyle/>
        <a:p>
          <a:endParaRPr lang="en-IN"/>
        </a:p>
      </dgm:t>
    </dgm:pt>
    <dgm:pt modelId="{42DDF233-AB4A-4EB7-A9C4-EC2CA91671FF}">
      <dgm:prSet/>
      <dgm:spPr/>
      <dgm:t>
        <a:bodyPr/>
        <a:lstStyle/>
        <a:p>
          <a:pPr rtl="0"/>
          <a:r>
            <a:rPr lang="en-US" b="0" i="0" smtClean="0"/>
            <a:t>Built-in KPIs &amp; campaign tracking</a:t>
          </a:r>
          <a:endParaRPr lang="en-IN"/>
        </a:p>
      </dgm:t>
    </dgm:pt>
    <dgm:pt modelId="{57DE73C3-176C-4DF5-92DB-8B4E7F396257}" type="parTrans" cxnId="{CF08D9B9-E187-42FA-9C01-6FFF595B9E05}">
      <dgm:prSet/>
      <dgm:spPr/>
      <dgm:t>
        <a:bodyPr/>
        <a:lstStyle/>
        <a:p>
          <a:endParaRPr lang="en-IN"/>
        </a:p>
      </dgm:t>
    </dgm:pt>
    <dgm:pt modelId="{BF1906AD-82DD-4E4F-83C3-A2EA362D10AA}" type="sibTrans" cxnId="{CF08D9B9-E187-42FA-9C01-6FFF595B9E05}">
      <dgm:prSet/>
      <dgm:spPr/>
      <dgm:t>
        <a:bodyPr/>
        <a:lstStyle/>
        <a:p>
          <a:endParaRPr lang="en-IN"/>
        </a:p>
      </dgm:t>
    </dgm:pt>
    <dgm:pt modelId="{A4823341-24E5-42D4-B593-7453EC7552F5}">
      <dgm:prSet/>
      <dgm:spPr/>
      <dgm:t>
        <a:bodyPr/>
        <a:lstStyle/>
        <a:p>
          <a:pPr rtl="0"/>
          <a:r>
            <a:rPr lang="en-US" b="0" i="0" smtClean="0"/>
            <a:t>Editable &amp; customizable</a:t>
          </a:r>
          <a:endParaRPr lang="en-IN"/>
        </a:p>
      </dgm:t>
    </dgm:pt>
    <dgm:pt modelId="{46362321-42A7-4A5A-ADA7-81CC49CAFB2E}" type="parTrans" cxnId="{E1D78C86-18FB-449A-8B43-36C06B473DED}">
      <dgm:prSet/>
      <dgm:spPr/>
      <dgm:t>
        <a:bodyPr/>
        <a:lstStyle/>
        <a:p>
          <a:endParaRPr lang="en-IN"/>
        </a:p>
      </dgm:t>
    </dgm:pt>
    <dgm:pt modelId="{90F6B220-2497-40BC-8970-AB9960676FA5}" type="sibTrans" cxnId="{E1D78C86-18FB-449A-8B43-36C06B473DED}">
      <dgm:prSet/>
      <dgm:spPr/>
      <dgm:t>
        <a:bodyPr/>
        <a:lstStyle/>
        <a:p>
          <a:endParaRPr lang="en-IN"/>
        </a:p>
      </dgm:t>
    </dgm:pt>
    <dgm:pt modelId="{D7F61C54-4888-4EF1-B069-693FB8EFC005}">
      <dgm:prSet/>
      <dgm:spPr/>
      <dgm:t>
        <a:bodyPr/>
        <a:lstStyle/>
        <a:p>
          <a:pPr rtl="0"/>
          <a:r>
            <a:rPr lang="en-US" b="1" i="0" smtClean="0"/>
            <a:t>What’s Inside</a:t>
          </a:r>
          <a:endParaRPr lang="en-IN"/>
        </a:p>
      </dgm:t>
    </dgm:pt>
    <dgm:pt modelId="{FA28E56C-D2BE-4828-A2E0-8BCE715F615C}" type="parTrans" cxnId="{F2F1A8E8-7F45-4810-900B-1119A10E9680}">
      <dgm:prSet/>
      <dgm:spPr/>
      <dgm:t>
        <a:bodyPr/>
        <a:lstStyle/>
        <a:p>
          <a:endParaRPr lang="en-IN"/>
        </a:p>
      </dgm:t>
    </dgm:pt>
    <dgm:pt modelId="{E25A9415-45CB-4BCE-A05A-D7B81E08BB82}" type="sibTrans" cxnId="{F2F1A8E8-7F45-4810-900B-1119A10E9680}">
      <dgm:prSet/>
      <dgm:spPr/>
      <dgm:t>
        <a:bodyPr/>
        <a:lstStyle/>
        <a:p>
          <a:endParaRPr lang="en-IN"/>
        </a:p>
      </dgm:t>
    </dgm:pt>
    <dgm:pt modelId="{598DA3D1-3CE2-46E7-B8B0-0F35FBBBC901}">
      <dgm:prSet/>
      <dgm:spPr/>
      <dgm:t>
        <a:bodyPr/>
        <a:lstStyle/>
        <a:p>
          <a:pPr rtl="0"/>
          <a:r>
            <a:rPr lang="en-US" b="0" i="0" smtClean="0"/>
            <a:t>Monthly Content Calendar</a:t>
          </a:r>
          <a:endParaRPr lang="en-IN"/>
        </a:p>
      </dgm:t>
    </dgm:pt>
    <dgm:pt modelId="{B30A829A-16CD-44D0-8540-BEAA00EFAC7D}" type="parTrans" cxnId="{11D3EA39-9559-419E-9992-1B77CD029EC3}">
      <dgm:prSet/>
      <dgm:spPr/>
      <dgm:t>
        <a:bodyPr/>
        <a:lstStyle/>
        <a:p>
          <a:endParaRPr lang="en-IN"/>
        </a:p>
      </dgm:t>
    </dgm:pt>
    <dgm:pt modelId="{DFB94D13-133F-4092-A781-2B100BC0709A}" type="sibTrans" cxnId="{11D3EA39-9559-419E-9992-1B77CD029EC3}">
      <dgm:prSet/>
      <dgm:spPr/>
      <dgm:t>
        <a:bodyPr/>
        <a:lstStyle/>
        <a:p>
          <a:endParaRPr lang="en-IN"/>
        </a:p>
      </dgm:t>
    </dgm:pt>
    <dgm:pt modelId="{0F939E27-B71E-441D-93AC-2CA52C632240}">
      <dgm:prSet/>
      <dgm:spPr/>
      <dgm:t>
        <a:bodyPr/>
        <a:lstStyle/>
        <a:p>
          <a:pPr rtl="0"/>
          <a:r>
            <a:rPr lang="en-US" b="0" i="0" smtClean="0"/>
            <a:t>Quarterly Campaign Planner</a:t>
          </a:r>
          <a:endParaRPr lang="en-IN"/>
        </a:p>
      </dgm:t>
    </dgm:pt>
    <dgm:pt modelId="{284A4480-16CB-4FBB-9E50-5DB0BD866060}" type="parTrans" cxnId="{F31290D3-CEC9-4230-AF2E-DD7E08D52111}">
      <dgm:prSet/>
      <dgm:spPr/>
      <dgm:t>
        <a:bodyPr/>
        <a:lstStyle/>
        <a:p>
          <a:endParaRPr lang="en-IN"/>
        </a:p>
      </dgm:t>
    </dgm:pt>
    <dgm:pt modelId="{16D6D93D-656F-476A-9F1B-495CFAA200D6}" type="sibTrans" cxnId="{F31290D3-CEC9-4230-AF2E-DD7E08D52111}">
      <dgm:prSet/>
      <dgm:spPr/>
      <dgm:t>
        <a:bodyPr/>
        <a:lstStyle/>
        <a:p>
          <a:endParaRPr lang="en-IN"/>
        </a:p>
      </dgm:t>
    </dgm:pt>
    <dgm:pt modelId="{D237DAF0-D002-4BC2-BCB9-7B5F3D7D544F}">
      <dgm:prSet/>
      <dgm:spPr/>
      <dgm:t>
        <a:bodyPr/>
        <a:lstStyle/>
        <a:p>
          <a:pPr rtl="0"/>
          <a:r>
            <a:rPr lang="en-US" b="0" i="0" smtClean="0"/>
            <a:t>Annual Roadmap</a:t>
          </a:r>
          <a:endParaRPr lang="en-IN"/>
        </a:p>
      </dgm:t>
    </dgm:pt>
    <dgm:pt modelId="{01F84414-4164-4E83-B9B5-4CD925ECCD34}" type="parTrans" cxnId="{EDEC4A04-CF5F-4DBE-A974-2799AE37FAEC}">
      <dgm:prSet/>
      <dgm:spPr/>
      <dgm:t>
        <a:bodyPr/>
        <a:lstStyle/>
        <a:p>
          <a:endParaRPr lang="en-IN"/>
        </a:p>
      </dgm:t>
    </dgm:pt>
    <dgm:pt modelId="{299F3F04-E5EA-4D31-AB74-E0BA48B5923E}" type="sibTrans" cxnId="{EDEC4A04-CF5F-4DBE-A974-2799AE37FAEC}">
      <dgm:prSet/>
      <dgm:spPr/>
      <dgm:t>
        <a:bodyPr/>
        <a:lstStyle/>
        <a:p>
          <a:endParaRPr lang="en-IN"/>
        </a:p>
      </dgm:t>
    </dgm:pt>
    <dgm:pt modelId="{75C69DBD-7753-464F-9912-8DAC94A7A2AC}">
      <dgm:prSet/>
      <dgm:spPr/>
      <dgm:t>
        <a:bodyPr/>
        <a:lstStyle/>
        <a:p>
          <a:endParaRPr lang="en-IN"/>
        </a:p>
      </dgm:t>
    </dgm:pt>
    <dgm:pt modelId="{3EA7A38F-8954-4CB1-A7B4-7F9A457A0432}" type="parTrans" cxnId="{87671B0D-705F-4083-84D7-53AFA61D50B9}">
      <dgm:prSet/>
      <dgm:spPr/>
      <dgm:t>
        <a:bodyPr/>
        <a:lstStyle/>
        <a:p>
          <a:endParaRPr lang="en-IN"/>
        </a:p>
      </dgm:t>
    </dgm:pt>
    <dgm:pt modelId="{BB45C422-A6F7-40F5-84A8-87B027E17EE1}" type="sibTrans" cxnId="{87671B0D-705F-4083-84D7-53AFA61D50B9}">
      <dgm:prSet/>
      <dgm:spPr/>
      <dgm:t>
        <a:bodyPr/>
        <a:lstStyle/>
        <a:p>
          <a:endParaRPr lang="en-IN"/>
        </a:p>
      </dgm:t>
    </dgm:pt>
    <dgm:pt modelId="{844AAAC0-1640-4471-92BF-5E59D371789B}">
      <dgm:prSet/>
      <dgm:spPr/>
      <dgm:t>
        <a:bodyPr/>
        <a:lstStyle/>
        <a:p>
          <a:endParaRPr lang="en-IN"/>
        </a:p>
      </dgm:t>
    </dgm:pt>
    <dgm:pt modelId="{4A4ACD99-4DA4-4A16-AD37-3EA4F6251971}" type="parTrans" cxnId="{ADFCE07C-B7C9-499E-BFEA-312CD8081863}">
      <dgm:prSet/>
      <dgm:spPr/>
      <dgm:t>
        <a:bodyPr/>
        <a:lstStyle/>
        <a:p>
          <a:endParaRPr lang="en-IN"/>
        </a:p>
      </dgm:t>
    </dgm:pt>
    <dgm:pt modelId="{8C182248-F677-4874-8853-612367D5FC6A}" type="sibTrans" cxnId="{ADFCE07C-B7C9-499E-BFEA-312CD8081863}">
      <dgm:prSet/>
      <dgm:spPr/>
      <dgm:t>
        <a:bodyPr/>
        <a:lstStyle/>
        <a:p>
          <a:endParaRPr lang="en-IN"/>
        </a:p>
      </dgm:t>
    </dgm:pt>
    <dgm:pt modelId="{8635CE33-09E8-4FA2-B92E-B12FE9BDDFA5}">
      <dgm:prSet/>
      <dgm:spPr/>
      <dgm:t>
        <a:bodyPr/>
        <a:lstStyle/>
        <a:p>
          <a:endParaRPr lang="en-IN"/>
        </a:p>
      </dgm:t>
    </dgm:pt>
    <dgm:pt modelId="{BBDDA14D-DC41-4B2F-92A5-497965A6018A}" type="parTrans" cxnId="{EB688CFF-4496-41AD-ACC0-CD006F9FB258}">
      <dgm:prSet/>
      <dgm:spPr/>
      <dgm:t>
        <a:bodyPr/>
        <a:lstStyle/>
        <a:p>
          <a:endParaRPr lang="en-IN"/>
        </a:p>
      </dgm:t>
    </dgm:pt>
    <dgm:pt modelId="{7C9453D3-599F-4F90-934E-E940FF7C13F9}" type="sibTrans" cxnId="{EB688CFF-4496-41AD-ACC0-CD006F9FB258}">
      <dgm:prSet/>
      <dgm:spPr/>
      <dgm:t>
        <a:bodyPr/>
        <a:lstStyle/>
        <a:p>
          <a:endParaRPr lang="en-IN"/>
        </a:p>
      </dgm:t>
    </dgm:pt>
    <dgm:pt modelId="{76B6E31D-C6F4-4699-B0EB-DD2AEC4629B2}">
      <dgm:prSet/>
      <dgm:spPr/>
      <dgm:t>
        <a:bodyPr/>
        <a:lstStyle/>
        <a:p>
          <a:endParaRPr lang="en-IN"/>
        </a:p>
      </dgm:t>
    </dgm:pt>
    <dgm:pt modelId="{A5262554-2BC3-4B9C-86BD-FD5B9EDF067C}" type="parTrans" cxnId="{A13D74C1-001F-4450-BA94-3DFB9CD97BA5}">
      <dgm:prSet/>
      <dgm:spPr/>
      <dgm:t>
        <a:bodyPr/>
        <a:lstStyle/>
        <a:p>
          <a:endParaRPr lang="en-IN"/>
        </a:p>
      </dgm:t>
    </dgm:pt>
    <dgm:pt modelId="{EE3A11F5-5118-4F8F-A54D-93CA8791A0E1}" type="sibTrans" cxnId="{A13D74C1-001F-4450-BA94-3DFB9CD97BA5}">
      <dgm:prSet/>
      <dgm:spPr/>
      <dgm:t>
        <a:bodyPr/>
        <a:lstStyle/>
        <a:p>
          <a:endParaRPr lang="en-IN"/>
        </a:p>
      </dgm:t>
    </dgm:pt>
    <dgm:pt modelId="{39616EE1-1A59-498A-A746-83DAF4015B6A}">
      <dgm:prSet/>
      <dgm:spPr/>
      <dgm:t>
        <a:bodyPr/>
        <a:lstStyle/>
        <a:p>
          <a:endParaRPr lang="en-IN"/>
        </a:p>
      </dgm:t>
    </dgm:pt>
    <dgm:pt modelId="{1E5BE2FF-AB31-4376-9539-8F4BB4864E4A}" type="parTrans" cxnId="{5A1815D7-BF6B-4EDC-A2B6-D7A8504414A8}">
      <dgm:prSet/>
      <dgm:spPr/>
      <dgm:t>
        <a:bodyPr/>
        <a:lstStyle/>
        <a:p>
          <a:endParaRPr lang="en-IN"/>
        </a:p>
      </dgm:t>
    </dgm:pt>
    <dgm:pt modelId="{69C3D330-6FB4-446C-A3C4-B2C61DCC0499}" type="sibTrans" cxnId="{5A1815D7-BF6B-4EDC-A2B6-D7A8504414A8}">
      <dgm:prSet/>
      <dgm:spPr/>
      <dgm:t>
        <a:bodyPr/>
        <a:lstStyle/>
        <a:p>
          <a:endParaRPr lang="en-IN"/>
        </a:p>
      </dgm:t>
    </dgm:pt>
    <dgm:pt modelId="{225846F6-AC4F-4947-AA69-8A0D36E7D470}">
      <dgm:prSet/>
      <dgm:spPr/>
      <dgm:t>
        <a:bodyPr/>
        <a:lstStyle/>
        <a:p>
          <a:endParaRPr lang="en-IN"/>
        </a:p>
      </dgm:t>
    </dgm:pt>
    <dgm:pt modelId="{9FE8CA5A-3469-49CC-85E7-02A7301DFA02}" type="parTrans" cxnId="{F5B418A7-6D2E-4645-9579-D2160C986A73}">
      <dgm:prSet/>
      <dgm:spPr/>
      <dgm:t>
        <a:bodyPr/>
        <a:lstStyle/>
        <a:p>
          <a:endParaRPr lang="en-IN"/>
        </a:p>
      </dgm:t>
    </dgm:pt>
    <dgm:pt modelId="{00B26691-B4E0-47DE-89A2-35C1D05971E8}" type="sibTrans" cxnId="{F5B418A7-6D2E-4645-9579-D2160C986A73}">
      <dgm:prSet/>
      <dgm:spPr/>
      <dgm:t>
        <a:bodyPr/>
        <a:lstStyle/>
        <a:p>
          <a:endParaRPr lang="en-IN"/>
        </a:p>
      </dgm:t>
    </dgm:pt>
    <dgm:pt modelId="{E3606FB6-0605-46D4-9B38-088BE1BF6EDD}">
      <dgm:prSet/>
      <dgm:spPr/>
      <dgm:t>
        <a:bodyPr/>
        <a:lstStyle/>
        <a:p>
          <a:endParaRPr lang="en-IN"/>
        </a:p>
      </dgm:t>
    </dgm:pt>
    <dgm:pt modelId="{94C663FF-5E09-40DA-B3FD-AB72916F26DE}" type="parTrans" cxnId="{8B307E98-6AEB-4B95-B4ED-4E85E697CB16}">
      <dgm:prSet/>
      <dgm:spPr/>
      <dgm:t>
        <a:bodyPr/>
        <a:lstStyle/>
        <a:p>
          <a:endParaRPr lang="en-IN"/>
        </a:p>
      </dgm:t>
    </dgm:pt>
    <dgm:pt modelId="{E144ED7F-ACED-4E8C-A4CB-A072E8E66828}" type="sibTrans" cxnId="{8B307E98-6AEB-4B95-B4ED-4E85E697CB16}">
      <dgm:prSet/>
      <dgm:spPr/>
      <dgm:t>
        <a:bodyPr/>
        <a:lstStyle/>
        <a:p>
          <a:endParaRPr lang="en-IN"/>
        </a:p>
      </dgm:t>
    </dgm:pt>
    <dgm:pt modelId="{F21655B7-6042-4F52-AFFA-DDED6599E6FA}">
      <dgm:prSet/>
      <dgm:spPr/>
      <dgm:t>
        <a:bodyPr/>
        <a:lstStyle/>
        <a:p>
          <a:endParaRPr lang="en-IN"/>
        </a:p>
      </dgm:t>
    </dgm:pt>
    <dgm:pt modelId="{CB494721-3D14-44C3-8E98-1A562565AC51}" type="parTrans" cxnId="{F0DFAA24-BFF1-4C8E-9DA8-69F50CE07646}">
      <dgm:prSet/>
      <dgm:spPr/>
      <dgm:t>
        <a:bodyPr/>
        <a:lstStyle/>
        <a:p>
          <a:endParaRPr lang="en-IN"/>
        </a:p>
      </dgm:t>
    </dgm:pt>
    <dgm:pt modelId="{86E19F33-89A0-41D8-84E6-7FEF70D8B529}" type="sibTrans" cxnId="{F0DFAA24-BFF1-4C8E-9DA8-69F50CE07646}">
      <dgm:prSet/>
      <dgm:spPr/>
      <dgm:t>
        <a:bodyPr/>
        <a:lstStyle/>
        <a:p>
          <a:endParaRPr lang="en-IN"/>
        </a:p>
      </dgm:t>
    </dgm:pt>
    <dgm:pt modelId="{3CB31D06-0E49-4A45-8B3A-C3C2644B9604}">
      <dgm:prSet/>
      <dgm:spPr/>
      <dgm:t>
        <a:bodyPr/>
        <a:lstStyle/>
        <a:p>
          <a:endParaRPr lang="en-IN"/>
        </a:p>
      </dgm:t>
    </dgm:pt>
    <dgm:pt modelId="{11C79AB2-FB63-41BF-AE80-15371FEA0132}" type="parTrans" cxnId="{1A863E94-83EC-4572-B962-051BCF3F107A}">
      <dgm:prSet/>
      <dgm:spPr/>
      <dgm:t>
        <a:bodyPr/>
        <a:lstStyle/>
        <a:p>
          <a:endParaRPr lang="en-IN"/>
        </a:p>
      </dgm:t>
    </dgm:pt>
    <dgm:pt modelId="{FBDA7ABE-56BA-4486-BEF6-36022BE6417A}" type="sibTrans" cxnId="{1A863E94-83EC-4572-B962-051BCF3F107A}">
      <dgm:prSet/>
      <dgm:spPr/>
      <dgm:t>
        <a:bodyPr/>
        <a:lstStyle/>
        <a:p>
          <a:endParaRPr lang="en-IN"/>
        </a:p>
      </dgm:t>
    </dgm:pt>
    <dgm:pt modelId="{08B04402-416E-4F9A-92B7-CD6855F84D2E}">
      <dgm:prSet/>
      <dgm:spPr/>
      <dgm:t>
        <a:bodyPr/>
        <a:lstStyle/>
        <a:p>
          <a:endParaRPr lang="en-IN"/>
        </a:p>
      </dgm:t>
    </dgm:pt>
    <dgm:pt modelId="{D729BBB7-1204-4FBB-B5CC-3AC4079D3B55}" type="parTrans" cxnId="{9A282B29-463B-46EF-88B8-151DC5415148}">
      <dgm:prSet/>
      <dgm:spPr/>
      <dgm:t>
        <a:bodyPr/>
        <a:lstStyle/>
        <a:p>
          <a:endParaRPr lang="en-IN"/>
        </a:p>
      </dgm:t>
    </dgm:pt>
    <dgm:pt modelId="{4377D0C3-93CC-4F26-804F-22B28100437B}" type="sibTrans" cxnId="{9A282B29-463B-46EF-88B8-151DC5415148}">
      <dgm:prSet/>
      <dgm:spPr/>
      <dgm:t>
        <a:bodyPr/>
        <a:lstStyle/>
        <a:p>
          <a:endParaRPr lang="en-IN"/>
        </a:p>
      </dgm:t>
    </dgm:pt>
    <dgm:pt modelId="{F82ED6BC-E781-48F8-B1CC-286653BC785B}">
      <dgm:prSet/>
      <dgm:spPr/>
      <dgm:t>
        <a:bodyPr/>
        <a:lstStyle/>
        <a:p>
          <a:endParaRPr lang="en-IN"/>
        </a:p>
      </dgm:t>
    </dgm:pt>
    <dgm:pt modelId="{7FE97D50-D573-4E7D-B240-C6D32286711B}" type="parTrans" cxnId="{A89A9BCF-38BC-44E3-8D5D-8344B13B81C3}">
      <dgm:prSet/>
      <dgm:spPr/>
      <dgm:t>
        <a:bodyPr/>
        <a:lstStyle/>
        <a:p>
          <a:endParaRPr lang="en-IN"/>
        </a:p>
      </dgm:t>
    </dgm:pt>
    <dgm:pt modelId="{5E04906F-E7EC-4B65-8356-6D4196998CE3}" type="sibTrans" cxnId="{A89A9BCF-38BC-44E3-8D5D-8344B13B81C3}">
      <dgm:prSet/>
      <dgm:spPr/>
      <dgm:t>
        <a:bodyPr/>
        <a:lstStyle/>
        <a:p>
          <a:endParaRPr lang="en-IN"/>
        </a:p>
      </dgm:t>
    </dgm:pt>
    <dgm:pt modelId="{8FD8F86E-B7A6-4D14-927D-D31E246E42AE}">
      <dgm:prSet/>
      <dgm:spPr/>
      <dgm:t>
        <a:bodyPr/>
        <a:lstStyle/>
        <a:p>
          <a:endParaRPr lang="en-IN"/>
        </a:p>
      </dgm:t>
    </dgm:pt>
    <dgm:pt modelId="{D2FF56DE-B938-4701-A41F-C5F91516550F}" type="parTrans" cxnId="{1C6553EB-1C41-4610-BC07-E166C879F96F}">
      <dgm:prSet/>
      <dgm:spPr/>
      <dgm:t>
        <a:bodyPr/>
        <a:lstStyle/>
        <a:p>
          <a:endParaRPr lang="en-IN"/>
        </a:p>
      </dgm:t>
    </dgm:pt>
    <dgm:pt modelId="{D8C0A17E-7E54-43FC-9EE1-90C507B8C6D9}" type="sibTrans" cxnId="{1C6553EB-1C41-4610-BC07-E166C879F96F}">
      <dgm:prSet/>
      <dgm:spPr/>
      <dgm:t>
        <a:bodyPr/>
        <a:lstStyle/>
        <a:p>
          <a:endParaRPr lang="en-IN"/>
        </a:p>
      </dgm:t>
    </dgm:pt>
    <dgm:pt modelId="{56D7A3DB-E42B-41FD-A27F-411EAF633319}">
      <dgm:prSet/>
      <dgm:spPr/>
      <dgm:t>
        <a:bodyPr/>
        <a:lstStyle/>
        <a:p>
          <a:endParaRPr lang="en-IN"/>
        </a:p>
      </dgm:t>
    </dgm:pt>
    <dgm:pt modelId="{85C4BC83-4C04-4A33-ADAC-757FE2A4379E}" type="parTrans" cxnId="{683CF154-D70C-4CA4-8CED-AC155E9C6366}">
      <dgm:prSet/>
      <dgm:spPr/>
      <dgm:t>
        <a:bodyPr/>
        <a:lstStyle/>
        <a:p>
          <a:endParaRPr lang="en-IN"/>
        </a:p>
      </dgm:t>
    </dgm:pt>
    <dgm:pt modelId="{A70CEEA3-C259-4B8B-B5A5-2CD87E240664}" type="sibTrans" cxnId="{683CF154-D70C-4CA4-8CED-AC155E9C6366}">
      <dgm:prSet/>
      <dgm:spPr/>
      <dgm:t>
        <a:bodyPr/>
        <a:lstStyle/>
        <a:p>
          <a:endParaRPr lang="en-IN"/>
        </a:p>
      </dgm:t>
    </dgm:pt>
    <dgm:pt modelId="{631140E3-3440-4974-85E6-3FFF0A721B50}">
      <dgm:prSet/>
      <dgm:spPr/>
      <dgm:t>
        <a:bodyPr/>
        <a:lstStyle/>
        <a:p>
          <a:endParaRPr lang="en-IN"/>
        </a:p>
      </dgm:t>
    </dgm:pt>
    <dgm:pt modelId="{D6D83D88-4786-4329-A85A-A53A46F267C9}" type="parTrans" cxnId="{9B0C826A-CF60-4FB8-B2B0-C5131297CA98}">
      <dgm:prSet/>
      <dgm:spPr/>
      <dgm:t>
        <a:bodyPr/>
        <a:lstStyle/>
        <a:p>
          <a:endParaRPr lang="en-IN"/>
        </a:p>
      </dgm:t>
    </dgm:pt>
    <dgm:pt modelId="{E073F226-F176-4062-99C2-08DEC878B4E4}" type="sibTrans" cxnId="{9B0C826A-CF60-4FB8-B2B0-C5131297CA98}">
      <dgm:prSet/>
      <dgm:spPr/>
      <dgm:t>
        <a:bodyPr/>
        <a:lstStyle/>
        <a:p>
          <a:endParaRPr lang="en-IN"/>
        </a:p>
      </dgm:t>
    </dgm:pt>
    <dgm:pt modelId="{AE7F084B-FA9B-43EA-B404-806132BDBDE4}">
      <dgm:prSet/>
      <dgm:spPr/>
      <dgm:t>
        <a:bodyPr/>
        <a:lstStyle/>
        <a:p>
          <a:endParaRPr lang="en-IN"/>
        </a:p>
      </dgm:t>
    </dgm:pt>
    <dgm:pt modelId="{3A770476-4FDB-40F6-B1FD-EDD0C9E3163C}" type="parTrans" cxnId="{A4BEA03A-822A-4669-B2F0-E83EAEFFCF87}">
      <dgm:prSet/>
      <dgm:spPr/>
      <dgm:t>
        <a:bodyPr/>
        <a:lstStyle/>
        <a:p>
          <a:endParaRPr lang="en-IN"/>
        </a:p>
      </dgm:t>
    </dgm:pt>
    <dgm:pt modelId="{57F5E685-F23D-4F8D-A599-D59C5CBE617E}" type="sibTrans" cxnId="{A4BEA03A-822A-4669-B2F0-E83EAEFFCF87}">
      <dgm:prSet/>
      <dgm:spPr/>
      <dgm:t>
        <a:bodyPr/>
        <a:lstStyle/>
        <a:p>
          <a:endParaRPr lang="en-IN"/>
        </a:p>
      </dgm:t>
    </dgm:pt>
    <dgm:pt modelId="{7E9B30C8-02E1-4DCB-B0FD-3C4D64A03F1F}">
      <dgm:prSet/>
      <dgm:spPr/>
      <dgm:t>
        <a:bodyPr/>
        <a:lstStyle/>
        <a:p>
          <a:endParaRPr lang="en-IN"/>
        </a:p>
      </dgm:t>
    </dgm:pt>
    <dgm:pt modelId="{65C3A613-8B2F-4CBF-8375-6397A274DA6D}" type="parTrans" cxnId="{1EE18694-DF61-48B6-BB85-EEF539C26602}">
      <dgm:prSet/>
      <dgm:spPr/>
      <dgm:t>
        <a:bodyPr/>
        <a:lstStyle/>
        <a:p>
          <a:endParaRPr lang="en-IN"/>
        </a:p>
      </dgm:t>
    </dgm:pt>
    <dgm:pt modelId="{505EF615-D279-44FA-8CCE-868AFBE1CC46}" type="sibTrans" cxnId="{1EE18694-DF61-48B6-BB85-EEF539C26602}">
      <dgm:prSet/>
      <dgm:spPr/>
      <dgm:t>
        <a:bodyPr/>
        <a:lstStyle/>
        <a:p>
          <a:endParaRPr lang="en-IN"/>
        </a:p>
      </dgm:t>
    </dgm:pt>
    <dgm:pt modelId="{BF277191-368E-456A-91C6-61859706CA06}">
      <dgm:prSet/>
      <dgm:spPr/>
      <dgm:t>
        <a:bodyPr/>
        <a:lstStyle/>
        <a:p>
          <a:endParaRPr lang="en-IN"/>
        </a:p>
      </dgm:t>
    </dgm:pt>
    <dgm:pt modelId="{5B7C87C3-34D6-4CBA-ABB9-3213AB851002}" type="parTrans" cxnId="{EC7A627A-FBD2-42B2-9950-B59B0E28CDBF}">
      <dgm:prSet/>
      <dgm:spPr/>
      <dgm:t>
        <a:bodyPr/>
        <a:lstStyle/>
        <a:p>
          <a:endParaRPr lang="en-IN"/>
        </a:p>
      </dgm:t>
    </dgm:pt>
    <dgm:pt modelId="{DEE8D6FD-EE43-4310-8EAD-927DA61D14AE}" type="sibTrans" cxnId="{EC7A627A-FBD2-42B2-9950-B59B0E28CDBF}">
      <dgm:prSet/>
      <dgm:spPr/>
      <dgm:t>
        <a:bodyPr/>
        <a:lstStyle/>
        <a:p>
          <a:endParaRPr lang="en-IN"/>
        </a:p>
      </dgm:t>
    </dgm:pt>
    <dgm:pt modelId="{1DB3F2D3-B057-4659-90D6-3D1F87114074}">
      <dgm:prSet/>
      <dgm:spPr/>
      <dgm:t>
        <a:bodyPr/>
        <a:lstStyle/>
        <a:p>
          <a:endParaRPr lang="en-IN"/>
        </a:p>
      </dgm:t>
    </dgm:pt>
    <dgm:pt modelId="{F892B028-3595-4932-847E-CAC8C1297333}" type="parTrans" cxnId="{43C62874-6E4B-42C7-972C-5A91C9438CDF}">
      <dgm:prSet/>
      <dgm:spPr/>
      <dgm:t>
        <a:bodyPr/>
        <a:lstStyle/>
        <a:p>
          <a:endParaRPr lang="en-IN"/>
        </a:p>
      </dgm:t>
    </dgm:pt>
    <dgm:pt modelId="{B3ECA2DE-2466-4C11-A094-48749DDA2F5A}" type="sibTrans" cxnId="{43C62874-6E4B-42C7-972C-5A91C9438CDF}">
      <dgm:prSet/>
      <dgm:spPr/>
      <dgm:t>
        <a:bodyPr/>
        <a:lstStyle/>
        <a:p>
          <a:endParaRPr lang="en-IN"/>
        </a:p>
      </dgm:t>
    </dgm:pt>
    <dgm:pt modelId="{045DF2A6-CE5F-4D87-ADEF-A1B1D97C3BEC}">
      <dgm:prSet/>
      <dgm:spPr/>
      <dgm:t>
        <a:bodyPr/>
        <a:lstStyle/>
        <a:p>
          <a:endParaRPr lang="en-IN"/>
        </a:p>
      </dgm:t>
    </dgm:pt>
    <dgm:pt modelId="{ACA6E552-E2E7-4F3E-A923-70433809FD21}" type="parTrans" cxnId="{4EFF9E02-7A02-4611-83FA-F17C992E42B2}">
      <dgm:prSet/>
      <dgm:spPr/>
      <dgm:t>
        <a:bodyPr/>
        <a:lstStyle/>
        <a:p>
          <a:endParaRPr lang="en-IN"/>
        </a:p>
      </dgm:t>
    </dgm:pt>
    <dgm:pt modelId="{95926C27-D85B-4992-BED0-823D2ACA7BB5}" type="sibTrans" cxnId="{4EFF9E02-7A02-4611-83FA-F17C992E42B2}">
      <dgm:prSet/>
      <dgm:spPr/>
      <dgm:t>
        <a:bodyPr/>
        <a:lstStyle/>
        <a:p>
          <a:endParaRPr lang="en-IN"/>
        </a:p>
      </dgm:t>
    </dgm:pt>
    <dgm:pt modelId="{6FB1526C-C285-4243-91CF-07724A89228E}">
      <dgm:prSet/>
      <dgm:spPr/>
      <dgm:t>
        <a:bodyPr/>
        <a:lstStyle/>
        <a:p>
          <a:endParaRPr lang="en-IN"/>
        </a:p>
      </dgm:t>
    </dgm:pt>
    <dgm:pt modelId="{593B1B4E-43B9-4090-BC2E-659A7D57F043}" type="parTrans" cxnId="{2A200882-FDA3-4F49-90F1-990EDA352461}">
      <dgm:prSet/>
      <dgm:spPr/>
      <dgm:t>
        <a:bodyPr/>
        <a:lstStyle/>
        <a:p>
          <a:endParaRPr lang="en-IN"/>
        </a:p>
      </dgm:t>
    </dgm:pt>
    <dgm:pt modelId="{7E671866-89B2-442E-A14E-954CC764DCB7}" type="sibTrans" cxnId="{2A200882-FDA3-4F49-90F1-990EDA352461}">
      <dgm:prSet/>
      <dgm:spPr/>
      <dgm:t>
        <a:bodyPr/>
        <a:lstStyle/>
        <a:p>
          <a:endParaRPr lang="en-IN"/>
        </a:p>
      </dgm:t>
    </dgm:pt>
    <dgm:pt modelId="{9EE208EC-6098-4A64-ABDC-13F7DC4C88BD}">
      <dgm:prSet/>
      <dgm:spPr/>
      <dgm:t>
        <a:bodyPr/>
        <a:lstStyle/>
        <a:p>
          <a:endParaRPr lang="en-IN"/>
        </a:p>
      </dgm:t>
    </dgm:pt>
    <dgm:pt modelId="{32373F1E-A23E-492D-95A0-79A9A38FAC50}" type="parTrans" cxnId="{5D028BF8-F049-4637-8DEB-3133B79D8DF2}">
      <dgm:prSet/>
      <dgm:spPr/>
      <dgm:t>
        <a:bodyPr/>
        <a:lstStyle/>
        <a:p>
          <a:endParaRPr lang="en-IN"/>
        </a:p>
      </dgm:t>
    </dgm:pt>
    <dgm:pt modelId="{D20A2C67-3B50-4B3A-A798-2B8B457586B6}" type="sibTrans" cxnId="{5D028BF8-F049-4637-8DEB-3133B79D8DF2}">
      <dgm:prSet/>
      <dgm:spPr/>
      <dgm:t>
        <a:bodyPr/>
        <a:lstStyle/>
        <a:p>
          <a:endParaRPr lang="en-IN"/>
        </a:p>
      </dgm:t>
    </dgm:pt>
    <dgm:pt modelId="{A3A70DEC-80CF-4283-B325-E2D5EA92F379}">
      <dgm:prSet/>
      <dgm:spPr/>
      <dgm:t>
        <a:bodyPr/>
        <a:lstStyle/>
        <a:p>
          <a:endParaRPr lang="en-IN"/>
        </a:p>
      </dgm:t>
    </dgm:pt>
    <dgm:pt modelId="{7FE2AD44-A436-47CC-9FA2-04521E6C2B61}" type="parTrans" cxnId="{76C6C2CC-D143-41DC-A709-E470964C35EA}">
      <dgm:prSet/>
      <dgm:spPr/>
      <dgm:t>
        <a:bodyPr/>
        <a:lstStyle/>
        <a:p>
          <a:endParaRPr lang="en-IN"/>
        </a:p>
      </dgm:t>
    </dgm:pt>
    <dgm:pt modelId="{254FC6D0-15C8-43EC-B443-74CF87C2A52B}" type="sibTrans" cxnId="{76C6C2CC-D143-41DC-A709-E470964C35EA}">
      <dgm:prSet/>
      <dgm:spPr/>
      <dgm:t>
        <a:bodyPr/>
        <a:lstStyle/>
        <a:p>
          <a:endParaRPr lang="en-IN"/>
        </a:p>
      </dgm:t>
    </dgm:pt>
    <dgm:pt modelId="{A3E2BB62-C61F-465E-B9B4-F4F052617DD9}">
      <dgm:prSet/>
      <dgm:spPr/>
      <dgm:t>
        <a:bodyPr/>
        <a:lstStyle/>
        <a:p>
          <a:endParaRPr lang="en-IN"/>
        </a:p>
      </dgm:t>
    </dgm:pt>
    <dgm:pt modelId="{D7B2DE59-65E0-400C-B34B-D80414FFB14C}" type="parTrans" cxnId="{1B621843-90E8-44F9-8E62-799B5EDFCA68}">
      <dgm:prSet/>
      <dgm:spPr/>
      <dgm:t>
        <a:bodyPr/>
        <a:lstStyle/>
        <a:p>
          <a:endParaRPr lang="en-IN"/>
        </a:p>
      </dgm:t>
    </dgm:pt>
    <dgm:pt modelId="{1627606E-1B5F-4483-97F9-6CD7CE8EE01E}" type="sibTrans" cxnId="{1B621843-90E8-44F9-8E62-799B5EDFCA68}">
      <dgm:prSet/>
      <dgm:spPr/>
      <dgm:t>
        <a:bodyPr/>
        <a:lstStyle/>
        <a:p>
          <a:endParaRPr lang="en-IN"/>
        </a:p>
      </dgm:t>
    </dgm:pt>
    <dgm:pt modelId="{1092935B-AAEF-4F25-A377-DF4C8F60C61A}">
      <dgm:prSet/>
      <dgm:spPr/>
      <dgm:t>
        <a:bodyPr/>
        <a:lstStyle/>
        <a:p>
          <a:endParaRPr lang="en-IN"/>
        </a:p>
      </dgm:t>
    </dgm:pt>
    <dgm:pt modelId="{0C3882D9-5E25-4EC8-9061-DCDB108F9D4E}" type="parTrans" cxnId="{433BCDED-BF86-4104-A2B1-16A300499DBD}">
      <dgm:prSet/>
      <dgm:spPr/>
      <dgm:t>
        <a:bodyPr/>
        <a:lstStyle/>
        <a:p>
          <a:endParaRPr lang="en-IN"/>
        </a:p>
      </dgm:t>
    </dgm:pt>
    <dgm:pt modelId="{277BBD08-CDE5-44D5-A401-CF40D39AB0C6}" type="sibTrans" cxnId="{433BCDED-BF86-4104-A2B1-16A300499DBD}">
      <dgm:prSet/>
      <dgm:spPr/>
      <dgm:t>
        <a:bodyPr/>
        <a:lstStyle/>
        <a:p>
          <a:endParaRPr lang="en-IN"/>
        </a:p>
      </dgm:t>
    </dgm:pt>
    <dgm:pt modelId="{2EBB7367-67C8-4A87-8E3B-DED55B47DC31}">
      <dgm:prSet/>
      <dgm:spPr/>
      <dgm:t>
        <a:bodyPr/>
        <a:lstStyle/>
        <a:p>
          <a:endParaRPr lang="en-IN"/>
        </a:p>
      </dgm:t>
    </dgm:pt>
    <dgm:pt modelId="{9B9FED14-7290-4878-82AC-CB2D1A0AF545}" type="parTrans" cxnId="{03E95D12-A028-4BDE-860C-FD659F0A1F22}">
      <dgm:prSet/>
      <dgm:spPr/>
      <dgm:t>
        <a:bodyPr/>
        <a:lstStyle/>
        <a:p>
          <a:endParaRPr lang="en-IN"/>
        </a:p>
      </dgm:t>
    </dgm:pt>
    <dgm:pt modelId="{3FE62AD5-4C77-4D03-9723-6FBCDA8419EA}" type="sibTrans" cxnId="{03E95D12-A028-4BDE-860C-FD659F0A1F22}">
      <dgm:prSet/>
      <dgm:spPr/>
      <dgm:t>
        <a:bodyPr/>
        <a:lstStyle/>
        <a:p>
          <a:endParaRPr lang="en-IN"/>
        </a:p>
      </dgm:t>
    </dgm:pt>
    <dgm:pt modelId="{C2D521DA-32BB-4481-B631-C277F7DEBCEF}">
      <dgm:prSet/>
      <dgm:spPr/>
      <dgm:t>
        <a:bodyPr/>
        <a:lstStyle/>
        <a:p>
          <a:endParaRPr lang="en-IN"/>
        </a:p>
      </dgm:t>
    </dgm:pt>
    <dgm:pt modelId="{A58E0498-8211-4B0B-BF19-E091AEBFBB59}" type="parTrans" cxnId="{367B8FE1-05C1-4F89-921C-B11279DB1DB6}">
      <dgm:prSet/>
      <dgm:spPr/>
      <dgm:t>
        <a:bodyPr/>
        <a:lstStyle/>
        <a:p>
          <a:endParaRPr lang="en-IN"/>
        </a:p>
      </dgm:t>
    </dgm:pt>
    <dgm:pt modelId="{F2F2D030-854C-488E-A342-F0EC78CE479F}" type="sibTrans" cxnId="{367B8FE1-05C1-4F89-921C-B11279DB1DB6}">
      <dgm:prSet/>
      <dgm:spPr/>
      <dgm:t>
        <a:bodyPr/>
        <a:lstStyle/>
        <a:p>
          <a:endParaRPr lang="en-IN"/>
        </a:p>
      </dgm:t>
    </dgm:pt>
    <dgm:pt modelId="{7B160D07-4CAD-4AA8-A31F-B7C558C99B69}">
      <dgm:prSet/>
      <dgm:spPr/>
      <dgm:t>
        <a:bodyPr/>
        <a:lstStyle/>
        <a:p>
          <a:endParaRPr lang="en-IN"/>
        </a:p>
      </dgm:t>
    </dgm:pt>
    <dgm:pt modelId="{54C86F1C-3650-4BAA-81F5-AD5DFEAE948B}" type="parTrans" cxnId="{3371F5FB-4169-4D19-A135-50DDBDB3349E}">
      <dgm:prSet/>
      <dgm:spPr/>
      <dgm:t>
        <a:bodyPr/>
        <a:lstStyle/>
        <a:p>
          <a:endParaRPr lang="en-IN"/>
        </a:p>
      </dgm:t>
    </dgm:pt>
    <dgm:pt modelId="{B8C1D3BC-F40E-4C8F-B53E-0D6D31811FE3}" type="sibTrans" cxnId="{3371F5FB-4169-4D19-A135-50DDBDB3349E}">
      <dgm:prSet/>
      <dgm:spPr/>
      <dgm:t>
        <a:bodyPr/>
        <a:lstStyle/>
        <a:p>
          <a:endParaRPr lang="en-IN"/>
        </a:p>
      </dgm:t>
    </dgm:pt>
    <dgm:pt modelId="{4B597D92-D708-4939-97A0-31BDDE4F93F2}">
      <dgm:prSet/>
      <dgm:spPr/>
      <dgm:t>
        <a:bodyPr/>
        <a:lstStyle/>
        <a:p>
          <a:endParaRPr lang="en-IN"/>
        </a:p>
      </dgm:t>
    </dgm:pt>
    <dgm:pt modelId="{76DCFE13-1CFB-42DE-92CD-821FE7484201}" type="parTrans" cxnId="{C5134E5D-2F9F-4901-A8C7-FA52C3C75BCF}">
      <dgm:prSet/>
      <dgm:spPr/>
      <dgm:t>
        <a:bodyPr/>
        <a:lstStyle/>
        <a:p>
          <a:endParaRPr lang="en-IN"/>
        </a:p>
      </dgm:t>
    </dgm:pt>
    <dgm:pt modelId="{D2B52CF7-43C3-418D-B58B-E883343E1940}" type="sibTrans" cxnId="{C5134E5D-2F9F-4901-A8C7-FA52C3C75BCF}">
      <dgm:prSet/>
      <dgm:spPr/>
      <dgm:t>
        <a:bodyPr/>
        <a:lstStyle/>
        <a:p>
          <a:endParaRPr lang="en-IN"/>
        </a:p>
      </dgm:t>
    </dgm:pt>
    <dgm:pt modelId="{4923A604-EC1F-404F-868E-A53B23E8AB42}">
      <dgm:prSet/>
      <dgm:spPr/>
      <dgm:t>
        <a:bodyPr/>
        <a:lstStyle/>
        <a:p>
          <a:endParaRPr lang="en-IN"/>
        </a:p>
      </dgm:t>
    </dgm:pt>
    <dgm:pt modelId="{7AECA4A4-7398-4CDC-8F13-0F85E4F2EF4D}" type="parTrans" cxnId="{2F1AD91B-5A3B-496A-ADE8-7D5814889CD8}">
      <dgm:prSet/>
      <dgm:spPr/>
      <dgm:t>
        <a:bodyPr/>
        <a:lstStyle/>
        <a:p>
          <a:endParaRPr lang="en-IN"/>
        </a:p>
      </dgm:t>
    </dgm:pt>
    <dgm:pt modelId="{B26E8B41-1121-4536-B39D-9D9C210A88C2}" type="sibTrans" cxnId="{2F1AD91B-5A3B-496A-ADE8-7D5814889CD8}">
      <dgm:prSet/>
      <dgm:spPr/>
      <dgm:t>
        <a:bodyPr/>
        <a:lstStyle/>
        <a:p>
          <a:endParaRPr lang="en-IN"/>
        </a:p>
      </dgm:t>
    </dgm:pt>
    <dgm:pt modelId="{08B42B00-AC7C-4828-8736-86A6A51BD5EE}">
      <dgm:prSet/>
      <dgm:spPr/>
      <dgm:t>
        <a:bodyPr/>
        <a:lstStyle/>
        <a:p>
          <a:endParaRPr lang="en-IN"/>
        </a:p>
      </dgm:t>
    </dgm:pt>
    <dgm:pt modelId="{9D69E4E2-57D0-4E8D-BC03-6DB6C8F1CF88}" type="parTrans" cxnId="{722909FB-2D00-4DC3-9EA4-E2F01D113F80}">
      <dgm:prSet/>
      <dgm:spPr/>
      <dgm:t>
        <a:bodyPr/>
        <a:lstStyle/>
        <a:p>
          <a:endParaRPr lang="en-IN"/>
        </a:p>
      </dgm:t>
    </dgm:pt>
    <dgm:pt modelId="{FD04F05B-1592-46E6-BB20-DC7A87AE22CB}" type="sibTrans" cxnId="{722909FB-2D00-4DC3-9EA4-E2F01D113F80}">
      <dgm:prSet/>
      <dgm:spPr/>
      <dgm:t>
        <a:bodyPr/>
        <a:lstStyle/>
        <a:p>
          <a:endParaRPr lang="en-IN"/>
        </a:p>
      </dgm:t>
    </dgm:pt>
    <dgm:pt modelId="{D9D339A0-5110-4F92-835C-C2E690A426FF}">
      <dgm:prSet/>
      <dgm:spPr/>
      <dgm:t>
        <a:bodyPr/>
        <a:lstStyle/>
        <a:p>
          <a:endParaRPr lang="en-IN"/>
        </a:p>
      </dgm:t>
    </dgm:pt>
    <dgm:pt modelId="{2DC4DF0A-C750-4F75-8F97-0604751A32D7}" type="parTrans" cxnId="{3206A29B-CD1B-4514-BD28-8F607DFC13E4}">
      <dgm:prSet/>
      <dgm:spPr/>
      <dgm:t>
        <a:bodyPr/>
        <a:lstStyle/>
        <a:p>
          <a:endParaRPr lang="en-IN"/>
        </a:p>
      </dgm:t>
    </dgm:pt>
    <dgm:pt modelId="{254AF879-23B6-461B-8C0D-497B22817AD9}" type="sibTrans" cxnId="{3206A29B-CD1B-4514-BD28-8F607DFC13E4}">
      <dgm:prSet/>
      <dgm:spPr/>
      <dgm:t>
        <a:bodyPr/>
        <a:lstStyle/>
        <a:p>
          <a:endParaRPr lang="en-IN"/>
        </a:p>
      </dgm:t>
    </dgm:pt>
    <dgm:pt modelId="{C13F73B7-7E73-439C-8A52-F202C0040D2C}">
      <dgm:prSet/>
      <dgm:spPr/>
      <dgm:t>
        <a:bodyPr/>
        <a:lstStyle/>
        <a:p>
          <a:endParaRPr lang="en-IN"/>
        </a:p>
      </dgm:t>
    </dgm:pt>
    <dgm:pt modelId="{ADF99B6C-16B6-428F-B445-C78174E5B5C9}" type="parTrans" cxnId="{6CEF896A-DFFD-45D9-A971-01F30057DEE9}">
      <dgm:prSet/>
      <dgm:spPr/>
      <dgm:t>
        <a:bodyPr/>
        <a:lstStyle/>
        <a:p>
          <a:endParaRPr lang="en-IN"/>
        </a:p>
      </dgm:t>
    </dgm:pt>
    <dgm:pt modelId="{B3650B93-1061-4B41-92E1-623D662346DC}" type="sibTrans" cxnId="{6CEF896A-DFFD-45D9-A971-01F30057DEE9}">
      <dgm:prSet/>
      <dgm:spPr/>
      <dgm:t>
        <a:bodyPr/>
        <a:lstStyle/>
        <a:p>
          <a:endParaRPr lang="en-IN"/>
        </a:p>
      </dgm:t>
    </dgm:pt>
    <dgm:pt modelId="{B36C53F2-48B6-485B-ACE9-9976963EABEC}">
      <dgm:prSet/>
      <dgm:spPr/>
      <dgm:t>
        <a:bodyPr/>
        <a:lstStyle/>
        <a:p>
          <a:endParaRPr lang="en-IN"/>
        </a:p>
      </dgm:t>
    </dgm:pt>
    <dgm:pt modelId="{0009E8B8-BC5A-4D64-865F-E4082E6F5AE6}" type="parTrans" cxnId="{987A403B-86DA-411B-9888-0060299BAB38}">
      <dgm:prSet/>
      <dgm:spPr/>
      <dgm:t>
        <a:bodyPr/>
        <a:lstStyle/>
        <a:p>
          <a:endParaRPr lang="en-IN"/>
        </a:p>
      </dgm:t>
    </dgm:pt>
    <dgm:pt modelId="{8DB713B9-B9C9-4400-B0FB-1AEC679AAB59}" type="sibTrans" cxnId="{987A403B-86DA-411B-9888-0060299BAB38}">
      <dgm:prSet/>
      <dgm:spPr/>
      <dgm:t>
        <a:bodyPr/>
        <a:lstStyle/>
        <a:p>
          <a:endParaRPr lang="en-IN"/>
        </a:p>
      </dgm:t>
    </dgm:pt>
    <dgm:pt modelId="{E1C13E3F-5477-4540-A4A1-9ACD12CFAAB9}" type="pres">
      <dgm:prSet presAssocID="{C9B07B08-C050-477A-A6C5-75208DFCF773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31A80C0C-02E4-4D75-BE56-4C384DCBA352}" type="pres">
      <dgm:prSet presAssocID="{C9B07B08-C050-477A-A6C5-75208DFCF773}" presName="diamond" presStyleLbl="bgShp" presStyleIdx="0" presStyleCnt="1" custLinFactNeighborX="43887" custLinFactNeighborY="-27148"/>
      <dgm:spPr/>
    </dgm:pt>
    <dgm:pt modelId="{3D4B692A-ED9B-415F-853A-029C4DF34091}" type="pres">
      <dgm:prSet presAssocID="{C9B07B08-C050-477A-A6C5-75208DFCF773}" presName="quad1" presStyleLbl="node1" presStyleIdx="0" presStyleCnt="4" custLinFactNeighborX="-7561" custLinFactNeighborY="-6894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0B6FC67-40D8-434D-8E6A-33F70A1B60EE}" type="pres">
      <dgm:prSet presAssocID="{C9B07B08-C050-477A-A6C5-75208DFCF773}" presName="quad2" presStyleLbl="node1" presStyleIdx="1" presStyleCnt="4" custLinFactNeighborX="6227" custLinFactNeighborY="-67608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0010358-F298-4A4D-83A4-A89C357680B6}" type="pres">
      <dgm:prSet presAssocID="{C9B07B08-C050-477A-A6C5-75208DFCF773}" presName="quad3" presStyleLbl="node1" presStyleIdx="2" presStyleCnt="4" custLinFactNeighborX="-4893" custLinFactNeighborY="-59602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42BA6FC-C6B7-4972-8CC9-2B3BCA728098}" type="pres">
      <dgm:prSet presAssocID="{C9B07B08-C050-477A-A6C5-75208DFCF773}" presName="quad4" presStyleLbl="node1" presStyleIdx="3" presStyleCnt="4" custLinFactNeighborX="8006" custLinFactNeighborY="-60491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3BCCDA6E-427A-4D8D-A735-31B1E836066F}" srcId="{D606B93A-8E9C-4EE1-8389-5185D20048E1}" destId="{FF1B2EFB-876B-4D50-8077-3045524B5682}" srcOrd="1" destOrd="0" parTransId="{CF27C560-FB46-484C-8BC0-2C19501A4772}" sibTransId="{A795A0D9-0225-4223-8055-95A6FAC11F19}"/>
    <dgm:cxn modelId="{9A282B29-463B-46EF-88B8-151DC5415148}" srcId="{3CB31D06-0E49-4A45-8B3A-C3C2644B9604}" destId="{08B04402-416E-4F9A-92B7-CD6855F84D2E}" srcOrd="0" destOrd="0" parTransId="{D729BBB7-1204-4FBB-B5CC-3AC4079D3B55}" sibTransId="{4377D0C3-93CC-4F26-804F-22B28100437B}"/>
    <dgm:cxn modelId="{4EFF9E02-7A02-4611-83FA-F17C992E42B2}" srcId="{BF277191-368E-456A-91C6-61859706CA06}" destId="{045DF2A6-CE5F-4D87-ADEF-A1B1D97C3BEC}" srcOrd="1" destOrd="0" parTransId="{ACA6E552-E2E7-4F3E-A923-70433809FD21}" sibTransId="{95926C27-D85B-4992-BED0-823D2ACA7BB5}"/>
    <dgm:cxn modelId="{299FF8A9-92BC-4837-A00F-94EB30F66C27}" srcId="{C9B07B08-C050-477A-A6C5-75208DFCF773}" destId="{D606B93A-8E9C-4EE1-8389-5185D20048E1}" srcOrd="0" destOrd="0" parTransId="{DD9CD17F-41B2-4695-840E-2F7916D0B3C0}" sibTransId="{D69F5A32-23BC-4116-A599-873F959A6303}"/>
    <dgm:cxn modelId="{879DA173-1276-4C72-B3DD-3D11F3011966}" srcId="{D7AA0405-297A-4896-A296-0A61DE6BB2C6}" destId="{834E4A60-DAB2-4CAD-B9B0-700040AAD568}" srcOrd="0" destOrd="0" parTransId="{9CC3D191-25C1-4451-A1D3-DA902B931DFC}" sibTransId="{6A575044-6EA9-4250-A98A-582349066A93}"/>
    <dgm:cxn modelId="{5D028BF8-F049-4637-8DEB-3133B79D8DF2}" srcId="{6FB1526C-C285-4243-91CF-07724A89228E}" destId="{9EE208EC-6098-4A64-ABDC-13F7DC4C88BD}" srcOrd="0" destOrd="0" parTransId="{32373F1E-A23E-492D-95A0-79A9A38FAC50}" sibTransId="{D20A2C67-3B50-4B3A-A798-2B8B457586B6}"/>
    <dgm:cxn modelId="{6C51FDD7-274D-48A5-8D32-13260F19EDEC}" type="presOf" srcId="{21ADB6A5-764E-48CA-80C8-3829F7F925F1}" destId="{F0010358-F298-4A4D-83A4-A89C357680B6}" srcOrd="0" destOrd="0" presId="urn:microsoft.com/office/officeart/2005/8/layout/matrix3"/>
    <dgm:cxn modelId="{A4BEA03A-822A-4669-B2F0-E83EAEFFCF87}" srcId="{631140E3-3440-4974-85E6-3FFF0A721B50}" destId="{AE7F084B-FA9B-43EA-B404-806132BDBDE4}" srcOrd="0" destOrd="0" parTransId="{3A770476-4FDB-40F6-B1FD-EDD0C9E3163C}" sibTransId="{57F5E685-F23D-4F8D-A599-D59C5CBE617E}"/>
    <dgm:cxn modelId="{F0DFAA24-BFF1-4C8E-9DA8-69F50CE07646}" srcId="{225846F6-AC4F-4947-AA69-8A0D36E7D470}" destId="{F21655B7-6042-4F52-AFFA-DDED6599E6FA}" srcOrd="1" destOrd="0" parTransId="{CB494721-3D14-44C3-8E98-1A562565AC51}" sibTransId="{86E19F33-89A0-41D8-84E6-7FEF70D8B529}"/>
    <dgm:cxn modelId="{03E95D12-A028-4BDE-860C-FD659F0A1F22}" srcId="{C9B07B08-C050-477A-A6C5-75208DFCF773}" destId="{2EBB7367-67C8-4A87-8E3B-DED55B47DC31}" srcOrd="14" destOrd="0" parTransId="{9B9FED14-7290-4878-82AC-CB2D1A0AF545}" sibTransId="{3FE62AD5-4C77-4D03-9723-6FBCDA8419EA}"/>
    <dgm:cxn modelId="{F31290D3-CEC9-4230-AF2E-DD7E08D52111}" srcId="{D7F61C54-4888-4EF1-B069-693FB8EFC005}" destId="{0F939E27-B71E-441D-93AC-2CA52C632240}" srcOrd="1" destOrd="0" parTransId="{284A4480-16CB-4FBB-9E50-5DB0BD866060}" sibTransId="{16D6D93D-656F-476A-9F1B-495CFAA200D6}"/>
    <dgm:cxn modelId="{2A200882-FDA3-4F49-90F1-990EDA352461}" srcId="{C9B07B08-C050-477A-A6C5-75208DFCF773}" destId="{6FB1526C-C285-4243-91CF-07724A89228E}" srcOrd="13" destOrd="0" parTransId="{593B1B4E-43B9-4090-BC2E-659A7D57F043}" sibTransId="{7E671866-89B2-442E-A14E-954CC764DCB7}"/>
    <dgm:cxn modelId="{5AD2C050-46FD-45C1-BF24-061E5E747E49}" srcId="{C9B07B08-C050-477A-A6C5-75208DFCF773}" destId="{21ADB6A5-764E-48CA-80C8-3829F7F925F1}" srcOrd="2" destOrd="0" parTransId="{09E438E4-72B5-4979-8CF0-7E9024AE56A0}" sibTransId="{900E6717-984C-4275-9089-2107DBC6C8B6}"/>
    <dgm:cxn modelId="{B1CEA6E4-8801-4992-8C0D-D82F673DCC87}" type="presOf" srcId="{951107FE-29D5-4792-81AC-3E0B06A4A92A}" destId="{F0010358-F298-4A4D-83A4-A89C357680B6}" srcOrd="0" destOrd="1" presId="urn:microsoft.com/office/officeart/2005/8/layout/matrix3"/>
    <dgm:cxn modelId="{A13D74C1-001F-4450-BA94-3DFB9CD97BA5}" srcId="{75C69DBD-7753-464F-9912-8DAC94A7A2AC}" destId="{76B6E31D-C6F4-4699-B0EB-DD2AEC4629B2}" srcOrd="2" destOrd="0" parTransId="{A5262554-2BC3-4B9C-86BD-FD5B9EDF067C}" sibTransId="{EE3A11F5-5118-4F8F-A54D-93CA8791A0E1}"/>
    <dgm:cxn modelId="{F5B418A7-6D2E-4645-9579-D2160C986A73}" srcId="{C9B07B08-C050-477A-A6C5-75208DFCF773}" destId="{225846F6-AC4F-4947-AA69-8A0D36E7D470}" srcOrd="6" destOrd="0" parTransId="{9FE8CA5A-3469-49CC-85E7-02A7301DFA02}" sibTransId="{00B26691-B4E0-47DE-89A2-35C1D05971E8}"/>
    <dgm:cxn modelId="{367B8FE1-05C1-4F89-921C-B11279DB1DB6}" srcId="{2EBB7367-67C8-4A87-8E3B-DED55B47DC31}" destId="{C2D521DA-32BB-4481-B631-C277F7DEBCEF}" srcOrd="0" destOrd="0" parTransId="{A58E0498-8211-4B0B-BF19-E091AEBFBB59}" sibTransId="{F2F2D030-854C-488E-A342-F0EC78CE479F}"/>
    <dgm:cxn modelId="{E1D78C86-18FB-449A-8B43-36C06B473DED}" srcId="{21ADB6A5-764E-48CA-80C8-3829F7F925F1}" destId="{A4823341-24E5-42D4-B593-7453EC7552F5}" srcOrd="3" destOrd="0" parTransId="{46362321-42A7-4A5A-ADA7-81CC49CAFB2E}" sibTransId="{90F6B220-2497-40BC-8970-AB9960676FA5}"/>
    <dgm:cxn modelId="{EDEC4A04-CF5F-4DBE-A974-2799AE37FAEC}" srcId="{D7F61C54-4888-4EF1-B069-693FB8EFC005}" destId="{D237DAF0-D002-4BC2-BCB9-7B5F3D7D544F}" srcOrd="2" destOrd="0" parTransId="{01F84414-4164-4E83-B9B5-4CD925ECCD34}" sibTransId="{299F3F04-E5EA-4D31-AB74-E0BA48B5923E}"/>
    <dgm:cxn modelId="{9B71C01D-9663-494A-BC78-4D3A2D7D0CCB}" type="presOf" srcId="{D606B93A-8E9C-4EE1-8389-5185D20048E1}" destId="{3D4B692A-ED9B-415F-853A-029C4DF34091}" srcOrd="0" destOrd="0" presId="urn:microsoft.com/office/officeart/2005/8/layout/matrix3"/>
    <dgm:cxn modelId="{87671B0D-705F-4083-84D7-53AFA61D50B9}" srcId="{C9B07B08-C050-477A-A6C5-75208DFCF773}" destId="{75C69DBD-7753-464F-9912-8DAC94A7A2AC}" srcOrd="4" destOrd="0" parTransId="{3EA7A38F-8954-4CB1-A7B4-7F9A457A0432}" sibTransId="{BB45C422-A6F7-40F5-84A8-87B027E17EE1}"/>
    <dgm:cxn modelId="{683CF154-D70C-4CA4-8CED-AC155E9C6366}" srcId="{C9B07B08-C050-477A-A6C5-75208DFCF773}" destId="{56D7A3DB-E42B-41FD-A27F-411EAF633319}" srcOrd="10" destOrd="0" parTransId="{85C4BC83-4C04-4A33-ADAC-757FE2A4379E}" sibTransId="{A70CEEA3-C259-4B8B-B5A5-2CD87E240664}"/>
    <dgm:cxn modelId="{6CEF896A-DFFD-45D9-A971-01F30057DEE9}" srcId="{D9D339A0-5110-4F92-835C-C2E690A426FF}" destId="{C13F73B7-7E73-439C-8A52-F202C0040D2C}" srcOrd="0" destOrd="0" parTransId="{ADF99B6C-16B6-428F-B445-C78174E5B5C9}" sibTransId="{B3650B93-1061-4B41-92E1-623D662346DC}"/>
    <dgm:cxn modelId="{F6A3DF2F-8886-406D-8131-7C7498A3A8A4}" type="presOf" srcId="{D7AA0405-297A-4896-A296-0A61DE6BB2C6}" destId="{70B6FC67-40D8-434D-8E6A-33F70A1B60EE}" srcOrd="0" destOrd="0" presId="urn:microsoft.com/office/officeart/2005/8/layout/matrix3"/>
    <dgm:cxn modelId="{8738FFA4-9275-4DE6-B50C-A57917968583}" srcId="{21ADB6A5-764E-48CA-80C8-3829F7F925F1}" destId="{8104D2E8-4F52-461C-A897-3B62C2D90AF6}" srcOrd="1" destOrd="0" parTransId="{23592A9A-8BA6-4987-AA04-5BD334211AED}" sibTransId="{0E7169B1-B072-4AB4-A225-38F4E7B01313}"/>
    <dgm:cxn modelId="{8B307E98-6AEB-4B95-B4ED-4E85E697CB16}" srcId="{225846F6-AC4F-4947-AA69-8A0D36E7D470}" destId="{E3606FB6-0605-46D4-9B38-088BE1BF6EDD}" srcOrd="0" destOrd="0" parTransId="{94C663FF-5E09-40DA-B3FD-AB72916F26DE}" sibTransId="{E144ED7F-ACED-4E8C-A4CB-A072E8E66828}"/>
    <dgm:cxn modelId="{33114ADF-399B-40E6-9312-0FEBA698EDB0}" type="presOf" srcId="{834E4A60-DAB2-4CAD-B9B0-700040AAD568}" destId="{70B6FC67-40D8-434D-8E6A-33F70A1B60EE}" srcOrd="0" destOrd="1" presId="urn:microsoft.com/office/officeart/2005/8/layout/matrix3"/>
    <dgm:cxn modelId="{1C6553EB-1C41-4610-BC07-E166C879F96F}" srcId="{C9B07B08-C050-477A-A6C5-75208DFCF773}" destId="{8FD8F86E-B7A6-4D14-927D-D31E246E42AE}" srcOrd="9" destOrd="0" parTransId="{D2FF56DE-B938-4701-A41F-C5F91516550F}" sibTransId="{D8C0A17E-7E54-43FC-9EE1-90C507B8C6D9}"/>
    <dgm:cxn modelId="{2F1AD91B-5A3B-496A-ADE8-7D5814889CD8}" srcId="{C9B07B08-C050-477A-A6C5-75208DFCF773}" destId="{4923A604-EC1F-404F-868E-A53B23E8AB42}" srcOrd="15" destOrd="0" parTransId="{7AECA4A4-7398-4CDC-8F13-0F85E4F2EF4D}" sibTransId="{B26E8B41-1121-4536-B39D-9D9C210A88C2}"/>
    <dgm:cxn modelId="{C16C0A43-13BD-47C6-8E06-94C228D2435A}" type="presOf" srcId="{C226555B-EB20-4A9E-ADE7-92954EEDF8BF}" destId="{3D4B692A-ED9B-415F-853A-029C4DF34091}" srcOrd="0" destOrd="1" presId="urn:microsoft.com/office/officeart/2005/8/layout/matrix3"/>
    <dgm:cxn modelId="{3371F5FB-4169-4D19-A135-50DDBDB3349E}" srcId="{2EBB7367-67C8-4A87-8E3B-DED55B47DC31}" destId="{7B160D07-4CAD-4AA8-A31F-B7C558C99B69}" srcOrd="1" destOrd="0" parTransId="{54C86F1C-3650-4BAA-81F5-AD5DFEAE948B}" sibTransId="{B8C1D3BC-F40E-4C8F-B53E-0D6D31811FE3}"/>
    <dgm:cxn modelId="{E88CFFC9-D189-454A-8E67-7F402E03E6DC}" type="presOf" srcId="{42DDF233-AB4A-4EB7-A9C4-EC2CA91671FF}" destId="{F0010358-F298-4A4D-83A4-A89C357680B6}" srcOrd="0" destOrd="3" presId="urn:microsoft.com/office/officeart/2005/8/layout/matrix3"/>
    <dgm:cxn modelId="{C0690F3B-0A8E-4C85-8F7F-E686B844CA3B}" srcId="{D606B93A-8E9C-4EE1-8389-5185D20048E1}" destId="{C226555B-EB20-4A9E-ADE7-92954EEDF8BF}" srcOrd="0" destOrd="0" parTransId="{8F925213-328A-4039-A09C-61736D62814E}" sibTransId="{FD87DACA-3B55-4D7B-B86D-56E11251E1E3}"/>
    <dgm:cxn modelId="{40A431EA-C0FD-4C84-87DD-523421942AFD}" type="presOf" srcId="{598DA3D1-3CE2-46E7-B8B0-0F35FBBBC901}" destId="{E42BA6FC-C6B7-4972-8CC9-2B3BCA728098}" srcOrd="0" destOrd="1" presId="urn:microsoft.com/office/officeart/2005/8/layout/matrix3"/>
    <dgm:cxn modelId="{987A403B-86DA-411B-9888-0060299BAB38}" srcId="{D9D339A0-5110-4F92-835C-C2E690A426FF}" destId="{B36C53F2-48B6-485B-ACE9-9976963EABEC}" srcOrd="1" destOrd="0" parTransId="{0009E8B8-BC5A-4D64-865F-E4082E6F5AE6}" sibTransId="{8DB713B9-B9C9-4400-B0FB-1AEC679AAB59}"/>
    <dgm:cxn modelId="{2ACC666F-2770-4F2C-BBB9-6A22B44B418E}" type="presOf" srcId="{D237DAF0-D002-4BC2-BCB9-7B5F3D7D544F}" destId="{E42BA6FC-C6B7-4972-8CC9-2B3BCA728098}" srcOrd="0" destOrd="3" presId="urn:microsoft.com/office/officeart/2005/8/layout/matrix3"/>
    <dgm:cxn modelId="{495AA350-C122-4C7C-89AB-DA15F57EF232}" type="presOf" srcId="{0F939E27-B71E-441D-93AC-2CA52C632240}" destId="{E42BA6FC-C6B7-4972-8CC9-2B3BCA728098}" srcOrd="0" destOrd="2" presId="urn:microsoft.com/office/officeart/2005/8/layout/matrix3"/>
    <dgm:cxn modelId="{E3316A4E-2AA9-4A34-B278-E8539A3D6F91}" type="presOf" srcId="{A40EBEE3-4807-4AD4-B714-2219B96F7B30}" destId="{70B6FC67-40D8-434D-8E6A-33F70A1B60EE}" srcOrd="0" destOrd="2" presId="urn:microsoft.com/office/officeart/2005/8/layout/matrix3"/>
    <dgm:cxn modelId="{3206A29B-CD1B-4514-BD28-8F607DFC13E4}" srcId="{C9B07B08-C050-477A-A6C5-75208DFCF773}" destId="{D9D339A0-5110-4F92-835C-C2E690A426FF}" srcOrd="16" destOrd="0" parTransId="{2DC4DF0A-C750-4F75-8F97-0604751A32D7}" sibTransId="{254AF879-23B6-461B-8C0D-497B22817AD9}"/>
    <dgm:cxn modelId="{EB688CFF-4496-41AD-ACC0-CD006F9FB258}" srcId="{75C69DBD-7753-464F-9912-8DAC94A7A2AC}" destId="{8635CE33-09E8-4FA2-B92E-B12FE9BDDFA5}" srcOrd="1" destOrd="0" parTransId="{BBDDA14D-DC41-4B2F-92A5-497965A6018A}" sibTransId="{7C9453D3-599F-4F90-934E-E940FF7C13F9}"/>
    <dgm:cxn modelId="{F5BF601D-4555-4E59-BC0B-443E02DD1ABC}" type="presOf" srcId="{C9B07B08-C050-477A-A6C5-75208DFCF773}" destId="{E1C13E3F-5477-4540-A4A1-9ACD12CFAAB9}" srcOrd="0" destOrd="0" presId="urn:microsoft.com/office/officeart/2005/8/layout/matrix3"/>
    <dgm:cxn modelId="{1A863E94-83EC-4572-B962-051BCF3F107A}" srcId="{C9B07B08-C050-477A-A6C5-75208DFCF773}" destId="{3CB31D06-0E49-4A45-8B3A-C3C2644B9604}" srcOrd="7" destOrd="0" parTransId="{11C79AB2-FB63-41BF-AE80-15371FEA0132}" sibTransId="{FBDA7ABE-56BA-4486-BEF6-36022BE6417A}"/>
    <dgm:cxn modelId="{CD57CC61-A905-47BD-A80B-3CB7A63F1145}" srcId="{21ADB6A5-764E-48CA-80C8-3829F7F925F1}" destId="{951107FE-29D5-4792-81AC-3E0B06A4A92A}" srcOrd="0" destOrd="0" parTransId="{B0F5AF4A-FCA3-4919-A61E-E6E0A4886FBD}" sibTransId="{41D39259-BF02-445C-AF19-FC6C4C8E058B}"/>
    <dgm:cxn modelId="{43C62874-6E4B-42C7-972C-5A91C9438CDF}" srcId="{BF277191-368E-456A-91C6-61859706CA06}" destId="{1DB3F2D3-B057-4659-90D6-3D1F87114074}" srcOrd="0" destOrd="0" parTransId="{F892B028-3595-4932-847E-CAC8C1297333}" sibTransId="{B3ECA2DE-2466-4C11-A094-48749DDA2F5A}"/>
    <dgm:cxn modelId="{9B0C826A-CF60-4FB8-B2B0-C5131297CA98}" srcId="{C9B07B08-C050-477A-A6C5-75208DFCF773}" destId="{631140E3-3440-4974-85E6-3FFF0A721B50}" srcOrd="11" destOrd="0" parTransId="{D6D83D88-4786-4329-A85A-A53A46F267C9}" sibTransId="{E073F226-F176-4062-99C2-08DEC878B4E4}"/>
    <dgm:cxn modelId="{BCB44050-4334-408C-B36E-7C9DF815989E}" type="presOf" srcId="{A4823341-24E5-42D4-B593-7453EC7552F5}" destId="{F0010358-F298-4A4D-83A4-A89C357680B6}" srcOrd="0" destOrd="4" presId="urn:microsoft.com/office/officeart/2005/8/layout/matrix3"/>
    <dgm:cxn modelId="{1EE18694-DF61-48B6-BB85-EEF539C26602}" srcId="{631140E3-3440-4974-85E6-3FFF0A721B50}" destId="{7E9B30C8-02E1-4DCB-B0FD-3C4D64A03F1F}" srcOrd="1" destOrd="0" parTransId="{65C3A613-8B2F-4CBF-8375-6397A274DA6D}" sibTransId="{505EF615-D279-44FA-8CCE-868AFBE1CC46}"/>
    <dgm:cxn modelId="{722909FB-2D00-4DC3-9EA4-E2F01D113F80}" srcId="{4923A604-EC1F-404F-868E-A53B23E8AB42}" destId="{08B42B00-AC7C-4828-8736-86A6A51BD5EE}" srcOrd="0" destOrd="0" parTransId="{9D69E4E2-57D0-4E8D-BC03-6DB6C8F1CF88}" sibTransId="{FD04F05B-1592-46E6-BB20-DC7A87AE22CB}"/>
    <dgm:cxn modelId="{ADFCE07C-B7C9-499E-BFEA-312CD8081863}" srcId="{75C69DBD-7753-464F-9912-8DAC94A7A2AC}" destId="{844AAAC0-1640-4471-92BF-5E59D371789B}" srcOrd="0" destOrd="0" parTransId="{4A4ACD99-4DA4-4A16-AD37-3EA4F6251971}" sibTransId="{8C182248-F677-4874-8853-612367D5FC6A}"/>
    <dgm:cxn modelId="{A89A9BCF-38BC-44E3-8D5D-8344B13B81C3}" srcId="{C9B07B08-C050-477A-A6C5-75208DFCF773}" destId="{F82ED6BC-E781-48F8-B1CC-286653BC785B}" srcOrd="8" destOrd="0" parTransId="{7FE97D50-D573-4E7D-B240-C6D32286711B}" sibTransId="{5E04906F-E7EC-4B65-8356-6D4196998CE3}"/>
    <dgm:cxn modelId="{C5134E5D-2F9F-4901-A8C7-FA52C3C75BCF}" srcId="{2EBB7367-67C8-4A87-8E3B-DED55B47DC31}" destId="{4B597D92-D708-4939-97A0-31BDDE4F93F2}" srcOrd="2" destOrd="0" parTransId="{76DCFE13-1CFB-42DE-92CD-821FE7484201}" sibTransId="{D2B52CF7-43C3-418D-B58B-E883343E1940}"/>
    <dgm:cxn modelId="{F2F1A8E8-7F45-4810-900B-1119A10E9680}" srcId="{C9B07B08-C050-477A-A6C5-75208DFCF773}" destId="{D7F61C54-4888-4EF1-B069-693FB8EFC005}" srcOrd="3" destOrd="0" parTransId="{FA28E56C-D2BE-4828-A2E0-8BCE715F615C}" sibTransId="{E25A9415-45CB-4BCE-A05A-D7B81E08BB82}"/>
    <dgm:cxn modelId="{1B621843-90E8-44F9-8E62-799B5EDFCA68}" srcId="{6FB1526C-C285-4243-91CF-07724A89228E}" destId="{A3E2BB62-C61F-465E-B9B4-F4F052617DD9}" srcOrd="2" destOrd="0" parTransId="{D7B2DE59-65E0-400C-B34B-D80414FFB14C}" sibTransId="{1627606E-1B5F-4483-97F9-6CD7CE8EE01E}"/>
    <dgm:cxn modelId="{76C6C2CC-D143-41DC-A709-E470964C35EA}" srcId="{6FB1526C-C285-4243-91CF-07724A89228E}" destId="{A3A70DEC-80CF-4283-B325-E2D5EA92F379}" srcOrd="1" destOrd="0" parTransId="{7FE2AD44-A436-47CC-9FA2-04521E6C2B61}" sibTransId="{254FC6D0-15C8-43EC-B443-74CF87C2A52B}"/>
    <dgm:cxn modelId="{B30936B2-42AD-4D18-AE8F-CFE35C4333E3}" type="presOf" srcId="{8104D2E8-4F52-461C-A897-3B62C2D90AF6}" destId="{F0010358-F298-4A4D-83A4-A89C357680B6}" srcOrd="0" destOrd="2" presId="urn:microsoft.com/office/officeart/2005/8/layout/matrix3"/>
    <dgm:cxn modelId="{E049AB14-DCC0-4BED-9126-2B78146B2A9F}" type="presOf" srcId="{FF1B2EFB-876B-4D50-8077-3045524B5682}" destId="{3D4B692A-ED9B-415F-853A-029C4DF34091}" srcOrd="0" destOrd="2" presId="urn:microsoft.com/office/officeart/2005/8/layout/matrix3"/>
    <dgm:cxn modelId="{FA230EAB-B8C9-4C8F-A561-8CD97457766A}" srcId="{C9B07B08-C050-477A-A6C5-75208DFCF773}" destId="{D7AA0405-297A-4896-A296-0A61DE6BB2C6}" srcOrd="1" destOrd="0" parTransId="{898B1A16-DF71-42EC-B059-1E7F39C8B6E8}" sibTransId="{253D8308-E21E-4AD8-ABEC-4B74EF20F688}"/>
    <dgm:cxn modelId="{433BCDED-BF86-4104-A2B1-16A300499DBD}" srcId="{6FB1526C-C285-4243-91CF-07724A89228E}" destId="{1092935B-AAEF-4F25-A377-DF4C8F60C61A}" srcOrd="3" destOrd="0" parTransId="{0C3882D9-5E25-4EC8-9061-DCDB108F9D4E}" sibTransId="{277BBD08-CDE5-44D5-A401-CF40D39AB0C6}"/>
    <dgm:cxn modelId="{11D3EA39-9559-419E-9992-1B77CD029EC3}" srcId="{D7F61C54-4888-4EF1-B069-693FB8EFC005}" destId="{598DA3D1-3CE2-46E7-B8B0-0F35FBBBC901}" srcOrd="0" destOrd="0" parTransId="{B30A829A-16CD-44D0-8540-BEAA00EFAC7D}" sibTransId="{DFB94D13-133F-4092-A781-2B100BC0709A}"/>
    <dgm:cxn modelId="{980144EF-6E53-44A0-9093-21E9092C192E}" type="presOf" srcId="{D7F61C54-4888-4EF1-B069-693FB8EFC005}" destId="{E42BA6FC-C6B7-4972-8CC9-2B3BCA728098}" srcOrd="0" destOrd="0" presId="urn:microsoft.com/office/officeart/2005/8/layout/matrix3"/>
    <dgm:cxn modelId="{CF08D9B9-E187-42FA-9C01-6FFF595B9E05}" srcId="{21ADB6A5-764E-48CA-80C8-3829F7F925F1}" destId="{42DDF233-AB4A-4EB7-A9C4-EC2CA91671FF}" srcOrd="2" destOrd="0" parTransId="{57DE73C3-176C-4DF5-92DB-8B4E7F396257}" sibTransId="{BF1906AD-82DD-4E4F-83C3-A2EA362D10AA}"/>
    <dgm:cxn modelId="{5A1815D7-BF6B-4EDC-A2B6-D7A8504414A8}" srcId="{C9B07B08-C050-477A-A6C5-75208DFCF773}" destId="{39616EE1-1A59-498A-A746-83DAF4015B6A}" srcOrd="5" destOrd="0" parTransId="{1E5BE2FF-AB31-4376-9539-8F4BB4864E4A}" sibTransId="{69C3D330-6FB4-446C-A3C4-B2C61DCC0499}"/>
    <dgm:cxn modelId="{EC7A627A-FBD2-42B2-9950-B59B0E28CDBF}" srcId="{C9B07B08-C050-477A-A6C5-75208DFCF773}" destId="{BF277191-368E-456A-91C6-61859706CA06}" srcOrd="12" destOrd="0" parTransId="{5B7C87C3-34D6-4CBA-ABB9-3213AB851002}" sibTransId="{DEE8D6FD-EE43-4310-8EAD-927DA61D14AE}"/>
    <dgm:cxn modelId="{57708251-15A5-4B74-8D45-3596257B3606}" srcId="{D7AA0405-297A-4896-A296-0A61DE6BB2C6}" destId="{A40EBEE3-4807-4AD4-B714-2219B96F7B30}" srcOrd="1" destOrd="0" parTransId="{48602917-DC51-4006-BB85-2A5CDCF346EF}" sibTransId="{ACEB0E60-D202-4F27-B5A5-AD6466BE514F}"/>
    <dgm:cxn modelId="{C881A43F-52FF-4692-B091-2FEBDC418860}" type="presParOf" srcId="{E1C13E3F-5477-4540-A4A1-9ACD12CFAAB9}" destId="{31A80C0C-02E4-4D75-BE56-4C384DCBA352}" srcOrd="0" destOrd="0" presId="urn:microsoft.com/office/officeart/2005/8/layout/matrix3"/>
    <dgm:cxn modelId="{39A4A225-ED50-4201-B7BC-BC39F63739CE}" type="presParOf" srcId="{E1C13E3F-5477-4540-A4A1-9ACD12CFAAB9}" destId="{3D4B692A-ED9B-415F-853A-029C4DF34091}" srcOrd="1" destOrd="0" presId="urn:microsoft.com/office/officeart/2005/8/layout/matrix3"/>
    <dgm:cxn modelId="{033C3C5D-0D1F-438E-9D1E-70B16E21F284}" type="presParOf" srcId="{E1C13E3F-5477-4540-A4A1-9ACD12CFAAB9}" destId="{70B6FC67-40D8-434D-8E6A-33F70A1B60EE}" srcOrd="2" destOrd="0" presId="urn:microsoft.com/office/officeart/2005/8/layout/matrix3"/>
    <dgm:cxn modelId="{1E09CD6A-F5C2-4D63-AFF8-3EBF04666835}" type="presParOf" srcId="{E1C13E3F-5477-4540-A4A1-9ACD12CFAAB9}" destId="{F0010358-F298-4A4D-83A4-A89C357680B6}" srcOrd="3" destOrd="0" presId="urn:microsoft.com/office/officeart/2005/8/layout/matrix3"/>
    <dgm:cxn modelId="{DD343BEF-9C5A-49B9-9C23-F24AB607C6BA}" type="presParOf" srcId="{E1C13E3F-5477-4540-A4A1-9ACD12CFAAB9}" destId="{E42BA6FC-C6B7-4972-8CC9-2B3BCA728098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0FE4B79D-4B0F-42A3-BE2C-73814B58B26E}" type="doc">
      <dgm:prSet loTypeId="urn:microsoft.com/office/officeart/2005/8/layout/matrix3" loCatId="matrix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BC2D687-C7D7-4CD2-BDE6-4453B8C698DC}">
      <dgm:prSet/>
      <dgm:spPr/>
      <dgm:t>
        <a:bodyPr/>
        <a:lstStyle/>
        <a:p>
          <a:pPr rtl="0"/>
          <a:r>
            <a:rPr lang="en-US" b="1" i="0" smtClean="0"/>
            <a:t>What’s Inside</a:t>
          </a:r>
          <a:endParaRPr lang="en-IN"/>
        </a:p>
      </dgm:t>
    </dgm:pt>
    <dgm:pt modelId="{CC5BF611-C636-4F37-B186-CC4A0D3CAED0}" type="parTrans" cxnId="{D722583B-B2A2-4552-97E9-E4500D9245E9}">
      <dgm:prSet/>
      <dgm:spPr/>
      <dgm:t>
        <a:bodyPr/>
        <a:lstStyle/>
        <a:p>
          <a:endParaRPr lang="en-IN"/>
        </a:p>
      </dgm:t>
    </dgm:pt>
    <dgm:pt modelId="{4AD3B167-9A7B-4778-B997-0486633B9974}" type="sibTrans" cxnId="{D722583B-B2A2-4552-97E9-E4500D9245E9}">
      <dgm:prSet/>
      <dgm:spPr/>
      <dgm:t>
        <a:bodyPr/>
        <a:lstStyle/>
        <a:p>
          <a:endParaRPr lang="en-IN"/>
        </a:p>
      </dgm:t>
    </dgm:pt>
    <dgm:pt modelId="{487A7449-FF70-4A18-8A73-AAC1E9EE8961}">
      <dgm:prSet/>
      <dgm:spPr/>
      <dgm:t>
        <a:bodyPr/>
        <a:lstStyle/>
        <a:p>
          <a:pPr rtl="0"/>
          <a:r>
            <a:rPr lang="en-US" b="0" i="0" smtClean="0"/>
            <a:t>Monthly Content Calendar</a:t>
          </a:r>
          <a:endParaRPr lang="en-IN"/>
        </a:p>
      </dgm:t>
    </dgm:pt>
    <dgm:pt modelId="{5017313F-35CE-4744-AED1-4A8F8CB265D4}" type="parTrans" cxnId="{D1819D44-7D47-446C-B349-B9F6036056F1}">
      <dgm:prSet/>
      <dgm:spPr/>
      <dgm:t>
        <a:bodyPr/>
        <a:lstStyle/>
        <a:p>
          <a:endParaRPr lang="en-IN"/>
        </a:p>
      </dgm:t>
    </dgm:pt>
    <dgm:pt modelId="{57430F2B-77EB-4028-96A5-2360AEF9191B}" type="sibTrans" cxnId="{D1819D44-7D47-446C-B349-B9F6036056F1}">
      <dgm:prSet/>
      <dgm:spPr/>
      <dgm:t>
        <a:bodyPr/>
        <a:lstStyle/>
        <a:p>
          <a:endParaRPr lang="en-IN"/>
        </a:p>
      </dgm:t>
    </dgm:pt>
    <dgm:pt modelId="{0594CAE1-C1D5-4774-9785-E8C86EB677B0}">
      <dgm:prSet/>
      <dgm:spPr/>
      <dgm:t>
        <a:bodyPr/>
        <a:lstStyle/>
        <a:p>
          <a:pPr rtl="0"/>
          <a:r>
            <a:rPr lang="en-US" b="0" i="0" smtClean="0"/>
            <a:t>Quarterly Campaign Planner</a:t>
          </a:r>
          <a:endParaRPr lang="en-IN"/>
        </a:p>
      </dgm:t>
    </dgm:pt>
    <dgm:pt modelId="{8534F8F2-F971-42FD-9647-AEEBF8F52B2B}" type="parTrans" cxnId="{FED184FF-8F66-4F41-A393-C8C514EB3173}">
      <dgm:prSet/>
      <dgm:spPr/>
      <dgm:t>
        <a:bodyPr/>
        <a:lstStyle/>
        <a:p>
          <a:endParaRPr lang="en-IN"/>
        </a:p>
      </dgm:t>
    </dgm:pt>
    <dgm:pt modelId="{4537F4B2-1642-4FAE-8362-15286A96E347}" type="sibTrans" cxnId="{FED184FF-8F66-4F41-A393-C8C514EB3173}">
      <dgm:prSet/>
      <dgm:spPr/>
      <dgm:t>
        <a:bodyPr/>
        <a:lstStyle/>
        <a:p>
          <a:endParaRPr lang="en-IN"/>
        </a:p>
      </dgm:t>
    </dgm:pt>
    <dgm:pt modelId="{92BB17BA-09F8-4ECC-8129-D59E95F0AFF5}">
      <dgm:prSet/>
      <dgm:spPr/>
      <dgm:t>
        <a:bodyPr/>
        <a:lstStyle/>
        <a:p>
          <a:pPr rtl="0"/>
          <a:r>
            <a:rPr lang="en-US" b="0" i="0" smtClean="0"/>
            <a:t>Annual Roadmap</a:t>
          </a:r>
          <a:endParaRPr lang="en-IN"/>
        </a:p>
      </dgm:t>
    </dgm:pt>
    <dgm:pt modelId="{30E269E6-8BF5-4490-9446-651EFFCE9F65}" type="parTrans" cxnId="{87184378-CF34-414E-A52E-51DA17E978F0}">
      <dgm:prSet/>
      <dgm:spPr/>
      <dgm:t>
        <a:bodyPr/>
        <a:lstStyle/>
        <a:p>
          <a:endParaRPr lang="en-IN"/>
        </a:p>
      </dgm:t>
    </dgm:pt>
    <dgm:pt modelId="{06C56690-C05F-4706-AE4D-3FF74F39F86A}" type="sibTrans" cxnId="{87184378-CF34-414E-A52E-51DA17E978F0}">
      <dgm:prSet/>
      <dgm:spPr/>
      <dgm:t>
        <a:bodyPr/>
        <a:lstStyle/>
        <a:p>
          <a:endParaRPr lang="en-IN"/>
        </a:p>
      </dgm:t>
    </dgm:pt>
    <dgm:pt modelId="{E8F77073-76F6-453F-8E77-B1661D262B86}">
      <dgm:prSet/>
      <dgm:spPr/>
      <dgm:t>
        <a:bodyPr/>
        <a:lstStyle/>
        <a:p>
          <a:pPr rtl="0"/>
          <a:r>
            <a:rPr lang="en-US" b="1" i="0" smtClean="0"/>
            <a:t>Benefits (Why Choose Flinkit)</a:t>
          </a:r>
          <a:endParaRPr lang="en-IN"/>
        </a:p>
      </dgm:t>
    </dgm:pt>
    <dgm:pt modelId="{6294CC73-E10C-4A7D-A9DA-88D228297D08}" type="parTrans" cxnId="{2243639B-44C8-4B01-82C8-564DCA1BA355}">
      <dgm:prSet/>
      <dgm:spPr/>
      <dgm:t>
        <a:bodyPr/>
        <a:lstStyle/>
        <a:p>
          <a:endParaRPr lang="en-IN"/>
        </a:p>
      </dgm:t>
    </dgm:pt>
    <dgm:pt modelId="{7C8197EA-30A3-44FC-90B9-2025D88FD763}" type="sibTrans" cxnId="{2243639B-44C8-4B01-82C8-564DCA1BA355}">
      <dgm:prSet/>
      <dgm:spPr/>
      <dgm:t>
        <a:bodyPr/>
        <a:lstStyle/>
        <a:p>
          <a:endParaRPr lang="en-IN"/>
        </a:p>
      </dgm:t>
    </dgm:pt>
    <dgm:pt modelId="{AC1D1F0D-7FD9-4BAD-B997-F73858AAB5EE}">
      <dgm:prSet/>
      <dgm:spPr/>
      <dgm:t>
        <a:bodyPr/>
        <a:lstStyle/>
        <a:p>
          <a:pPr rtl="0"/>
          <a:r>
            <a:rPr lang="en-US" b="0" i="0" smtClean="0"/>
            <a:t>Saves time</a:t>
          </a:r>
          <a:endParaRPr lang="en-IN"/>
        </a:p>
      </dgm:t>
    </dgm:pt>
    <dgm:pt modelId="{3C4150C9-D227-4B95-8063-C9B338194D45}" type="parTrans" cxnId="{B013B69F-A82E-4081-AC39-732F22B1C159}">
      <dgm:prSet/>
      <dgm:spPr/>
      <dgm:t>
        <a:bodyPr/>
        <a:lstStyle/>
        <a:p>
          <a:endParaRPr lang="en-IN"/>
        </a:p>
      </dgm:t>
    </dgm:pt>
    <dgm:pt modelId="{C4D651CF-686F-4475-A6A5-B0431836497B}" type="sibTrans" cxnId="{B013B69F-A82E-4081-AC39-732F22B1C159}">
      <dgm:prSet/>
      <dgm:spPr/>
      <dgm:t>
        <a:bodyPr/>
        <a:lstStyle/>
        <a:p>
          <a:endParaRPr lang="en-IN"/>
        </a:p>
      </dgm:t>
    </dgm:pt>
    <dgm:pt modelId="{99F90429-2ED8-4D47-B341-2D0A30D0732D}">
      <dgm:prSet/>
      <dgm:spPr/>
      <dgm:t>
        <a:bodyPr/>
        <a:lstStyle/>
        <a:p>
          <a:pPr rtl="0"/>
          <a:r>
            <a:rPr lang="en-US" b="0" i="0" smtClean="0"/>
            <a:t>Keeps teams aligned</a:t>
          </a:r>
          <a:endParaRPr lang="en-IN"/>
        </a:p>
      </dgm:t>
    </dgm:pt>
    <dgm:pt modelId="{E731B593-CEEC-4198-9C63-BD85D84B90CB}" type="parTrans" cxnId="{37BEA0A8-4EDF-47C5-B07E-85053951ABFC}">
      <dgm:prSet/>
      <dgm:spPr/>
      <dgm:t>
        <a:bodyPr/>
        <a:lstStyle/>
        <a:p>
          <a:endParaRPr lang="en-IN"/>
        </a:p>
      </dgm:t>
    </dgm:pt>
    <dgm:pt modelId="{D57E2B20-FDF3-455B-838B-6586D181BDA1}" type="sibTrans" cxnId="{37BEA0A8-4EDF-47C5-B07E-85053951ABFC}">
      <dgm:prSet/>
      <dgm:spPr/>
      <dgm:t>
        <a:bodyPr/>
        <a:lstStyle/>
        <a:p>
          <a:endParaRPr lang="en-IN"/>
        </a:p>
      </dgm:t>
    </dgm:pt>
    <dgm:pt modelId="{09C76507-A024-460E-A4CF-A9D8AD7DFA52}">
      <dgm:prSet/>
      <dgm:spPr/>
      <dgm:t>
        <a:bodyPr/>
        <a:lstStyle/>
        <a:p>
          <a:pPr rtl="0"/>
          <a:r>
            <a:rPr lang="en-US" b="0" i="0" smtClean="0"/>
            <a:t>Improves campaign performance</a:t>
          </a:r>
          <a:endParaRPr lang="en-IN"/>
        </a:p>
      </dgm:t>
    </dgm:pt>
    <dgm:pt modelId="{854FFB74-DE0A-4C75-A5B2-FF876368A602}" type="parTrans" cxnId="{28D7D4A4-4FC6-40D6-82AA-63DB469909F6}">
      <dgm:prSet/>
      <dgm:spPr/>
      <dgm:t>
        <a:bodyPr/>
        <a:lstStyle/>
        <a:p>
          <a:endParaRPr lang="en-IN"/>
        </a:p>
      </dgm:t>
    </dgm:pt>
    <dgm:pt modelId="{736C3739-4645-4620-B7BD-6A1E02232239}" type="sibTrans" cxnId="{28D7D4A4-4FC6-40D6-82AA-63DB469909F6}">
      <dgm:prSet/>
      <dgm:spPr/>
      <dgm:t>
        <a:bodyPr/>
        <a:lstStyle/>
        <a:p>
          <a:endParaRPr lang="en-IN"/>
        </a:p>
      </dgm:t>
    </dgm:pt>
    <dgm:pt modelId="{36ED7ADD-0174-43FA-B7D2-46113129FED9}">
      <dgm:prSet/>
      <dgm:spPr/>
      <dgm:t>
        <a:bodyPr/>
        <a:lstStyle/>
        <a:p>
          <a:pPr rtl="0"/>
          <a:r>
            <a:rPr lang="en-US" b="1" i="0" smtClean="0"/>
            <a:t>Visuals / Screenshots</a:t>
          </a:r>
          <a:r>
            <a:rPr lang="en-US" b="0" i="0" smtClean="0"/>
            <a:t> (sample preview of templates)</a:t>
          </a:r>
          <a:endParaRPr lang="en-IN"/>
        </a:p>
      </dgm:t>
    </dgm:pt>
    <dgm:pt modelId="{A9129007-2C1C-4593-9F52-4CB73DBFF401}" type="parTrans" cxnId="{68E63902-BBE4-431A-8CC5-6468C75E5D32}">
      <dgm:prSet/>
      <dgm:spPr/>
      <dgm:t>
        <a:bodyPr/>
        <a:lstStyle/>
        <a:p>
          <a:endParaRPr lang="en-IN"/>
        </a:p>
      </dgm:t>
    </dgm:pt>
    <dgm:pt modelId="{69F5CF06-CB9E-4A9C-9A89-1F082C603AFB}" type="sibTrans" cxnId="{68E63902-BBE4-431A-8CC5-6468C75E5D32}">
      <dgm:prSet/>
      <dgm:spPr/>
      <dgm:t>
        <a:bodyPr/>
        <a:lstStyle/>
        <a:p>
          <a:endParaRPr lang="en-IN"/>
        </a:p>
      </dgm:t>
    </dgm:pt>
    <dgm:pt modelId="{5FC77C48-781E-4BA8-8359-69C1AED98F38}">
      <dgm:prSet/>
      <dgm:spPr/>
      <dgm:t>
        <a:bodyPr/>
        <a:lstStyle/>
        <a:p>
          <a:pPr rtl="0"/>
          <a:r>
            <a:rPr lang="en-US" b="1" i="0" smtClean="0"/>
            <a:t>Pricing / Download Options</a:t>
          </a:r>
          <a:endParaRPr lang="en-IN"/>
        </a:p>
      </dgm:t>
    </dgm:pt>
    <dgm:pt modelId="{C557555B-616B-409C-A1B9-A795952B6F11}" type="parTrans" cxnId="{9D02A218-6A58-4B40-9616-CEFEF0C6B6DC}">
      <dgm:prSet/>
      <dgm:spPr/>
      <dgm:t>
        <a:bodyPr/>
        <a:lstStyle/>
        <a:p>
          <a:endParaRPr lang="en-IN"/>
        </a:p>
      </dgm:t>
    </dgm:pt>
    <dgm:pt modelId="{A303CC56-3C3C-4BEF-947F-8D80D8785239}" type="sibTrans" cxnId="{9D02A218-6A58-4B40-9616-CEFEF0C6B6DC}">
      <dgm:prSet/>
      <dgm:spPr/>
      <dgm:t>
        <a:bodyPr/>
        <a:lstStyle/>
        <a:p>
          <a:endParaRPr lang="en-IN"/>
        </a:p>
      </dgm:t>
    </dgm:pt>
    <dgm:pt modelId="{2DF46878-E948-48F0-A04C-8F4DDDBF8AB5}">
      <dgm:prSet/>
      <dgm:spPr/>
      <dgm:t>
        <a:bodyPr/>
        <a:lstStyle/>
        <a:p>
          <a:pPr rtl="0"/>
          <a:r>
            <a:rPr lang="en-US" b="0" i="0" smtClean="0"/>
            <a:t>Free starter version</a:t>
          </a:r>
          <a:endParaRPr lang="en-IN"/>
        </a:p>
      </dgm:t>
    </dgm:pt>
    <dgm:pt modelId="{259578EB-110B-4FDC-9AF7-7D7FAAFAD338}" type="parTrans" cxnId="{DED939D7-E146-491E-8A7F-0EB0C8F51E98}">
      <dgm:prSet/>
      <dgm:spPr/>
      <dgm:t>
        <a:bodyPr/>
        <a:lstStyle/>
        <a:p>
          <a:endParaRPr lang="en-IN"/>
        </a:p>
      </dgm:t>
    </dgm:pt>
    <dgm:pt modelId="{D919D187-1411-49A7-A876-B1841D46598A}" type="sibTrans" cxnId="{DED939D7-E146-491E-8A7F-0EB0C8F51E98}">
      <dgm:prSet/>
      <dgm:spPr/>
      <dgm:t>
        <a:bodyPr/>
        <a:lstStyle/>
        <a:p>
          <a:endParaRPr lang="en-IN"/>
        </a:p>
      </dgm:t>
    </dgm:pt>
    <dgm:pt modelId="{0F5ED957-4E11-407F-8EB2-97BC4C84C55C}">
      <dgm:prSet/>
      <dgm:spPr/>
      <dgm:t>
        <a:bodyPr/>
        <a:lstStyle/>
        <a:p>
          <a:pPr rtl="0"/>
          <a:r>
            <a:rPr lang="en-US" b="0" i="0" smtClean="0"/>
            <a:t>Premium bundle</a:t>
          </a:r>
          <a:endParaRPr lang="en-IN"/>
        </a:p>
      </dgm:t>
    </dgm:pt>
    <dgm:pt modelId="{EAC80591-4575-4BCD-9679-5009014A6E80}" type="parTrans" cxnId="{D6EA722B-337D-44E6-BDC1-DB772C45F528}">
      <dgm:prSet/>
      <dgm:spPr/>
      <dgm:t>
        <a:bodyPr/>
        <a:lstStyle/>
        <a:p>
          <a:endParaRPr lang="en-IN"/>
        </a:p>
      </dgm:t>
    </dgm:pt>
    <dgm:pt modelId="{A84BDD2F-A086-435D-909A-AEDA20C46DF5}" type="sibTrans" cxnId="{D6EA722B-337D-44E6-BDC1-DB772C45F528}">
      <dgm:prSet/>
      <dgm:spPr/>
      <dgm:t>
        <a:bodyPr/>
        <a:lstStyle/>
        <a:p>
          <a:endParaRPr lang="en-IN"/>
        </a:p>
      </dgm:t>
    </dgm:pt>
    <dgm:pt modelId="{4289EC6B-D074-437A-8A9B-521F1F88D474}">
      <dgm:prSet/>
      <dgm:spPr/>
      <dgm:t>
        <a:bodyPr/>
        <a:lstStyle/>
        <a:p>
          <a:endParaRPr lang="en-IN"/>
        </a:p>
      </dgm:t>
    </dgm:pt>
    <dgm:pt modelId="{F5923E44-A16D-486D-ACCA-42939513C51C}" type="parTrans" cxnId="{3D1637C3-A732-4873-A2C4-37D06F6E1A2C}">
      <dgm:prSet/>
      <dgm:spPr/>
      <dgm:t>
        <a:bodyPr/>
        <a:lstStyle/>
        <a:p>
          <a:endParaRPr lang="en-IN"/>
        </a:p>
      </dgm:t>
    </dgm:pt>
    <dgm:pt modelId="{66811C02-7161-41EE-8312-FB38F94C6D04}" type="sibTrans" cxnId="{3D1637C3-A732-4873-A2C4-37D06F6E1A2C}">
      <dgm:prSet/>
      <dgm:spPr/>
      <dgm:t>
        <a:bodyPr/>
        <a:lstStyle/>
        <a:p>
          <a:endParaRPr lang="en-IN"/>
        </a:p>
      </dgm:t>
    </dgm:pt>
    <dgm:pt modelId="{6B182DE7-CCBE-48CB-8ECF-1D1BC493ED20}">
      <dgm:prSet/>
      <dgm:spPr/>
      <dgm:t>
        <a:bodyPr/>
        <a:lstStyle/>
        <a:p>
          <a:endParaRPr lang="en-IN"/>
        </a:p>
      </dgm:t>
    </dgm:pt>
    <dgm:pt modelId="{F97DF321-72D0-47CE-A622-1B37435F2F50}" type="parTrans" cxnId="{116D12FE-57E8-4EBC-9DA5-557A590A829D}">
      <dgm:prSet/>
      <dgm:spPr/>
      <dgm:t>
        <a:bodyPr/>
        <a:lstStyle/>
        <a:p>
          <a:endParaRPr lang="en-IN"/>
        </a:p>
      </dgm:t>
    </dgm:pt>
    <dgm:pt modelId="{367031C6-C806-4BE1-82D0-7D2F20CD720C}" type="sibTrans" cxnId="{116D12FE-57E8-4EBC-9DA5-557A590A829D}">
      <dgm:prSet/>
      <dgm:spPr/>
      <dgm:t>
        <a:bodyPr/>
        <a:lstStyle/>
        <a:p>
          <a:endParaRPr lang="en-IN"/>
        </a:p>
      </dgm:t>
    </dgm:pt>
    <dgm:pt modelId="{21D2F6DF-8309-40C1-8737-DF98A76F740E}" type="pres">
      <dgm:prSet presAssocID="{0FE4B79D-4B0F-42A3-BE2C-73814B58B26E}" presName="matrix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0EB1926-4886-449D-AB9B-2BDDDB2C1A53}" type="pres">
      <dgm:prSet presAssocID="{0FE4B79D-4B0F-42A3-BE2C-73814B58B26E}" presName="diamond" presStyleLbl="bgShp" presStyleIdx="0" presStyleCnt="1" custScaleX="118672" custLinFactNeighborX="417" custLinFactNeighborY="-417"/>
      <dgm:spPr/>
    </dgm:pt>
    <dgm:pt modelId="{A829F71F-1ADE-4EAD-8A04-2251E4FCFFC4}" type="pres">
      <dgm:prSet presAssocID="{0FE4B79D-4B0F-42A3-BE2C-73814B58B26E}" presName="quad1" presStyleLbl="node1" presStyleIdx="0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1D88907-1ECD-4C3B-B67A-9D128D1450A4}" type="pres">
      <dgm:prSet presAssocID="{0FE4B79D-4B0F-42A3-BE2C-73814B58B26E}" presName="quad2" presStyleLbl="node1" presStyleIdx="1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901593A-F9E5-457D-801A-DDA6AFF39F34}" type="pres">
      <dgm:prSet presAssocID="{0FE4B79D-4B0F-42A3-BE2C-73814B58B26E}" presName="quad3" presStyleLbl="node1" presStyleIdx="2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FA46FC-C134-424F-96A6-5978D3544F42}" type="pres">
      <dgm:prSet presAssocID="{0FE4B79D-4B0F-42A3-BE2C-73814B58B26E}" presName="quad4" presStyleLbl="node1" presStyleIdx="3" presStyleCnt="4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7EC7CC68-36BC-4525-B31E-4B6F3E058895}" type="presOf" srcId="{99F90429-2ED8-4D47-B341-2D0A30D0732D}" destId="{11D88907-1ECD-4C3B-B67A-9D128D1450A4}" srcOrd="0" destOrd="2" presId="urn:microsoft.com/office/officeart/2005/8/layout/matrix3"/>
    <dgm:cxn modelId="{9D02A218-6A58-4B40-9616-CEFEF0C6B6DC}" srcId="{0FE4B79D-4B0F-42A3-BE2C-73814B58B26E}" destId="{5FC77C48-781E-4BA8-8359-69C1AED98F38}" srcOrd="3" destOrd="0" parTransId="{C557555B-616B-409C-A1B9-A795952B6F11}" sibTransId="{A303CC56-3C3C-4BEF-947F-8D80D8785239}"/>
    <dgm:cxn modelId="{116D12FE-57E8-4EBC-9DA5-557A590A829D}" srcId="{4289EC6B-D074-437A-8A9B-521F1F88D474}" destId="{6B182DE7-CCBE-48CB-8ECF-1D1BC493ED20}" srcOrd="0" destOrd="0" parTransId="{F97DF321-72D0-47CE-A622-1B37435F2F50}" sibTransId="{367031C6-C806-4BE1-82D0-7D2F20CD720C}"/>
    <dgm:cxn modelId="{83016709-14DD-4CEC-B4BD-ABB1978C5968}" type="presOf" srcId="{0F5ED957-4E11-407F-8EB2-97BC4C84C55C}" destId="{9CFA46FC-C134-424F-96A6-5978D3544F42}" srcOrd="0" destOrd="2" presId="urn:microsoft.com/office/officeart/2005/8/layout/matrix3"/>
    <dgm:cxn modelId="{DED939D7-E146-491E-8A7F-0EB0C8F51E98}" srcId="{5FC77C48-781E-4BA8-8359-69C1AED98F38}" destId="{2DF46878-E948-48F0-A04C-8F4DDDBF8AB5}" srcOrd="0" destOrd="0" parTransId="{259578EB-110B-4FDC-9AF7-7D7FAAFAD338}" sibTransId="{D919D187-1411-49A7-A876-B1841D46598A}"/>
    <dgm:cxn modelId="{B013B69F-A82E-4081-AC39-732F22B1C159}" srcId="{E8F77073-76F6-453F-8E77-B1661D262B86}" destId="{AC1D1F0D-7FD9-4BAD-B997-F73858AAB5EE}" srcOrd="0" destOrd="0" parTransId="{3C4150C9-D227-4B95-8063-C9B338194D45}" sibTransId="{C4D651CF-686F-4475-A6A5-B0431836497B}"/>
    <dgm:cxn modelId="{5DB78275-96D6-41CA-BBAD-B85D1B772143}" type="presOf" srcId="{DBC2D687-C7D7-4CD2-BDE6-4453B8C698DC}" destId="{A829F71F-1ADE-4EAD-8A04-2251E4FCFFC4}" srcOrd="0" destOrd="0" presId="urn:microsoft.com/office/officeart/2005/8/layout/matrix3"/>
    <dgm:cxn modelId="{D1819D44-7D47-446C-B349-B9F6036056F1}" srcId="{DBC2D687-C7D7-4CD2-BDE6-4453B8C698DC}" destId="{487A7449-FF70-4A18-8A73-AAC1E9EE8961}" srcOrd="0" destOrd="0" parTransId="{5017313F-35CE-4744-AED1-4A8F8CB265D4}" sibTransId="{57430F2B-77EB-4028-96A5-2360AEF9191B}"/>
    <dgm:cxn modelId="{68E63902-BBE4-431A-8CC5-6468C75E5D32}" srcId="{0FE4B79D-4B0F-42A3-BE2C-73814B58B26E}" destId="{36ED7ADD-0174-43FA-B7D2-46113129FED9}" srcOrd="2" destOrd="0" parTransId="{A9129007-2C1C-4593-9F52-4CB73DBFF401}" sibTransId="{69F5CF06-CB9E-4A9C-9A89-1F082C603AFB}"/>
    <dgm:cxn modelId="{D722583B-B2A2-4552-97E9-E4500D9245E9}" srcId="{0FE4B79D-4B0F-42A3-BE2C-73814B58B26E}" destId="{DBC2D687-C7D7-4CD2-BDE6-4453B8C698DC}" srcOrd="0" destOrd="0" parTransId="{CC5BF611-C636-4F37-B186-CC4A0D3CAED0}" sibTransId="{4AD3B167-9A7B-4778-B997-0486633B9974}"/>
    <dgm:cxn modelId="{28D7D4A4-4FC6-40D6-82AA-63DB469909F6}" srcId="{E8F77073-76F6-453F-8E77-B1661D262B86}" destId="{09C76507-A024-460E-A4CF-A9D8AD7DFA52}" srcOrd="2" destOrd="0" parTransId="{854FFB74-DE0A-4C75-A5B2-FF876368A602}" sibTransId="{736C3739-4645-4620-B7BD-6A1E02232239}"/>
    <dgm:cxn modelId="{D064E519-7C7C-49D9-B5FE-EABF9ED1CA34}" type="presOf" srcId="{E8F77073-76F6-453F-8E77-B1661D262B86}" destId="{11D88907-1ECD-4C3B-B67A-9D128D1450A4}" srcOrd="0" destOrd="0" presId="urn:microsoft.com/office/officeart/2005/8/layout/matrix3"/>
    <dgm:cxn modelId="{3746A0CE-2D1E-40E7-85FB-E6FDF454FD73}" type="presOf" srcId="{09C76507-A024-460E-A4CF-A9D8AD7DFA52}" destId="{11D88907-1ECD-4C3B-B67A-9D128D1450A4}" srcOrd="0" destOrd="3" presId="urn:microsoft.com/office/officeart/2005/8/layout/matrix3"/>
    <dgm:cxn modelId="{D6EA722B-337D-44E6-BDC1-DB772C45F528}" srcId="{5FC77C48-781E-4BA8-8359-69C1AED98F38}" destId="{0F5ED957-4E11-407F-8EB2-97BC4C84C55C}" srcOrd="1" destOrd="0" parTransId="{EAC80591-4575-4BCD-9679-5009014A6E80}" sibTransId="{A84BDD2F-A086-435D-909A-AEDA20C46DF5}"/>
    <dgm:cxn modelId="{C21494CD-7337-4766-B833-8DC159FCF63B}" type="presOf" srcId="{36ED7ADD-0174-43FA-B7D2-46113129FED9}" destId="{2901593A-F9E5-457D-801A-DDA6AFF39F34}" srcOrd="0" destOrd="0" presId="urn:microsoft.com/office/officeart/2005/8/layout/matrix3"/>
    <dgm:cxn modelId="{3D1637C3-A732-4873-A2C4-37D06F6E1A2C}" srcId="{0FE4B79D-4B0F-42A3-BE2C-73814B58B26E}" destId="{4289EC6B-D074-437A-8A9B-521F1F88D474}" srcOrd="4" destOrd="0" parTransId="{F5923E44-A16D-486D-ACCA-42939513C51C}" sibTransId="{66811C02-7161-41EE-8312-FB38F94C6D04}"/>
    <dgm:cxn modelId="{F4355152-5EF1-40DE-BCA6-02C6B3594A94}" type="presOf" srcId="{2DF46878-E948-48F0-A04C-8F4DDDBF8AB5}" destId="{9CFA46FC-C134-424F-96A6-5978D3544F42}" srcOrd="0" destOrd="1" presId="urn:microsoft.com/office/officeart/2005/8/layout/matrix3"/>
    <dgm:cxn modelId="{FD10E95B-D279-4FFD-AC24-EED0669AE5A3}" type="presOf" srcId="{AC1D1F0D-7FD9-4BAD-B997-F73858AAB5EE}" destId="{11D88907-1ECD-4C3B-B67A-9D128D1450A4}" srcOrd="0" destOrd="1" presId="urn:microsoft.com/office/officeart/2005/8/layout/matrix3"/>
    <dgm:cxn modelId="{ED5AE75F-2816-4687-968E-8BB8E9564F49}" type="presOf" srcId="{5FC77C48-781E-4BA8-8359-69C1AED98F38}" destId="{9CFA46FC-C134-424F-96A6-5978D3544F42}" srcOrd="0" destOrd="0" presId="urn:microsoft.com/office/officeart/2005/8/layout/matrix3"/>
    <dgm:cxn modelId="{87184378-CF34-414E-A52E-51DA17E978F0}" srcId="{DBC2D687-C7D7-4CD2-BDE6-4453B8C698DC}" destId="{92BB17BA-09F8-4ECC-8129-D59E95F0AFF5}" srcOrd="2" destOrd="0" parTransId="{30E269E6-8BF5-4490-9446-651EFFCE9F65}" sibTransId="{06C56690-C05F-4706-AE4D-3FF74F39F86A}"/>
    <dgm:cxn modelId="{65F7B3AB-3437-4191-A518-8AE65142A789}" type="presOf" srcId="{0FE4B79D-4B0F-42A3-BE2C-73814B58B26E}" destId="{21D2F6DF-8309-40C1-8737-DF98A76F740E}" srcOrd="0" destOrd="0" presId="urn:microsoft.com/office/officeart/2005/8/layout/matrix3"/>
    <dgm:cxn modelId="{2DFE6711-1D1B-4A0E-8BC6-0F5ABF05056C}" type="presOf" srcId="{487A7449-FF70-4A18-8A73-AAC1E9EE8961}" destId="{A829F71F-1ADE-4EAD-8A04-2251E4FCFFC4}" srcOrd="0" destOrd="1" presId="urn:microsoft.com/office/officeart/2005/8/layout/matrix3"/>
    <dgm:cxn modelId="{2243639B-44C8-4B01-82C8-564DCA1BA355}" srcId="{0FE4B79D-4B0F-42A3-BE2C-73814B58B26E}" destId="{E8F77073-76F6-453F-8E77-B1661D262B86}" srcOrd="1" destOrd="0" parTransId="{6294CC73-E10C-4A7D-A9DA-88D228297D08}" sibTransId="{7C8197EA-30A3-44FC-90B9-2025D88FD763}"/>
    <dgm:cxn modelId="{37BEA0A8-4EDF-47C5-B07E-85053951ABFC}" srcId="{E8F77073-76F6-453F-8E77-B1661D262B86}" destId="{99F90429-2ED8-4D47-B341-2D0A30D0732D}" srcOrd="1" destOrd="0" parTransId="{E731B593-CEEC-4198-9C63-BD85D84B90CB}" sibTransId="{D57E2B20-FDF3-455B-838B-6586D181BDA1}"/>
    <dgm:cxn modelId="{5EDA7C27-1890-4919-A321-6B85008BF9AB}" type="presOf" srcId="{92BB17BA-09F8-4ECC-8129-D59E95F0AFF5}" destId="{A829F71F-1ADE-4EAD-8A04-2251E4FCFFC4}" srcOrd="0" destOrd="3" presId="urn:microsoft.com/office/officeart/2005/8/layout/matrix3"/>
    <dgm:cxn modelId="{290E2021-AD20-402E-B756-673F999308D3}" type="presOf" srcId="{0594CAE1-C1D5-4774-9785-E8C86EB677B0}" destId="{A829F71F-1ADE-4EAD-8A04-2251E4FCFFC4}" srcOrd="0" destOrd="2" presId="urn:microsoft.com/office/officeart/2005/8/layout/matrix3"/>
    <dgm:cxn modelId="{FED184FF-8F66-4F41-A393-C8C514EB3173}" srcId="{DBC2D687-C7D7-4CD2-BDE6-4453B8C698DC}" destId="{0594CAE1-C1D5-4774-9785-E8C86EB677B0}" srcOrd="1" destOrd="0" parTransId="{8534F8F2-F971-42FD-9647-AEEBF8F52B2B}" sibTransId="{4537F4B2-1642-4FAE-8362-15286A96E347}"/>
    <dgm:cxn modelId="{F4E93054-0BEE-4757-BC20-C31D368FFBFC}" type="presParOf" srcId="{21D2F6DF-8309-40C1-8737-DF98A76F740E}" destId="{E0EB1926-4886-449D-AB9B-2BDDDB2C1A53}" srcOrd="0" destOrd="0" presId="urn:microsoft.com/office/officeart/2005/8/layout/matrix3"/>
    <dgm:cxn modelId="{A3B6E139-7AD8-4DEC-80E0-EB68B8595709}" type="presParOf" srcId="{21D2F6DF-8309-40C1-8737-DF98A76F740E}" destId="{A829F71F-1ADE-4EAD-8A04-2251E4FCFFC4}" srcOrd="1" destOrd="0" presId="urn:microsoft.com/office/officeart/2005/8/layout/matrix3"/>
    <dgm:cxn modelId="{6E78D493-A075-4BEE-914B-483CFFF39F40}" type="presParOf" srcId="{21D2F6DF-8309-40C1-8737-DF98A76F740E}" destId="{11D88907-1ECD-4C3B-B67A-9D128D1450A4}" srcOrd="2" destOrd="0" presId="urn:microsoft.com/office/officeart/2005/8/layout/matrix3"/>
    <dgm:cxn modelId="{0ED33C14-8C02-48C2-B542-36428F2D9EDF}" type="presParOf" srcId="{21D2F6DF-8309-40C1-8737-DF98A76F740E}" destId="{2901593A-F9E5-457D-801A-DDA6AFF39F34}" srcOrd="3" destOrd="0" presId="urn:microsoft.com/office/officeart/2005/8/layout/matrix3"/>
    <dgm:cxn modelId="{C1211BD9-D29C-4DCF-A846-CAED212DF6CA}" type="presParOf" srcId="{21D2F6DF-8309-40C1-8737-DF98A76F740E}" destId="{9CFA46FC-C134-424F-96A6-5978D3544F42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83B18A7A-91E4-4CA2-BF07-E7D2CE4F525C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AE79AEBE-730B-4B98-8230-F2383ECE6329}">
      <dgm:prSet/>
      <dgm:spPr/>
      <dgm:t>
        <a:bodyPr/>
        <a:lstStyle/>
        <a:p>
          <a:pPr rtl="0"/>
          <a:r>
            <a:rPr lang="en-IN" b="1" i="0" smtClean="0"/>
            <a:t>Hero Section</a:t>
          </a:r>
          <a:endParaRPr lang="en-IN"/>
        </a:p>
      </dgm:t>
    </dgm:pt>
    <dgm:pt modelId="{A12E752E-A086-4170-ACB6-AEEB4AF58628}" type="parTrans" cxnId="{9B2FF301-AEE2-43C1-A8FF-E9E70EB9B7A9}">
      <dgm:prSet/>
      <dgm:spPr/>
      <dgm:t>
        <a:bodyPr/>
        <a:lstStyle/>
        <a:p>
          <a:endParaRPr lang="en-IN"/>
        </a:p>
      </dgm:t>
    </dgm:pt>
    <dgm:pt modelId="{FAF6B9C9-D4DA-4382-8A54-CFD3AE572328}" type="sibTrans" cxnId="{9B2FF301-AEE2-43C1-A8FF-E9E70EB9B7A9}">
      <dgm:prSet/>
      <dgm:spPr/>
      <dgm:t>
        <a:bodyPr/>
        <a:lstStyle/>
        <a:p>
          <a:endParaRPr lang="en-IN"/>
        </a:p>
      </dgm:t>
    </dgm:pt>
    <dgm:pt modelId="{FF094942-3FA0-4064-9E39-CAF3497E88E7}">
      <dgm:prSet/>
      <dgm:spPr/>
      <dgm:t>
        <a:bodyPr/>
        <a:lstStyle/>
        <a:p>
          <a:pPr rtl="0"/>
          <a:r>
            <a:rPr lang="en-IN" b="0" i="0" smtClean="0"/>
            <a:t>Title: “All-in-One Content &amp; Visual Templates”</a:t>
          </a:r>
          <a:endParaRPr lang="en-IN"/>
        </a:p>
      </dgm:t>
    </dgm:pt>
    <dgm:pt modelId="{4D891272-07EC-422E-BBFC-03E8EE603B80}" type="parTrans" cxnId="{D74ED677-956C-478A-9495-D061016A7EA9}">
      <dgm:prSet/>
      <dgm:spPr/>
      <dgm:t>
        <a:bodyPr/>
        <a:lstStyle/>
        <a:p>
          <a:endParaRPr lang="en-IN"/>
        </a:p>
      </dgm:t>
    </dgm:pt>
    <dgm:pt modelId="{6BE41AF5-EF88-4586-AAD5-6B4987F7E76C}" type="sibTrans" cxnId="{D74ED677-956C-478A-9495-D061016A7EA9}">
      <dgm:prSet/>
      <dgm:spPr/>
      <dgm:t>
        <a:bodyPr/>
        <a:lstStyle/>
        <a:p>
          <a:endParaRPr lang="en-IN"/>
        </a:p>
      </dgm:t>
    </dgm:pt>
    <dgm:pt modelId="{DE587D80-69BC-4BC0-99D5-EA8D4EAA82DA}">
      <dgm:prSet/>
      <dgm:spPr/>
      <dgm:t>
        <a:bodyPr/>
        <a:lstStyle/>
        <a:p>
          <a:pPr rtl="0"/>
          <a:r>
            <a:rPr lang="en-IN" b="0" i="0" smtClean="0"/>
            <a:t>Subtitle: Ready-made resources to plan, design, and deliver impactful content.</a:t>
          </a:r>
          <a:endParaRPr lang="en-IN"/>
        </a:p>
      </dgm:t>
    </dgm:pt>
    <dgm:pt modelId="{451E8971-3498-4018-B632-D20689338579}" type="parTrans" cxnId="{60E05DCB-F15E-4BED-8678-7830C1721595}">
      <dgm:prSet/>
      <dgm:spPr/>
      <dgm:t>
        <a:bodyPr/>
        <a:lstStyle/>
        <a:p>
          <a:endParaRPr lang="en-IN"/>
        </a:p>
      </dgm:t>
    </dgm:pt>
    <dgm:pt modelId="{C7812C5D-AE13-49BB-B768-7306264A925C}" type="sibTrans" cxnId="{60E05DCB-F15E-4BED-8678-7830C1721595}">
      <dgm:prSet/>
      <dgm:spPr/>
      <dgm:t>
        <a:bodyPr/>
        <a:lstStyle/>
        <a:p>
          <a:endParaRPr lang="en-IN"/>
        </a:p>
      </dgm:t>
    </dgm:pt>
    <dgm:pt modelId="{8A47D1F5-D5CF-4C37-85D1-30F4FCF0D516}">
      <dgm:prSet/>
      <dgm:spPr/>
      <dgm:t>
        <a:bodyPr/>
        <a:lstStyle/>
        <a:p>
          <a:pPr rtl="0"/>
          <a:r>
            <a:rPr lang="en-IN" b="1" i="0" smtClean="0"/>
            <a:t>Category Introduction</a:t>
          </a:r>
          <a:endParaRPr lang="en-IN"/>
        </a:p>
      </dgm:t>
    </dgm:pt>
    <dgm:pt modelId="{2BEB150C-4EB1-4A9C-8CAC-852A7D359C46}" type="parTrans" cxnId="{48B57628-FA3A-4DAE-AB9C-6E361971CA28}">
      <dgm:prSet/>
      <dgm:spPr/>
      <dgm:t>
        <a:bodyPr/>
        <a:lstStyle/>
        <a:p>
          <a:endParaRPr lang="en-IN"/>
        </a:p>
      </dgm:t>
    </dgm:pt>
    <dgm:pt modelId="{EAA3BE27-99FF-47E9-A6A3-38F5AEA589F8}" type="sibTrans" cxnId="{48B57628-FA3A-4DAE-AB9C-6E361971CA28}">
      <dgm:prSet/>
      <dgm:spPr/>
      <dgm:t>
        <a:bodyPr/>
        <a:lstStyle/>
        <a:p>
          <a:endParaRPr lang="en-IN"/>
        </a:p>
      </dgm:t>
    </dgm:pt>
    <dgm:pt modelId="{50DD9488-FA03-49F9-B436-11A5142CBFCC}">
      <dgm:prSet/>
      <dgm:spPr/>
      <dgm:t>
        <a:bodyPr/>
        <a:lstStyle/>
        <a:p>
          <a:pPr rtl="0"/>
          <a:r>
            <a:rPr lang="en-IN" b="0" i="0" smtClean="0"/>
            <a:t>Why templates are important</a:t>
          </a:r>
          <a:endParaRPr lang="en-IN"/>
        </a:p>
      </dgm:t>
    </dgm:pt>
    <dgm:pt modelId="{92B31DE8-BAD0-4822-BC13-CD29BC90284B}" type="parTrans" cxnId="{301A3C58-ED4D-40BC-8E33-4FE52C5E0069}">
      <dgm:prSet/>
      <dgm:spPr/>
      <dgm:t>
        <a:bodyPr/>
        <a:lstStyle/>
        <a:p>
          <a:endParaRPr lang="en-IN"/>
        </a:p>
      </dgm:t>
    </dgm:pt>
    <dgm:pt modelId="{CA8EAF49-3A89-411A-8807-4A42F511554B}" type="sibTrans" cxnId="{301A3C58-ED4D-40BC-8E33-4FE52C5E0069}">
      <dgm:prSet/>
      <dgm:spPr/>
      <dgm:t>
        <a:bodyPr/>
        <a:lstStyle/>
        <a:p>
          <a:endParaRPr lang="en-IN"/>
        </a:p>
      </dgm:t>
    </dgm:pt>
    <dgm:pt modelId="{31D225A0-56A4-44D2-9BDD-7DF74C9B80A9}">
      <dgm:prSet/>
      <dgm:spPr/>
      <dgm:t>
        <a:bodyPr/>
        <a:lstStyle/>
        <a:p>
          <a:pPr rtl="0"/>
          <a:r>
            <a:rPr lang="en-IN" b="0" i="0" smtClean="0"/>
            <a:t>How Flinkit simplifies strategy execution</a:t>
          </a:r>
          <a:endParaRPr lang="en-IN"/>
        </a:p>
      </dgm:t>
    </dgm:pt>
    <dgm:pt modelId="{A609B776-349E-43F9-8533-BA0D4C9626AB}" type="parTrans" cxnId="{62BE5A56-883B-482F-896C-BF1FB3A5D6CA}">
      <dgm:prSet/>
      <dgm:spPr/>
      <dgm:t>
        <a:bodyPr/>
        <a:lstStyle/>
        <a:p>
          <a:endParaRPr lang="en-IN"/>
        </a:p>
      </dgm:t>
    </dgm:pt>
    <dgm:pt modelId="{330982CB-7BB1-4129-B811-671F06308F81}" type="sibTrans" cxnId="{62BE5A56-883B-482F-896C-BF1FB3A5D6CA}">
      <dgm:prSet/>
      <dgm:spPr/>
      <dgm:t>
        <a:bodyPr/>
        <a:lstStyle/>
        <a:p>
          <a:endParaRPr lang="en-IN"/>
        </a:p>
      </dgm:t>
    </dgm:pt>
    <dgm:pt modelId="{4C41578D-971A-4DF7-B52D-8809AE866E20}">
      <dgm:prSet/>
      <dgm:spPr/>
      <dgm:t>
        <a:bodyPr/>
        <a:lstStyle/>
        <a:p>
          <a:pPr rtl="0"/>
          <a:r>
            <a:rPr lang="en-IN" b="1" i="0" smtClean="0"/>
            <a:t>Template Categories</a:t>
          </a:r>
          <a:endParaRPr lang="en-IN"/>
        </a:p>
      </dgm:t>
    </dgm:pt>
    <dgm:pt modelId="{DB6FAD04-525A-4EB7-B371-D8EC3757284C}" type="parTrans" cxnId="{FFF101A4-07EB-4A07-82CA-55E83246858F}">
      <dgm:prSet/>
      <dgm:spPr/>
      <dgm:t>
        <a:bodyPr/>
        <a:lstStyle/>
        <a:p>
          <a:endParaRPr lang="en-IN"/>
        </a:p>
      </dgm:t>
    </dgm:pt>
    <dgm:pt modelId="{3E17030C-CCB2-4B66-9976-0BFE65267023}" type="sibTrans" cxnId="{FFF101A4-07EB-4A07-82CA-55E83246858F}">
      <dgm:prSet/>
      <dgm:spPr/>
      <dgm:t>
        <a:bodyPr/>
        <a:lstStyle/>
        <a:p>
          <a:endParaRPr lang="en-IN"/>
        </a:p>
      </dgm:t>
    </dgm:pt>
    <dgm:pt modelId="{42D3C593-DABA-477F-B4F6-3BD4845EA14E}">
      <dgm:prSet/>
      <dgm:spPr/>
      <dgm:t>
        <a:bodyPr/>
        <a:lstStyle/>
        <a:p>
          <a:pPr rtl="0"/>
          <a:r>
            <a:rPr lang="en-IN" b="1" i="0" smtClean="0"/>
            <a:t>Calendars</a:t>
          </a:r>
          <a:r>
            <a:rPr lang="en-IN" b="0" i="0" smtClean="0"/>
            <a:t> → Plan campaigns with ease (link to product page)</a:t>
          </a:r>
          <a:endParaRPr lang="en-IN"/>
        </a:p>
      </dgm:t>
    </dgm:pt>
    <dgm:pt modelId="{7047F6BA-26E7-4241-88FA-CD51364846CA}" type="parTrans" cxnId="{B39E923C-209B-4515-8469-560501950122}">
      <dgm:prSet/>
      <dgm:spPr/>
      <dgm:t>
        <a:bodyPr/>
        <a:lstStyle/>
        <a:p>
          <a:endParaRPr lang="en-IN"/>
        </a:p>
      </dgm:t>
    </dgm:pt>
    <dgm:pt modelId="{6407C103-5DBB-49D6-A574-89E7BC8B1CD4}" type="sibTrans" cxnId="{B39E923C-209B-4515-8469-560501950122}">
      <dgm:prSet/>
      <dgm:spPr/>
      <dgm:t>
        <a:bodyPr/>
        <a:lstStyle/>
        <a:p>
          <a:endParaRPr lang="en-IN"/>
        </a:p>
      </dgm:t>
    </dgm:pt>
    <dgm:pt modelId="{222B91E3-69F2-472A-AA13-FF6A28CE3844}">
      <dgm:prSet/>
      <dgm:spPr/>
      <dgm:t>
        <a:bodyPr/>
        <a:lstStyle/>
        <a:p>
          <a:pPr rtl="0"/>
          <a:r>
            <a:rPr lang="en-IN" b="1" i="0" smtClean="0"/>
            <a:t>Infographics</a:t>
          </a:r>
          <a:r>
            <a:rPr lang="en-IN" b="0" i="0" smtClean="0"/>
            <a:t> → Turn data into stories</a:t>
          </a:r>
          <a:endParaRPr lang="en-IN"/>
        </a:p>
      </dgm:t>
    </dgm:pt>
    <dgm:pt modelId="{79224DAB-B73C-47D9-AB4A-AD63D0375A5B}" type="parTrans" cxnId="{4C3DB92E-C1C3-40E0-934A-93F41A67EE0F}">
      <dgm:prSet/>
      <dgm:spPr/>
      <dgm:t>
        <a:bodyPr/>
        <a:lstStyle/>
        <a:p>
          <a:endParaRPr lang="en-IN"/>
        </a:p>
      </dgm:t>
    </dgm:pt>
    <dgm:pt modelId="{3D19B847-9812-449F-A227-B4A2BA71E07D}" type="sibTrans" cxnId="{4C3DB92E-C1C3-40E0-934A-93F41A67EE0F}">
      <dgm:prSet/>
      <dgm:spPr/>
      <dgm:t>
        <a:bodyPr/>
        <a:lstStyle/>
        <a:p>
          <a:endParaRPr lang="en-IN"/>
        </a:p>
      </dgm:t>
    </dgm:pt>
    <dgm:pt modelId="{C72DC187-9163-4ABE-B086-9A59BEDBF9AA}">
      <dgm:prSet/>
      <dgm:spPr/>
      <dgm:t>
        <a:bodyPr/>
        <a:lstStyle/>
        <a:p>
          <a:pPr rtl="0"/>
          <a:r>
            <a:rPr lang="en-IN" b="1" i="0" smtClean="0"/>
            <a:t>Social Media Packs</a:t>
          </a:r>
          <a:r>
            <a:rPr lang="en-IN" b="0" i="0" smtClean="0"/>
            <a:t> → Pre-designed Canva/PSD templates</a:t>
          </a:r>
          <a:endParaRPr lang="en-IN"/>
        </a:p>
      </dgm:t>
    </dgm:pt>
    <dgm:pt modelId="{A6FD393A-DE9E-4C35-B6EC-031A8AE56062}" type="parTrans" cxnId="{81FA559A-E29E-4D67-93F4-86368114B92F}">
      <dgm:prSet/>
      <dgm:spPr/>
      <dgm:t>
        <a:bodyPr/>
        <a:lstStyle/>
        <a:p>
          <a:endParaRPr lang="en-IN"/>
        </a:p>
      </dgm:t>
    </dgm:pt>
    <dgm:pt modelId="{06842F5D-95C9-4ADB-9FA1-0ED2D3275234}" type="sibTrans" cxnId="{81FA559A-E29E-4D67-93F4-86368114B92F}">
      <dgm:prSet/>
      <dgm:spPr/>
      <dgm:t>
        <a:bodyPr/>
        <a:lstStyle/>
        <a:p>
          <a:endParaRPr lang="en-IN"/>
        </a:p>
      </dgm:t>
    </dgm:pt>
    <dgm:pt modelId="{7BE82153-3F0A-4C92-9CA9-3E7630F80009}">
      <dgm:prSet/>
      <dgm:spPr/>
      <dgm:t>
        <a:bodyPr/>
        <a:lstStyle/>
        <a:p>
          <a:pPr rtl="0"/>
          <a:r>
            <a:rPr lang="en-IN" b="1" i="0" smtClean="0"/>
            <a:t>Presentation Decks</a:t>
          </a:r>
          <a:r>
            <a:rPr lang="en-IN" b="0" i="0" smtClean="0"/>
            <a:t> → Strategy &amp; pitch-ready slides</a:t>
          </a:r>
          <a:endParaRPr lang="en-IN"/>
        </a:p>
      </dgm:t>
    </dgm:pt>
    <dgm:pt modelId="{2DA359BF-C349-4446-AF16-278DF371CBE9}" type="parTrans" cxnId="{C956D0A5-D577-47ED-8A8F-114465302F3A}">
      <dgm:prSet/>
      <dgm:spPr/>
      <dgm:t>
        <a:bodyPr/>
        <a:lstStyle/>
        <a:p>
          <a:endParaRPr lang="en-IN"/>
        </a:p>
      </dgm:t>
    </dgm:pt>
    <dgm:pt modelId="{DDD20062-49A8-4B24-8BEF-98B357662F45}" type="sibTrans" cxnId="{C956D0A5-D577-47ED-8A8F-114465302F3A}">
      <dgm:prSet/>
      <dgm:spPr/>
      <dgm:t>
        <a:bodyPr/>
        <a:lstStyle/>
        <a:p>
          <a:endParaRPr lang="en-IN"/>
        </a:p>
      </dgm:t>
    </dgm:pt>
    <dgm:pt modelId="{28553CF5-3F70-4360-9DED-C01BC53DC316}" type="pres">
      <dgm:prSet presAssocID="{83B18A7A-91E4-4CA2-BF07-E7D2CE4F525C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E84E214C-0460-4627-BB2E-ADC271FAE123}" type="pres">
      <dgm:prSet presAssocID="{AE79AEBE-730B-4B98-8230-F2383ECE6329}" presName="composite" presStyleCnt="0"/>
      <dgm:spPr/>
    </dgm:pt>
    <dgm:pt modelId="{3401D662-65B5-4AC9-BB69-6B3A400AB361}" type="pres">
      <dgm:prSet presAssocID="{AE79AEBE-730B-4B98-8230-F2383ECE6329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AA791CC-EBD1-4F45-B24C-5622F274C66B}" type="pres">
      <dgm:prSet presAssocID="{AE79AEBE-730B-4B98-8230-F2383ECE6329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9C7AF72-0506-4FA7-B513-DE5918168624}" type="pres">
      <dgm:prSet presAssocID="{FAF6B9C9-D4DA-4382-8A54-CFD3AE572328}" presName="space" presStyleCnt="0"/>
      <dgm:spPr/>
    </dgm:pt>
    <dgm:pt modelId="{2A360782-0727-4D58-8EBA-6CB62C38B5CF}" type="pres">
      <dgm:prSet presAssocID="{8A47D1F5-D5CF-4C37-85D1-30F4FCF0D516}" presName="composite" presStyleCnt="0"/>
      <dgm:spPr/>
    </dgm:pt>
    <dgm:pt modelId="{B2A9CDE7-6701-45CF-B932-D92F1BF15726}" type="pres">
      <dgm:prSet presAssocID="{8A47D1F5-D5CF-4C37-85D1-30F4FCF0D516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6BEAF95-88B2-4209-B4F6-089972C411A0}" type="pres">
      <dgm:prSet presAssocID="{8A47D1F5-D5CF-4C37-85D1-30F4FCF0D516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C2039F-C0AB-4597-8D71-9D8CAEC02F21}" type="pres">
      <dgm:prSet presAssocID="{EAA3BE27-99FF-47E9-A6A3-38F5AEA589F8}" presName="space" presStyleCnt="0"/>
      <dgm:spPr/>
    </dgm:pt>
    <dgm:pt modelId="{9C8EEF9A-E98E-48B6-A2B1-C7FCC5F2E6E7}" type="pres">
      <dgm:prSet presAssocID="{4C41578D-971A-4DF7-B52D-8809AE866E20}" presName="composite" presStyleCnt="0"/>
      <dgm:spPr/>
    </dgm:pt>
    <dgm:pt modelId="{935DB62F-9839-4F3C-A71E-9CC831504AD1}" type="pres">
      <dgm:prSet presAssocID="{4C41578D-971A-4DF7-B52D-8809AE866E20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E6C263-77B2-458C-8E29-A4B7EA7CDA79}" type="pres">
      <dgm:prSet presAssocID="{4C41578D-971A-4DF7-B52D-8809AE866E20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B39E923C-209B-4515-8469-560501950122}" srcId="{4C41578D-971A-4DF7-B52D-8809AE866E20}" destId="{42D3C593-DABA-477F-B4F6-3BD4845EA14E}" srcOrd="0" destOrd="0" parTransId="{7047F6BA-26E7-4241-88FA-CD51364846CA}" sibTransId="{6407C103-5DBB-49D6-A574-89E7BC8B1CD4}"/>
    <dgm:cxn modelId="{4C3DB92E-C1C3-40E0-934A-93F41A67EE0F}" srcId="{4C41578D-971A-4DF7-B52D-8809AE866E20}" destId="{222B91E3-69F2-472A-AA13-FF6A28CE3844}" srcOrd="1" destOrd="0" parTransId="{79224DAB-B73C-47D9-AB4A-AD63D0375A5B}" sibTransId="{3D19B847-9812-449F-A227-B4A2BA71E07D}"/>
    <dgm:cxn modelId="{D74ED677-956C-478A-9495-D061016A7EA9}" srcId="{AE79AEBE-730B-4B98-8230-F2383ECE6329}" destId="{FF094942-3FA0-4064-9E39-CAF3497E88E7}" srcOrd="0" destOrd="0" parTransId="{4D891272-07EC-422E-BBFC-03E8EE603B80}" sibTransId="{6BE41AF5-EF88-4586-AAD5-6B4987F7E76C}"/>
    <dgm:cxn modelId="{98572989-4177-4E0A-B701-7C8FA5CCB067}" type="presOf" srcId="{7BE82153-3F0A-4C92-9CA9-3E7630F80009}" destId="{E0E6C263-77B2-458C-8E29-A4B7EA7CDA79}" srcOrd="0" destOrd="3" presId="urn:microsoft.com/office/officeart/2005/8/layout/hList1"/>
    <dgm:cxn modelId="{D4C63FDC-BDB3-4E5C-AF53-851940E2D36E}" type="presOf" srcId="{C72DC187-9163-4ABE-B086-9A59BEDBF9AA}" destId="{E0E6C263-77B2-458C-8E29-A4B7EA7CDA79}" srcOrd="0" destOrd="2" presId="urn:microsoft.com/office/officeart/2005/8/layout/hList1"/>
    <dgm:cxn modelId="{9B2FF301-AEE2-43C1-A8FF-E9E70EB9B7A9}" srcId="{83B18A7A-91E4-4CA2-BF07-E7D2CE4F525C}" destId="{AE79AEBE-730B-4B98-8230-F2383ECE6329}" srcOrd="0" destOrd="0" parTransId="{A12E752E-A086-4170-ACB6-AEEB4AF58628}" sibTransId="{FAF6B9C9-D4DA-4382-8A54-CFD3AE572328}"/>
    <dgm:cxn modelId="{62BE5A56-883B-482F-896C-BF1FB3A5D6CA}" srcId="{8A47D1F5-D5CF-4C37-85D1-30F4FCF0D516}" destId="{31D225A0-56A4-44D2-9BDD-7DF74C9B80A9}" srcOrd="1" destOrd="0" parTransId="{A609B776-349E-43F9-8533-BA0D4C9626AB}" sibTransId="{330982CB-7BB1-4129-B811-671F06308F81}"/>
    <dgm:cxn modelId="{329747FC-B6CA-461F-99D4-9339E2AB3D6C}" type="presOf" srcId="{DE587D80-69BC-4BC0-99D5-EA8D4EAA82DA}" destId="{7AA791CC-EBD1-4F45-B24C-5622F274C66B}" srcOrd="0" destOrd="1" presId="urn:microsoft.com/office/officeart/2005/8/layout/hList1"/>
    <dgm:cxn modelId="{57F6F1FA-A734-494A-8669-BDF88E06EACA}" type="presOf" srcId="{50DD9488-FA03-49F9-B436-11A5142CBFCC}" destId="{96BEAF95-88B2-4209-B4F6-089972C411A0}" srcOrd="0" destOrd="0" presId="urn:microsoft.com/office/officeart/2005/8/layout/hList1"/>
    <dgm:cxn modelId="{60E05DCB-F15E-4BED-8678-7830C1721595}" srcId="{AE79AEBE-730B-4B98-8230-F2383ECE6329}" destId="{DE587D80-69BC-4BC0-99D5-EA8D4EAA82DA}" srcOrd="1" destOrd="0" parTransId="{451E8971-3498-4018-B632-D20689338579}" sibTransId="{C7812C5D-AE13-49BB-B768-7306264A925C}"/>
    <dgm:cxn modelId="{D716B579-BD98-4C0F-8ECA-5107127958F7}" type="presOf" srcId="{8A47D1F5-D5CF-4C37-85D1-30F4FCF0D516}" destId="{B2A9CDE7-6701-45CF-B932-D92F1BF15726}" srcOrd="0" destOrd="0" presId="urn:microsoft.com/office/officeart/2005/8/layout/hList1"/>
    <dgm:cxn modelId="{538F979D-4038-4E20-95CC-63539F4DDEE5}" type="presOf" srcId="{31D225A0-56A4-44D2-9BDD-7DF74C9B80A9}" destId="{96BEAF95-88B2-4209-B4F6-089972C411A0}" srcOrd="0" destOrd="1" presId="urn:microsoft.com/office/officeart/2005/8/layout/hList1"/>
    <dgm:cxn modelId="{7629ECCD-860E-403A-B39E-17E46B66D12D}" type="presOf" srcId="{42D3C593-DABA-477F-B4F6-3BD4845EA14E}" destId="{E0E6C263-77B2-458C-8E29-A4B7EA7CDA79}" srcOrd="0" destOrd="0" presId="urn:microsoft.com/office/officeart/2005/8/layout/hList1"/>
    <dgm:cxn modelId="{5B944D11-CAFB-431F-9637-5934A34DC4D9}" type="presOf" srcId="{4C41578D-971A-4DF7-B52D-8809AE866E20}" destId="{935DB62F-9839-4F3C-A71E-9CC831504AD1}" srcOrd="0" destOrd="0" presId="urn:microsoft.com/office/officeart/2005/8/layout/hList1"/>
    <dgm:cxn modelId="{581CDA1B-0BA9-42FC-ABB6-7D8EFB1517EA}" type="presOf" srcId="{FF094942-3FA0-4064-9E39-CAF3497E88E7}" destId="{7AA791CC-EBD1-4F45-B24C-5622F274C66B}" srcOrd="0" destOrd="0" presId="urn:microsoft.com/office/officeart/2005/8/layout/hList1"/>
    <dgm:cxn modelId="{FFF101A4-07EB-4A07-82CA-55E83246858F}" srcId="{83B18A7A-91E4-4CA2-BF07-E7D2CE4F525C}" destId="{4C41578D-971A-4DF7-B52D-8809AE866E20}" srcOrd="2" destOrd="0" parTransId="{DB6FAD04-525A-4EB7-B371-D8EC3757284C}" sibTransId="{3E17030C-CCB2-4B66-9976-0BFE65267023}"/>
    <dgm:cxn modelId="{301A3C58-ED4D-40BC-8E33-4FE52C5E0069}" srcId="{8A47D1F5-D5CF-4C37-85D1-30F4FCF0D516}" destId="{50DD9488-FA03-49F9-B436-11A5142CBFCC}" srcOrd="0" destOrd="0" parTransId="{92B31DE8-BAD0-4822-BC13-CD29BC90284B}" sibTransId="{CA8EAF49-3A89-411A-8807-4A42F511554B}"/>
    <dgm:cxn modelId="{C956D0A5-D577-47ED-8A8F-114465302F3A}" srcId="{4C41578D-971A-4DF7-B52D-8809AE866E20}" destId="{7BE82153-3F0A-4C92-9CA9-3E7630F80009}" srcOrd="3" destOrd="0" parTransId="{2DA359BF-C349-4446-AF16-278DF371CBE9}" sibTransId="{DDD20062-49A8-4B24-8BEF-98B357662F45}"/>
    <dgm:cxn modelId="{181250E5-550A-4D76-A015-C3B0C1CBDF08}" type="presOf" srcId="{83B18A7A-91E4-4CA2-BF07-E7D2CE4F525C}" destId="{28553CF5-3F70-4360-9DED-C01BC53DC316}" srcOrd="0" destOrd="0" presId="urn:microsoft.com/office/officeart/2005/8/layout/hList1"/>
    <dgm:cxn modelId="{219A70D1-F8C3-449B-832E-D6A075B39D3B}" type="presOf" srcId="{222B91E3-69F2-472A-AA13-FF6A28CE3844}" destId="{E0E6C263-77B2-458C-8E29-A4B7EA7CDA79}" srcOrd="0" destOrd="1" presId="urn:microsoft.com/office/officeart/2005/8/layout/hList1"/>
    <dgm:cxn modelId="{81FA559A-E29E-4D67-93F4-86368114B92F}" srcId="{4C41578D-971A-4DF7-B52D-8809AE866E20}" destId="{C72DC187-9163-4ABE-B086-9A59BEDBF9AA}" srcOrd="2" destOrd="0" parTransId="{A6FD393A-DE9E-4C35-B6EC-031A8AE56062}" sibTransId="{06842F5D-95C9-4ADB-9FA1-0ED2D3275234}"/>
    <dgm:cxn modelId="{48B57628-FA3A-4DAE-AB9C-6E361971CA28}" srcId="{83B18A7A-91E4-4CA2-BF07-E7D2CE4F525C}" destId="{8A47D1F5-D5CF-4C37-85D1-30F4FCF0D516}" srcOrd="1" destOrd="0" parTransId="{2BEB150C-4EB1-4A9C-8CAC-852A7D359C46}" sibTransId="{EAA3BE27-99FF-47E9-A6A3-38F5AEA589F8}"/>
    <dgm:cxn modelId="{D92FF896-0C4F-4FFC-8B50-26833FB21C19}" type="presOf" srcId="{AE79AEBE-730B-4B98-8230-F2383ECE6329}" destId="{3401D662-65B5-4AC9-BB69-6B3A400AB361}" srcOrd="0" destOrd="0" presId="urn:microsoft.com/office/officeart/2005/8/layout/hList1"/>
    <dgm:cxn modelId="{25FB6349-BF9B-4839-9BC1-9CB0C6856086}" type="presParOf" srcId="{28553CF5-3F70-4360-9DED-C01BC53DC316}" destId="{E84E214C-0460-4627-BB2E-ADC271FAE123}" srcOrd="0" destOrd="0" presId="urn:microsoft.com/office/officeart/2005/8/layout/hList1"/>
    <dgm:cxn modelId="{0C7D303C-4405-44E9-B0D9-0DBCD00A2DF8}" type="presParOf" srcId="{E84E214C-0460-4627-BB2E-ADC271FAE123}" destId="{3401D662-65B5-4AC9-BB69-6B3A400AB361}" srcOrd="0" destOrd="0" presId="urn:microsoft.com/office/officeart/2005/8/layout/hList1"/>
    <dgm:cxn modelId="{CAB355A0-19F0-4BC3-BD3F-25640ED0A6AD}" type="presParOf" srcId="{E84E214C-0460-4627-BB2E-ADC271FAE123}" destId="{7AA791CC-EBD1-4F45-B24C-5622F274C66B}" srcOrd="1" destOrd="0" presId="urn:microsoft.com/office/officeart/2005/8/layout/hList1"/>
    <dgm:cxn modelId="{3BEED0E2-4622-4F0E-A770-2059A827ACD3}" type="presParOf" srcId="{28553CF5-3F70-4360-9DED-C01BC53DC316}" destId="{19C7AF72-0506-4FA7-B513-DE5918168624}" srcOrd="1" destOrd="0" presId="urn:microsoft.com/office/officeart/2005/8/layout/hList1"/>
    <dgm:cxn modelId="{BE0E9EC6-9E98-4848-911C-362E13B1696E}" type="presParOf" srcId="{28553CF5-3F70-4360-9DED-C01BC53DC316}" destId="{2A360782-0727-4D58-8EBA-6CB62C38B5CF}" srcOrd="2" destOrd="0" presId="urn:microsoft.com/office/officeart/2005/8/layout/hList1"/>
    <dgm:cxn modelId="{768C8E20-0548-4000-81B4-22D977CFF928}" type="presParOf" srcId="{2A360782-0727-4D58-8EBA-6CB62C38B5CF}" destId="{B2A9CDE7-6701-45CF-B932-D92F1BF15726}" srcOrd="0" destOrd="0" presId="urn:microsoft.com/office/officeart/2005/8/layout/hList1"/>
    <dgm:cxn modelId="{F9359E99-65FF-4EE9-AD1B-D07193A39E84}" type="presParOf" srcId="{2A360782-0727-4D58-8EBA-6CB62C38B5CF}" destId="{96BEAF95-88B2-4209-B4F6-089972C411A0}" srcOrd="1" destOrd="0" presId="urn:microsoft.com/office/officeart/2005/8/layout/hList1"/>
    <dgm:cxn modelId="{DA6FAB77-3F03-4923-8B92-FC078951932D}" type="presParOf" srcId="{28553CF5-3F70-4360-9DED-C01BC53DC316}" destId="{8DC2039F-C0AB-4597-8D71-9D8CAEC02F21}" srcOrd="3" destOrd="0" presId="urn:microsoft.com/office/officeart/2005/8/layout/hList1"/>
    <dgm:cxn modelId="{DBCCC0C2-4AA3-4BBA-9507-05FB86D42616}" type="presParOf" srcId="{28553CF5-3F70-4360-9DED-C01BC53DC316}" destId="{9C8EEF9A-E98E-48B6-A2B1-C7FCC5F2E6E7}" srcOrd="4" destOrd="0" presId="urn:microsoft.com/office/officeart/2005/8/layout/hList1"/>
    <dgm:cxn modelId="{FDCBBBE8-66D8-4843-9499-E5528341E49F}" type="presParOf" srcId="{9C8EEF9A-E98E-48B6-A2B1-C7FCC5F2E6E7}" destId="{935DB62F-9839-4F3C-A71E-9CC831504AD1}" srcOrd="0" destOrd="0" presId="urn:microsoft.com/office/officeart/2005/8/layout/hList1"/>
    <dgm:cxn modelId="{214273AB-9CD5-410A-825A-4DB67CAA2A81}" type="presParOf" srcId="{9C8EEF9A-E98E-48B6-A2B1-C7FCC5F2E6E7}" destId="{E0E6C263-77B2-458C-8E29-A4B7EA7CDA7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A74A7636-EE4E-4FE9-8695-C2614CEA9E3B}" type="doc">
      <dgm:prSet loTypeId="urn:microsoft.com/office/officeart/2005/8/layout/hList1" loCatId="list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1A30FA7-BC1B-4B5C-A729-77152A644ED8}">
      <dgm:prSet/>
      <dgm:spPr/>
      <dgm:t>
        <a:bodyPr/>
        <a:lstStyle/>
        <a:p>
          <a:pPr rtl="0"/>
          <a:r>
            <a:rPr lang="en-US" b="1" i="0" smtClean="0"/>
            <a:t>Key Benefits</a:t>
          </a:r>
          <a:endParaRPr lang="en-IN"/>
        </a:p>
      </dgm:t>
    </dgm:pt>
    <dgm:pt modelId="{C2E01F89-D0F4-4799-A246-617EA0855063}" type="parTrans" cxnId="{C995052E-7F16-4FF3-861A-184E69827C9F}">
      <dgm:prSet/>
      <dgm:spPr/>
      <dgm:t>
        <a:bodyPr/>
        <a:lstStyle/>
        <a:p>
          <a:endParaRPr lang="en-IN"/>
        </a:p>
      </dgm:t>
    </dgm:pt>
    <dgm:pt modelId="{42515795-2E0A-4BF9-8175-6BE13D79688A}" type="sibTrans" cxnId="{C995052E-7F16-4FF3-861A-184E69827C9F}">
      <dgm:prSet/>
      <dgm:spPr/>
      <dgm:t>
        <a:bodyPr/>
        <a:lstStyle/>
        <a:p>
          <a:endParaRPr lang="en-IN"/>
        </a:p>
      </dgm:t>
    </dgm:pt>
    <dgm:pt modelId="{EF5097DA-144D-49A1-8536-451B54C12923}">
      <dgm:prSet/>
      <dgm:spPr/>
      <dgm:t>
        <a:bodyPr/>
        <a:lstStyle/>
        <a:p>
          <a:pPr rtl="0"/>
          <a:r>
            <a:rPr lang="en-US" b="0" i="0" smtClean="0"/>
            <a:t>100% customizable</a:t>
          </a:r>
          <a:endParaRPr lang="en-IN"/>
        </a:p>
      </dgm:t>
    </dgm:pt>
    <dgm:pt modelId="{9D5D0FBB-0D0E-43D4-A441-5E31173D5FC3}" type="parTrans" cxnId="{D0AC5246-64DC-458F-92CB-765B306F675A}">
      <dgm:prSet/>
      <dgm:spPr/>
      <dgm:t>
        <a:bodyPr/>
        <a:lstStyle/>
        <a:p>
          <a:endParaRPr lang="en-IN"/>
        </a:p>
      </dgm:t>
    </dgm:pt>
    <dgm:pt modelId="{040AAFBB-84A0-4DC9-9458-BC06C466D388}" type="sibTrans" cxnId="{D0AC5246-64DC-458F-92CB-765B306F675A}">
      <dgm:prSet/>
      <dgm:spPr/>
      <dgm:t>
        <a:bodyPr/>
        <a:lstStyle/>
        <a:p>
          <a:endParaRPr lang="en-IN"/>
        </a:p>
      </dgm:t>
    </dgm:pt>
    <dgm:pt modelId="{D9844DEA-40B2-4831-9E8C-40D7391C5E3E}">
      <dgm:prSet/>
      <dgm:spPr/>
      <dgm:t>
        <a:bodyPr/>
        <a:lstStyle/>
        <a:p>
          <a:pPr rtl="0"/>
          <a:r>
            <a:rPr lang="en-US" b="0" i="0" smtClean="0"/>
            <a:t>Time-saving</a:t>
          </a:r>
          <a:endParaRPr lang="en-IN"/>
        </a:p>
      </dgm:t>
    </dgm:pt>
    <dgm:pt modelId="{503C1D42-C4F1-4CB6-BF26-F9CFAE3D7531}" type="parTrans" cxnId="{3C3AC316-F34A-4667-B727-D5AC7B6E58D1}">
      <dgm:prSet/>
      <dgm:spPr/>
      <dgm:t>
        <a:bodyPr/>
        <a:lstStyle/>
        <a:p>
          <a:endParaRPr lang="en-IN"/>
        </a:p>
      </dgm:t>
    </dgm:pt>
    <dgm:pt modelId="{D420BE63-6B0A-4E92-BC22-DF1D3380A4E3}" type="sibTrans" cxnId="{3C3AC316-F34A-4667-B727-D5AC7B6E58D1}">
      <dgm:prSet/>
      <dgm:spPr/>
      <dgm:t>
        <a:bodyPr/>
        <a:lstStyle/>
        <a:p>
          <a:endParaRPr lang="en-IN"/>
        </a:p>
      </dgm:t>
    </dgm:pt>
    <dgm:pt modelId="{8F34620E-AEBA-4FF8-9C75-441BFE14A932}">
      <dgm:prSet/>
      <dgm:spPr/>
      <dgm:t>
        <a:bodyPr/>
        <a:lstStyle/>
        <a:p>
          <a:pPr rtl="0"/>
          <a:r>
            <a:rPr lang="en-US" b="0" i="0" smtClean="0"/>
            <a:t>Brand-consistent design</a:t>
          </a:r>
          <a:endParaRPr lang="en-IN"/>
        </a:p>
      </dgm:t>
    </dgm:pt>
    <dgm:pt modelId="{D76E0366-7A70-4117-A2C8-40B9468B0231}" type="parTrans" cxnId="{F226EDE7-F1A3-479F-B6C9-B50FBD76CC38}">
      <dgm:prSet/>
      <dgm:spPr/>
      <dgm:t>
        <a:bodyPr/>
        <a:lstStyle/>
        <a:p>
          <a:endParaRPr lang="en-IN"/>
        </a:p>
      </dgm:t>
    </dgm:pt>
    <dgm:pt modelId="{E8357AB0-0FF6-477B-ABFE-62904228C3ED}" type="sibTrans" cxnId="{F226EDE7-F1A3-479F-B6C9-B50FBD76CC38}">
      <dgm:prSet/>
      <dgm:spPr/>
      <dgm:t>
        <a:bodyPr/>
        <a:lstStyle/>
        <a:p>
          <a:endParaRPr lang="en-IN"/>
        </a:p>
      </dgm:t>
    </dgm:pt>
    <dgm:pt modelId="{51DEC7F9-7E2E-41F4-B38A-6E77BABA55E1}">
      <dgm:prSet/>
      <dgm:spPr/>
      <dgm:t>
        <a:bodyPr/>
        <a:lstStyle/>
        <a:p>
          <a:pPr rtl="0"/>
          <a:r>
            <a:rPr lang="en-US" b="1" i="0" smtClean="0"/>
            <a:t>Featured Products / Previews</a:t>
          </a:r>
          <a:endParaRPr lang="en-IN"/>
        </a:p>
      </dgm:t>
    </dgm:pt>
    <dgm:pt modelId="{38FE8A9A-05A1-4299-8E83-1FEFF040C226}" type="parTrans" cxnId="{8BD51F6E-2AE4-4D4D-89F6-0DBAED5F3477}">
      <dgm:prSet/>
      <dgm:spPr/>
      <dgm:t>
        <a:bodyPr/>
        <a:lstStyle/>
        <a:p>
          <a:endParaRPr lang="en-IN"/>
        </a:p>
      </dgm:t>
    </dgm:pt>
    <dgm:pt modelId="{BFA509A7-4244-45DE-B2B3-12C8C42CD83A}" type="sibTrans" cxnId="{8BD51F6E-2AE4-4D4D-89F6-0DBAED5F3477}">
      <dgm:prSet/>
      <dgm:spPr/>
      <dgm:t>
        <a:bodyPr/>
        <a:lstStyle/>
        <a:p>
          <a:endParaRPr lang="en-IN"/>
        </a:p>
      </dgm:t>
    </dgm:pt>
    <dgm:pt modelId="{C907ABEE-C8B2-41FE-ADBA-BA2913E0F537}">
      <dgm:prSet/>
      <dgm:spPr/>
      <dgm:t>
        <a:bodyPr/>
        <a:lstStyle/>
        <a:p>
          <a:pPr rtl="0"/>
          <a:r>
            <a:rPr lang="en-US" b="0" i="0" smtClean="0"/>
            <a:t>Showcase thumbnails of top templates</a:t>
          </a:r>
          <a:endParaRPr lang="en-IN"/>
        </a:p>
      </dgm:t>
    </dgm:pt>
    <dgm:pt modelId="{F5E641AA-2CF4-4AED-89F3-ED9AA23EF7EC}" type="parTrans" cxnId="{0FFFA347-4193-40F6-8C32-65F73A50EB6C}">
      <dgm:prSet/>
      <dgm:spPr/>
      <dgm:t>
        <a:bodyPr/>
        <a:lstStyle/>
        <a:p>
          <a:endParaRPr lang="en-IN"/>
        </a:p>
      </dgm:t>
    </dgm:pt>
    <dgm:pt modelId="{9829BCDD-F4E9-4805-9C7E-316A0A4D6B75}" type="sibTrans" cxnId="{0FFFA347-4193-40F6-8C32-65F73A50EB6C}">
      <dgm:prSet/>
      <dgm:spPr/>
      <dgm:t>
        <a:bodyPr/>
        <a:lstStyle/>
        <a:p>
          <a:endParaRPr lang="en-IN"/>
        </a:p>
      </dgm:t>
    </dgm:pt>
    <dgm:pt modelId="{197F8CDB-B217-4702-AFBF-A72B9F79E0AD}">
      <dgm:prSet/>
      <dgm:spPr/>
      <dgm:t>
        <a:bodyPr/>
        <a:lstStyle/>
        <a:p>
          <a:pPr rtl="0"/>
          <a:r>
            <a:rPr lang="en-US" b="1" i="0" smtClean="0"/>
            <a:t>CTA Section</a:t>
          </a:r>
          <a:endParaRPr lang="en-IN"/>
        </a:p>
      </dgm:t>
    </dgm:pt>
    <dgm:pt modelId="{4898ABD5-AEA4-4083-BC95-ECB8D26F5E5D}" type="parTrans" cxnId="{CE1B85A2-FD15-4A3E-8874-6421F5B73A3A}">
      <dgm:prSet/>
      <dgm:spPr/>
      <dgm:t>
        <a:bodyPr/>
        <a:lstStyle/>
        <a:p>
          <a:endParaRPr lang="en-IN"/>
        </a:p>
      </dgm:t>
    </dgm:pt>
    <dgm:pt modelId="{F422FB60-B8FD-4557-B1AF-5D7455166376}" type="sibTrans" cxnId="{CE1B85A2-FD15-4A3E-8874-6421F5B73A3A}">
      <dgm:prSet/>
      <dgm:spPr/>
      <dgm:t>
        <a:bodyPr/>
        <a:lstStyle/>
        <a:p>
          <a:endParaRPr lang="en-IN"/>
        </a:p>
      </dgm:t>
    </dgm:pt>
    <dgm:pt modelId="{06ACE7A1-D569-4A76-B0A5-C93F2625BC7B}">
      <dgm:prSet/>
      <dgm:spPr/>
      <dgm:t>
        <a:bodyPr/>
        <a:lstStyle/>
        <a:p>
          <a:pPr rtl="0"/>
          <a:r>
            <a:rPr lang="en-US" b="0" i="0" smtClean="0"/>
            <a:t>[Explore All Templates]</a:t>
          </a:r>
          <a:endParaRPr lang="en-IN"/>
        </a:p>
      </dgm:t>
    </dgm:pt>
    <dgm:pt modelId="{79BBC2C4-49EE-47B2-92EE-7662561F590E}" type="parTrans" cxnId="{37237974-3C2E-488C-9301-E8D31BD41A1E}">
      <dgm:prSet/>
      <dgm:spPr/>
      <dgm:t>
        <a:bodyPr/>
        <a:lstStyle/>
        <a:p>
          <a:endParaRPr lang="en-IN"/>
        </a:p>
      </dgm:t>
    </dgm:pt>
    <dgm:pt modelId="{BB04001D-83EC-4B9C-B967-2F11D5F02A7D}" type="sibTrans" cxnId="{37237974-3C2E-488C-9301-E8D31BD41A1E}">
      <dgm:prSet/>
      <dgm:spPr/>
      <dgm:t>
        <a:bodyPr/>
        <a:lstStyle/>
        <a:p>
          <a:endParaRPr lang="en-IN"/>
        </a:p>
      </dgm:t>
    </dgm:pt>
    <dgm:pt modelId="{DA3538FC-D7A0-49A9-80FD-E6DFF5A636C7}">
      <dgm:prSet/>
      <dgm:spPr/>
      <dgm:t>
        <a:bodyPr/>
        <a:lstStyle/>
        <a:p>
          <a:pPr rtl="0"/>
          <a:r>
            <a:rPr lang="en-US" b="0" i="0" smtClean="0"/>
            <a:t>Link to individual product pages</a:t>
          </a:r>
          <a:endParaRPr lang="en-IN"/>
        </a:p>
      </dgm:t>
    </dgm:pt>
    <dgm:pt modelId="{041A229F-5DA2-47F4-8111-55DEDF1F0DB7}" type="parTrans" cxnId="{1B36FFAB-82FD-476E-8B22-0457E6C7C3FE}">
      <dgm:prSet/>
      <dgm:spPr/>
      <dgm:t>
        <a:bodyPr/>
        <a:lstStyle/>
        <a:p>
          <a:endParaRPr lang="en-IN"/>
        </a:p>
      </dgm:t>
    </dgm:pt>
    <dgm:pt modelId="{61F56FAC-F229-4D25-8D75-5CD0AF27F8B7}" type="sibTrans" cxnId="{1B36FFAB-82FD-476E-8B22-0457E6C7C3FE}">
      <dgm:prSet/>
      <dgm:spPr/>
      <dgm:t>
        <a:bodyPr/>
        <a:lstStyle/>
        <a:p>
          <a:endParaRPr lang="en-IN"/>
        </a:p>
      </dgm:t>
    </dgm:pt>
    <dgm:pt modelId="{5A8878B8-0D00-46FC-9A60-E96B0406CE83}" type="pres">
      <dgm:prSet presAssocID="{A74A7636-EE4E-4FE9-8695-C2614CEA9E3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9A1B5E2-4F87-4A11-ABBF-B7716A85F58A}" type="pres">
      <dgm:prSet presAssocID="{81A30FA7-BC1B-4B5C-A729-77152A644ED8}" presName="composite" presStyleCnt="0"/>
      <dgm:spPr/>
    </dgm:pt>
    <dgm:pt modelId="{2D0812C3-EE4C-4474-9017-DC4575EADB07}" type="pres">
      <dgm:prSet presAssocID="{81A30FA7-BC1B-4B5C-A729-77152A644ED8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BC09B07-5FE5-4BE4-B733-40FFE3ED5C57}" type="pres">
      <dgm:prSet presAssocID="{81A30FA7-BC1B-4B5C-A729-77152A644ED8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36BB65B-0AAE-45CF-B14E-6860072D084B}" type="pres">
      <dgm:prSet presAssocID="{42515795-2E0A-4BF9-8175-6BE13D79688A}" presName="space" presStyleCnt="0"/>
      <dgm:spPr/>
    </dgm:pt>
    <dgm:pt modelId="{7132304D-F205-49C5-88C9-F3E5C9D0F1B6}" type="pres">
      <dgm:prSet presAssocID="{51DEC7F9-7E2E-41F4-B38A-6E77BABA55E1}" presName="composite" presStyleCnt="0"/>
      <dgm:spPr/>
    </dgm:pt>
    <dgm:pt modelId="{32A8F515-9588-42B8-A8F3-7BF57936D6BB}" type="pres">
      <dgm:prSet presAssocID="{51DEC7F9-7E2E-41F4-B38A-6E77BABA55E1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9C63AD3-E9EE-4991-A5A7-213A8D4A7B9F}" type="pres">
      <dgm:prSet presAssocID="{51DEC7F9-7E2E-41F4-B38A-6E77BABA55E1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85BAB34-4451-422B-9517-C44094CDD287}" type="pres">
      <dgm:prSet presAssocID="{BFA509A7-4244-45DE-B2B3-12C8C42CD83A}" presName="space" presStyleCnt="0"/>
      <dgm:spPr/>
    </dgm:pt>
    <dgm:pt modelId="{CAB42182-7BE1-41CA-AD69-4E6E4D0252A3}" type="pres">
      <dgm:prSet presAssocID="{197F8CDB-B217-4702-AFBF-A72B9F79E0AD}" presName="composite" presStyleCnt="0"/>
      <dgm:spPr/>
    </dgm:pt>
    <dgm:pt modelId="{DF5AC6AA-496B-47D9-9B34-2764569989E5}" type="pres">
      <dgm:prSet presAssocID="{197F8CDB-B217-4702-AFBF-A72B9F79E0AD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6202A4B-32C5-415A-A42F-DDC52F144737}" type="pres">
      <dgm:prSet presAssocID="{197F8CDB-B217-4702-AFBF-A72B9F79E0AD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0FFFA347-4193-40F6-8C32-65F73A50EB6C}" srcId="{51DEC7F9-7E2E-41F4-B38A-6E77BABA55E1}" destId="{C907ABEE-C8B2-41FE-ADBA-BA2913E0F537}" srcOrd="0" destOrd="0" parTransId="{F5E641AA-2CF4-4AED-89F3-ED9AA23EF7EC}" sibTransId="{9829BCDD-F4E9-4805-9C7E-316A0A4D6B75}"/>
    <dgm:cxn modelId="{CFC77D7B-A611-4C54-8C26-4994D7BB26EE}" type="presOf" srcId="{C907ABEE-C8B2-41FE-ADBA-BA2913E0F537}" destId="{F9C63AD3-E9EE-4991-A5A7-213A8D4A7B9F}" srcOrd="0" destOrd="0" presId="urn:microsoft.com/office/officeart/2005/8/layout/hList1"/>
    <dgm:cxn modelId="{8BD51F6E-2AE4-4D4D-89F6-0DBAED5F3477}" srcId="{A74A7636-EE4E-4FE9-8695-C2614CEA9E3B}" destId="{51DEC7F9-7E2E-41F4-B38A-6E77BABA55E1}" srcOrd="1" destOrd="0" parTransId="{38FE8A9A-05A1-4299-8E83-1FEFF040C226}" sibTransId="{BFA509A7-4244-45DE-B2B3-12C8C42CD83A}"/>
    <dgm:cxn modelId="{37237974-3C2E-488C-9301-E8D31BD41A1E}" srcId="{197F8CDB-B217-4702-AFBF-A72B9F79E0AD}" destId="{06ACE7A1-D569-4A76-B0A5-C93F2625BC7B}" srcOrd="0" destOrd="0" parTransId="{79BBC2C4-49EE-47B2-92EE-7662561F590E}" sibTransId="{BB04001D-83EC-4B9C-B967-2F11D5F02A7D}"/>
    <dgm:cxn modelId="{D0AC5246-64DC-458F-92CB-765B306F675A}" srcId="{81A30FA7-BC1B-4B5C-A729-77152A644ED8}" destId="{EF5097DA-144D-49A1-8536-451B54C12923}" srcOrd="0" destOrd="0" parTransId="{9D5D0FBB-0D0E-43D4-A441-5E31173D5FC3}" sibTransId="{040AAFBB-84A0-4DC9-9458-BC06C466D388}"/>
    <dgm:cxn modelId="{1B36FFAB-82FD-476E-8B22-0457E6C7C3FE}" srcId="{197F8CDB-B217-4702-AFBF-A72B9F79E0AD}" destId="{DA3538FC-D7A0-49A9-80FD-E6DFF5A636C7}" srcOrd="1" destOrd="0" parTransId="{041A229F-5DA2-47F4-8111-55DEDF1F0DB7}" sibTransId="{61F56FAC-F229-4D25-8D75-5CD0AF27F8B7}"/>
    <dgm:cxn modelId="{B7DCCE64-8483-4C83-9E1A-4291FF3E8698}" type="presOf" srcId="{D9844DEA-40B2-4831-9E8C-40D7391C5E3E}" destId="{BBC09B07-5FE5-4BE4-B733-40FFE3ED5C57}" srcOrd="0" destOrd="1" presId="urn:microsoft.com/office/officeart/2005/8/layout/hList1"/>
    <dgm:cxn modelId="{C995052E-7F16-4FF3-861A-184E69827C9F}" srcId="{A74A7636-EE4E-4FE9-8695-C2614CEA9E3B}" destId="{81A30FA7-BC1B-4B5C-A729-77152A644ED8}" srcOrd="0" destOrd="0" parTransId="{C2E01F89-D0F4-4799-A246-617EA0855063}" sibTransId="{42515795-2E0A-4BF9-8175-6BE13D79688A}"/>
    <dgm:cxn modelId="{0D2D4651-F07F-4B66-ABCF-7EC2E1EF0C76}" type="presOf" srcId="{81A30FA7-BC1B-4B5C-A729-77152A644ED8}" destId="{2D0812C3-EE4C-4474-9017-DC4575EADB07}" srcOrd="0" destOrd="0" presId="urn:microsoft.com/office/officeart/2005/8/layout/hList1"/>
    <dgm:cxn modelId="{153E2D1C-C75E-4CCE-909F-07C1450E4E42}" type="presOf" srcId="{EF5097DA-144D-49A1-8536-451B54C12923}" destId="{BBC09B07-5FE5-4BE4-B733-40FFE3ED5C57}" srcOrd="0" destOrd="0" presId="urn:microsoft.com/office/officeart/2005/8/layout/hList1"/>
    <dgm:cxn modelId="{088A69D8-ECCF-4520-817A-60610C88BDE1}" type="presOf" srcId="{51DEC7F9-7E2E-41F4-B38A-6E77BABA55E1}" destId="{32A8F515-9588-42B8-A8F3-7BF57936D6BB}" srcOrd="0" destOrd="0" presId="urn:microsoft.com/office/officeart/2005/8/layout/hList1"/>
    <dgm:cxn modelId="{FE530AF2-D614-4ECC-934C-2320E894F17E}" type="presOf" srcId="{A74A7636-EE4E-4FE9-8695-C2614CEA9E3B}" destId="{5A8878B8-0D00-46FC-9A60-E96B0406CE83}" srcOrd="0" destOrd="0" presId="urn:microsoft.com/office/officeart/2005/8/layout/hList1"/>
    <dgm:cxn modelId="{3C3AC316-F34A-4667-B727-D5AC7B6E58D1}" srcId="{81A30FA7-BC1B-4B5C-A729-77152A644ED8}" destId="{D9844DEA-40B2-4831-9E8C-40D7391C5E3E}" srcOrd="1" destOrd="0" parTransId="{503C1D42-C4F1-4CB6-BF26-F9CFAE3D7531}" sibTransId="{D420BE63-6B0A-4E92-BC22-DF1D3380A4E3}"/>
    <dgm:cxn modelId="{CE1B85A2-FD15-4A3E-8874-6421F5B73A3A}" srcId="{A74A7636-EE4E-4FE9-8695-C2614CEA9E3B}" destId="{197F8CDB-B217-4702-AFBF-A72B9F79E0AD}" srcOrd="2" destOrd="0" parTransId="{4898ABD5-AEA4-4083-BC95-ECB8D26F5E5D}" sibTransId="{F422FB60-B8FD-4557-B1AF-5D7455166376}"/>
    <dgm:cxn modelId="{F226EDE7-F1A3-479F-B6C9-B50FBD76CC38}" srcId="{81A30FA7-BC1B-4B5C-A729-77152A644ED8}" destId="{8F34620E-AEBA-4FF8-9C75-441BFE14A932}" srcOrd="2" destOrd="0" parTransId="{D76E0366-7A70-4117-A2C8-40B9468B0231}" sibTransId="{E8357AB0-0FF6-477B-ABFE-62904228C3ED}"/>
    <dgm:cxn modelId="{5097949A-147E-46AE-A083-A5BCACD53CF5}" type="presOf" srcId="{DA3538FC-D7A0-49A9-80FD-E6DFF5A636C7}" destId="{B6202A4B-32C5-415A-A42F-DDC52F144737}" srcOrd="0" destOrd="1" presId="urn:microsoft.com/office/officeart/2005/8/layout/hList1"/>
    <dgm:cxn modelId="{610F268F-E938-4F2E-AD85-FBF69A22F4F5}" type="presOf" srcId="{197F8CDB-B217-4702-AFBF-A72B9F79E0AD}" destId="{DF5AC6AA-496B-47D9-9B34-2764569989E5}" srcOrd="0" destOrd="0" presId="urn:microsoft.com/office/officeart/2005/8/layout/hList1"/>
    <dgm:cxn modelId="{C302E16A-7DF7-457D-B518-3CFD866D7CBF}" type="presOf" srcId="{06ACE7A1-D569-4A76-B0A5-C93F2625BC7B}" destId="{B6202A4B-32C5-415A-A42F-DDC52F144737}" srcOrd="0" destOrd="0" presId="urn:microsoft.com/office/officeart/2005/8/layout/hList1"/>
    <dgm:cxn modelId="{B1AC08B8-B4F7-4D42-BBA0-9C2EF6421FD3}" type="presOf" srcId="{8F34620E-AEBA-4FF8-9C75-441BFE14A932}" destId="{BBC09B07-5FE5-4BE4-B733-40FFE3ED5C57}" srcOrd="0" destOrd="2" presId="urn:microsoft.com/office/officeart/2005/8/layout/hList1"/>
    <dgm:cxn modelId="{E2D78131-1BFD-464E-809B-9754F8B36911}" type="presParOf" srcId="{5A8878B8-0D00-46FC-9A60-E96B0406CE83}" destId="{F9A1B5E2-4F87-4A11-ABBF-B7716A85F58A}" srcOrd="0" destOrd="0" presId="urn:microsoft.com/office/officeart/2005/8/layout/hList1"/>
    <dgm:cxn modelId="{88DFA1E2-2B19-48CE-AEC3-DC044786307D}" type="presParOf" srcId="{F9A1B5E2-4F87-4A11-ABBF-B7716A85F58A}" destId="{2D0812C3-EE4C-4474-9017-DC4575EADB07}" srcOrd="0" destOrd="0" presId="urn:microsoft.com/office/officeart/2005/8/layout/hList1"/>
    <dgm:cxn modelId="{A6D3D448-1CBE-4F51-AA9C-90FBD36EE1A6}" type="presParOf" srcId="{F9A1B5E2-4F87-4A11-ABBF-B7716A85F58A}" destId="{BBC09B07-5FE5-4BE4-B733-40FFE3ED5C57}" srcOrd="1" destOrd="0" presId="urn:microsoft.com/office/officeart/2005/8/layout/hList1"/>
    <dgm:cxn modelId="{6C7EB586-8E36-4198-ADD6-80EA3DB8AF43}" type="presParOf" srcId="{5A8878B8-0D00-46FC-9A60-E96B0406CE83}" destId="{E36BB65B-0AAE-45CF-B14E-6860072D084B}" srcOrd="1" destOrd="0" presId="urn:microsoft.com/office/officeart/2005/8/layout/hList1"/>
    <dgm:cxn modelId="{253DFC0D-B523-42CF-B15B-9EF509069EA5}" type="presParOf" srcId="{5A8878B8-0D00-46FC-9A60-E96B0406CE83}" destId="{7132304D-F205-49C5-88C9-F3E5C9D0F1B6}" srcOrd="2" destOrd="0" presId="urn:microsoft.com/office/officeart/2005/8/layout/hList1"/>
    <dgm:cxn modelId="{6558AFA1-A1B9-47A7-83DC-CF738A199DE8}" type="presParOf" srcId="{7132304D-F205-49C5-88C9-F3E5C9D0F1B6}" destId="{32A8F515-9588-42B8-A8F3-7BF57936D6BB}" srcOrd="0" destOrd="0" presId="urn:microsoft.com/office/officeart/2005/8/layout/hList1"/>
    <dgm:cxn modelId="{9AB39F72-A804-4BD3-A87C-FA61148CA326}" type="presParOf" srcId="{7132304D-F205-49C5-88C9-F3E5C9D0F1B6}" destId="{F9C63AD3-E9EE-4991-A5A7-213A8D4A7B9F}" srcOrd="1" destOrd="0" presId="urn:microsoft.com/office/officeart/2005/8/layout/hList1"/>
    <dgm:cxn modelId="{A0B7574F-66D7-4816-8CE8-5CA49193E4DE}" type="presParOf" srcId="{5A8878B8-0D00-46FC-9A60-E96B0406CE83}" destId="{585BAB34-4451-422B-9517-C44094CDD287}" srcOrd="3" destOrd="0" presId="urn:microsoft.com/office/officeart/2005/8/layout/hList1"/>
    <dgm:cxn modelId="{2DAD6033-FE0F-47E2-A9D5-C70E0ED8EF7B}" type="presParOf" srcId="{5A8878B8-0D00-46FC-9A60-E96B0406CE83}" destId="{CAB42182-7BE1-41CA-AD69-4E6E4D0252A3}" srcOrd="4" destOrd="0" presId="urn:microsoft.com/office/officeart/2005/8/layout/hList1"/>
    <dgm:cxn modelId="{19F35D63-B4E9-40BA-A77C-7DA2F828EFFF}" type="presParOf" srcId="{CAB42182-7BE1-41CA-AD69-4E6E4D0252A3}" destId="{DF5AC6AA-496B-47D9-9B34-2764569989E5}" srcOrd="0" destOrd="0" presId="urn:microsoft.com/office/officeart/2005/8/layout/hList1"/>
    <dgm:cxn modelId="{B4AD79CD-A1C9-4356-8EC3-FAA0F153A429}" type="presParOf" srcId="{CAB42182-7BE1-41CA-AD69-4E6E4D0252A3}" destId="{B6202A4B-32C5-415A-A42F-DDC52F144737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6A89F7-13C4-4901-AC71-1B5094B0080B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970300-4594-476E-B3A2-A0B62BADE750}">
      <dgm:prSet/>
      <dgm:spPr/>
      <dgm:t>
        <a:bodyPr/>
        <a:lstStyle/>
        <a:p>
          <a:pPr rtl="0"/>
          <a:r>
            <a:rPr lang="en-IN" b="1" i="0" dirty="0" smtClean="0"/>
            <a:t> Blog Ideas (as many as possible)</a:t>
          </a:r>
          <a:endParaRPr lang="en-IN" dirty="0"/>
        </a:p>
      </dgm:t>
    </dgm:pt>
    <dgm:pt modelId="{AF4CB771-6663-48D6-ACC7-DE303B19A32E}" type="parTrans" cxnId="{2E73D732-26AE-41D2-A817-A731F08DF203}">
      <dgm:prSet/>
      <dgm:spPr/>
      <dgm:t>
        <a:bodyPr/>
        <a:lstStyle/>
        <a:p>
          <a:endParaRPr lang="en-IN"/>
        </a:p>
      </dgm:t>
    </dgm:pt>
    <dgm:pt modelId="{389938CF-CF06-4EC4-B394-1F1CB4C6DAD0}" type="sibTrans" cxnId="{2E73D732-26AE-41D2-A817-A731F08DF203}">
      <dgm:prSet/>
      <dgm:spPr/>
      <dgm:t>
        <a:bodyPr/>
        <a:lstStyle/>
        <a:p>
          <a:endParaRPr lang="en-IN"/>
        </a:p>
      </dgm:t>
    </dgm:pt>
    <dgm:pt modelId="{B4C8431E-4195-4553-B8EA-7508E9D8CEAD}">
      <dgm:prSet/>
      <dgm:spPr/>
      <dgm:t>
        <a:bodyPr/>
        <a:lstStyle/>
        <a:p>
          <a:pPr rtl="0"/>
          <a:r>
            <a:rPr lang="en-IN" b="0" i="0" smtClean="0"/>
            <a:t>Why Every Brand Needs Flinkit for Content Planning</a:t>
          </a:r>
          <a:endParaRPr lang="en-IN"/>
        </a:p>
      </dgm:t>
    </dgm:pt>
    <dgm:pt modelId="{75F7D67A-E7CD-4609-8652-ADFDC51D74DA}" type="parTrans" cxnId="{4E45F038-CC67-4522-AC0B-25E5182A209D}">
      <dgm:prSet/>
      <dgm:spPr/>
      <dgm:t>
        <a:bodyPr/>
        <a:lstStyle/>
        <a:p>
          <a:endParaRPr lang="en-IN"/>
        </a:p>
      </dgm:t>
    </dgm:pt>
    <dgm:pt modelId="{EF769132-F56B-463E-B161-7645258CBEDD}" type="sibTrans" cxnId="{4E45F038-CC67-4522-AC0B-25E5182A209D}">
      <dgm:prSet/>
      <dgm:spPr/>
      <dgm:t>
        <a:bodyPr/>
        <a:lstStyle/>
        <a:p>
          <a:endParaRPr lang="en-IN"/>
        </a:p>
      </dgm:t>
    </dgm:pt>
    <dgm:pt modelId="{3DD7CC26-4581-4599-8068-9F35EAE0043F}">
      <dgm:prSet/>
      <dgm:spPr/>
      <dgm:t>
        <a:bodyPr/>
        <a:lstStyle/>
        <a:p>
          <a:pPr rtl="0"/>
          <a:r>
            <a:rPr lang="en-IN" b="0" i="0" smtClean="0"/>
            <a:t>Step-by-Step Guide to Creating a Content Calendar</a:t>
          </a:r>
          <a:endParaRPr lang="en-IN"/>
        </a:p>
      </dgm:t>
    </dgm:pt>
    <dgm:pt modelId="{C6289D5C-4C9A-4496-AA24-8AC5485F0134}" type="parTrans" cxnId="{0050529E-725D-4F58-877B-C37186C5DCE7}">
      <dgm:prSet/>
      <dgm:spPr/>
      <dgm:t>
        <a:bodyPr/>
        <a:lstStyle/>
        <a:p>
          <a:endParaRPr lang="en-IN"/>
        </a:p>
      </dgm:t>
    </dgm:pt>
    <dgm:pt modelId="{6F666371-226C-4FC2-AB88-2C0400B3ADE9}" type="sibTrans" cxnId="{0050529E-725D-4F58-877B-C37186C5DCE7}">
      <dgm:prSet/>
      <dgm:spPr/>
      <dgm:t>
        <a:bodyPr/>
        <a:lstStyle/>
        <a:p>
          <a:endParaRPr lang="en-IN"/>
        </a:p>
      </dgm:t>
    </dgm:pt>
    <dgm:pt modelId="{3518173C-3A1D-4C6E-84CA-9657E709C05B}">
      <dgm:prSet/>
      <dgm:spPr/>
      <dgm:t>
        <a:bodyPr/>
        <a:lstStyle/>
        <a:p>
          <a:pPr rtl="0"/>
          <a:r>
            <a:rPr lang="en-IN" b="0" i="0" smtClean="0"/>
            <a:t>Visual Storytelling with Flinkit: How to Stand Out</a:t>
          </a:r>
          <a:endParaRPr lang="en-IN"/>
        </a:p>
      </dgm:t>
    </dgm:pt>
    <dgm:pt modelId="{90FBEE6B-D2DE-4617-ACEC-61FFFDAC1366}" type="parTrans" cxnId="{9C5BD962-9E39-43E4-9CF2-D851E776307C}">
      <dgm:prSet/>
      <dgm:spPr/>
      <dgm:t>
        <a:bodyPr/>
        <a:lstStyle/>
        <a:p>
          <a:endParaRPr lang="en-IN"/>
        </a:p>
      </dgm:t>
    </dgm:pt>
    <dgm:pt modelId="{FBB45BD7-2B09-4018-9BBD-B371A6FF4D84}" type="sibTrans" cxnId="{9C5BD962-9E39-43E4-9CF2-D851E776307C}">
      <dgm:prSet/>
      <dgm:spPr/>
      <dgm:t>
        <a:bodyPr/>
        <a:lstStyle/>
        <a:p>
          <a:endParaRPr lang="en-IN"/>
        </a:p>
      </dgm:t>
    </dgm:pt>
    <dgm:pt modelId="{33218B4A-6B4E-4734-8952-6F62A7916245}">
      <dgm:prSet/>
      <dgm:spPr/>
      <dgm:t>
        <a:bodyPr/>
        <a:lstStyle/>
        <a:p>
          <a:pPr rtl="0"/>
          <a:r>
            <a:rPr lang="en-IN" b="0" i="0" smtClean="0"/>
            <a:t>Flinkit’s Approach to Aligning Content with Business Goals</a:t>
          </a:r>
          <a:endParaRPr lang="en-IN"/>
        </a:p>
      </dgm:t>
    </dgm:pt>
    <dgm:pt modelId="{32201EC4-DBE1-4DAA-B12D-B74E929CC8BE}" type="parTrans" cxnId="{DDDFE236-7AD0-4C55-9265-1D0FBB53C28B}">
      <dgm:prSet/>
      <dgm:spPr/>
      <dgm:t>
        <a:bodyPr/>
        <a:lstStyle/>
        <a:p>
          <a:endParaRPr lang="en-IN"/>
        </a:p>
      </dgm:t>
    </dgm:pt>
    <dgm:pt modelId="{65850A0D-1570-46CE-A43B-8197D7E4DFA4}" type="sibTrans" cxnId="{DDDFE236-7AD0-4C55-9265-1D0FBB53C28B}">
      <dgm:prSet/>
      <dgm:spPr/>
      <dgm:t>
        <a:bodyPr/>
        <a:lstStyle/>
        <a:p>
          <a:endParaRPr lang="en-IN"/>
        </a:p>
      </dgm:t>
    </dgm:pt>
    <dgm:pt modelId="{70D659F2-EA92-4768-B946-B9879AD5CB98}">
      <dgm:prSet/>
      <dgm:spPr/>
      <dgm:t>
        <a:bodyPr/>
        <a:lstStyle/>
        <a:p>
          <a:pPr rtl="0"/>
          <a:r>
            <a:rPr lang="en-IN" b="0" i="0" smtClean="0"/>
            <a:t>Top 10 Tools to Use Alongside Flinkit</a:t>
          </a:r>
          <a:endParaRPr lang="en-IN"/>
        </a:p>
      </dgm:t>
    </dgm:pt>
    <dgm:pt modelId="{AFF59C9E-6E09-4DFD-9BBC-60671ED8BB8D}" type="parTrans" cxnId="{7E76B94B-4D9F-4184-910E-88D173AD1320}">
      <dgm:prSet/>
      <dgm:spPr/>
      <dgm:t>
        <a:bodyPr/>
        <a:lstStyle/>
        <a:p>
          <a:endParaRPr lang="en-IN"/>
        </a:p>
      </dgm:t>
    </dgm:pt>
    <dgm:pt modelId="{07B6D6AA-6953-4356-BF96-C4034F9E9021}" type="sibTrans" cxnId="{7E76B94B-4D9F-4184-910E-88D173AD1320}">
      <dgm:prSet/>
      <dgm:spPr/>
      <dgm:t>
        <a:bodyPr/>
        <a:lstStyle/>
        <a:p>
          <a:endParaRPr lang="en-IN"/>
        </a:p>
      </dgm:t>
    </dgm:pt>
    <dgm:pt modelId="{26E970F3-DF4E-4708-AE65-17EFFEDEEDD8}">
      <dgm:prSet/>
      <dgm:spPr/>
      <dgm:t>
        <a:bodyPr/>
        <a:lstStyle/>
        <a:p>
          <a:pPr rtl="0"/>
          <a:r>
            <a:rPr lang="en-IN" b="0" i="0" smtClean="0"/>
            <a:t>How Visual Identity Impacts Brand Growth</a:t>
          </a:r>
          <a:endParaRPr lang="en-IN"/>
        </a:p>
      </dgm:t>
    </dgm:pt>
    <dgm:pt modelId="{2624DBA0-091C-4C35-A541-C58456527B4C}" type="parTrans" cxnId="{CDC9008F-F427-4C5C-8FAD-CC2FC97A3B81}">
      <dgm:prSet/>
      <dgm:spPr/>
      <dgm:t>
        <a:bodyPr/>
        <a:lstStyle/>
        <a:p>
          <a:endParaRPr lang="en-IN"/>
        </a:p>
      </dgm:t>
    </dgm:pt>
    <dgm:pt modelId="{EA80C872-F773-4D95-A29A-D378DDB22E8F}" type="sibTrans" cxnId="{CDC9008F-F427-4C5C-8FAD-CC2FC97A3B81}">
      <dgm:prSet/>
      <dgm:spPr/>
      <dgm:t>
        <a:bodyPr/>
        <a:lstStyle/>
        <a:p>
          <a:endParaRPr lang="en-IN"/>
        </a:p>
      </dgm:t>
    </dgm:pt>
    <dgm:pt modelId="{6A262236-CAFA-465C-A612-6B3A9AB441E2}">
      <dgm:prSet/>
      <dgm:spPr/>
      <dgm:t>
        <a:bodyPr/>
        <a:lstStyle/>
        <a:p>
          <a:pPr rtl="0"/>
          <a:r>
            <a:rPr lang="en-IN" b="0" i="0" smtClean="0"/>
            <a:t>Content Repurposing: Maximizing Your Work with Flinkit</a:t>
          </a:r>
          <a:endParaRPr lang="en-IN"/>
        </a:p>
      </dgm:t>
    </dgm:pt>
    <dgm:pt modelId="{F2CDF8D2-056A-4033-AA05-6D626C3CDEC0}" type="parTrans" cxnId="{4874769A-8F75-4E20-A4D2-58C7AC72ECBA}">
      <dgm:prSet/>
      <dgm:spPr/>
      <dgm:t>
        <a:bodyPr/>
        <a:lstStyle/>
        <a:p>
          <a:endParaRPr lang="en-IN"/>
        </a:p>
      </dgm:t>
    </dgm:pt>
    <dgm:pt modelId="{C1C2D6A0-B187-40D9-BE7C-770519434BE8}" type="sibTrans" cxnId="{4874769A-8F75-4E20-A4D2-58C7AC72ECBA}">
      <dgm:prSet/>
      <dgm:spPr/>
      <dgm:t>
        <a:bodyPr/>
        <a:lstStyle/>
        <a:p>
          <a:endParaRPr lang="en-IN"/>
        </a:p>
      </dgm:t>
    </dgm:pt>
    <dgm:pt modelId="{C4B9FDA7-69A1-4860-BA91-8B1975837472}">
      <dgm:prSet/>
      <dgm:spPr/>
      <dgm:t>
        <a:bodyPr/>
        <a:lstStyle/>
        <a:p>
          <a:pPr rtl="0"/>
          <a:r>
            <a:rPr lang="en-IN" b="0" i="0" smtClean="0"/>
            <a:t>Case Studies: Brands That Nailed Their Strategy</a:t>
          </a:r>
          <a:endParaRPr lang="en-IN"/>
        </a:p>
      </dgm:t>
    </dgm:pt>
    <dgm:pt modelId="{BF0FAEDA-234D-4E72-BC72-FB0149A0541D}" type="parTrans" cxnId="{D95D2525-D449-45F9-A938-8F5F4DADFB79}">
      <dgm:prSet/>
      <dgm:spPr/>
      <dgm:t>
        <a:bodyPr/>
        <a:lstStyle/>
        <a:p>
          <a:endParaRPr lang="en-IN"/>
        </a:p>
      </dgm:t>
    </dgm:pt>
    <dgm:pt modelId="{192B77FF-E38A-43EE-B393-2E2EB7AE4F95}" type="sibTrans" cxnId="{D95D2525-D449-45F9-A938-8F5F4DADFB79}">
      <dgm:prSet/>
      <dgm:spPr/>
      <dgm:t>
        <a:bodyPr/>
        <a:lstStyle/>
        <a:p>
          <a:endParaRPr lang="en-IN"/>
        </a:p>
      </dgm:t>
    </dgm:pt>
    <dgm:pt modelId="{17FFB317-1D46-4752-B769-90AF917B61B8}">
      <dgm:prSet/>
      <dgm:spPr/>
      <dgm:t>
        <a:bodyPr/>
        <a:lstStyle/>
        <a:p>
          <a:pPr rtl="0"/>
          <a:r>
            <a:rPr lang="en-IN" b="0" i="0" smtClean="0"/>
            <a:t>AI in Content Planning: How Flinkit Stays Ahead</a:t>
          </a:r>
          <a:endParaRPr lang="en-IN"/>
        </a:p>
      </dgm:t>
    </dgm:pt>
    <dgm:pt modelId="{CCC1A8F8-B838-4102-8902-5F17F3BF8638}" type="parTrans" cxnId="{897777F8-8BCC-4465-8ABB-EB4350F5ADD4}">
      <dgm:prSet/>
      <dgm:spPr/>
      <dgm:t>
        <a:bodyPr/>
        <a:lstStyle/>
        <a:p>
          <a:endParaRPr lang="en-IN"/>
        </a:p>
      </dgm:t>
    </dgm:pt>
    <dgm:pt modelId="{C65DB29A-6E02-4487-AAEB-19F09358DA5D}" type="sibTrans" cxnId="{897777F8-8BCC-4465-8ABB-EB4350F5ADD4}">
      <dgm:prSet/>
      <dgm:spPr/>
      <dgm:t>
        <a:bodyPr/>
        <a:lstStyle/>
        <a:p>
          <a:endParaRPr lang="en-IN"/>
        </a:p>
      </dgm:t>
    </dgm:pt>
    <dgm:pt modelId="{BEA764FF-1556-4721-8B81-FCEB21CFD360}">
      <dgm:prSet/>
      <dgm:spPr/>
      <dgm:t>
        <a:bodyPr/>
        <a:lstStyle/>
        <a:p>
          <a:pPr rtl="0"/>
          <a:r>
            <a:rPr lang="en-IN" b="0" i="0" dirty="0" smtClean="0"/>
            <a:t>The Psychology of </a:t>
          </a:r>
          <a:r>
            <a:rPr lang="en-IN" b="0" i="0" dirty="0" err="1" smtClean="0"/>
            <a:t>Colors</a:t>
          </a:r>
          <a:r>
            <a:rPr lang="en-IN" b="0" i="0" dirty="0" smtClean="0"/>
            <a:t> &amp; Visuals in Marketing</a:t>
          </a:r>
          <a:endParaRPr lang="en-IN" dirty="0"/>
        </a:p>
      </dgm:t>
    </dgm:pt>
    <dgm:pt modelId="{B05DD1DA-B567-476E-9E9F-DC9951785D1A}" type="parTrans" cxnId="{8DBDBA64-E88A-4F00-87A5-33B3A5629419}">
      <dgm:prSet/>
      <dgm:spPr/>
      <dgm:t>
        <a:bodyPr/>
        <a:lstStyle/>
        <a:p>
          <a:endParaRPr lang="en-IN"/>
        </a:p>
      </dgm:t>
    </dgm:pt>
    <dgm:pt modelId="{B3F3F19B-D6F6-4375-A7DE-44BA8C912271}" type="sibTrans" cxnId="{8DBDBA64-E88A-4F00-87A5-33B3A5629419}">
      <dgm:prSet/>
      <dgm:spPr/>
      <dgm:t>
        <a:bodyPr/>
        <a:lstStyle/>
        <a:p>
          <a:endParaRPr lang="en-IN"/>
        </a:p>
      </dgm:t>
    </dgm:pt>
    <dgm:pt modelId="{55C60661-ACB8-49B0-BB39-6886F1E73673}">
      <dgm:prSet/>
      <dgm:spPr/>
      <dgm:t>
        <a:bodyPr/>
        <a:lstStyle/>
        <a:p>
          <a:pPr rtl="0"/>
          <a:r>
            <a:rPr lang="en-IN" b="0" i="0" smtClean="0"/>
            <a:t>Beginner’s Guide: Planning Social Media with Flinkit</a:t>
          </a:r>
          <a:endParaRPr lang="en-IN"/>
        </a:p>
      </dgm:t>
    </dgm:pt>
    <dgm:pt modelId="{040628C2-256E-4716-8638-10238C31C984}" type="parTrans" cxnId="{9064EEB4-BDA1-4AE6-B23D-90FDD538BC8E}">
      <dgm:prSet/>
      <dgm:spPr/>
      <dgm:t>
        <a:bodyPr/>
        <a:lstStyle/>
        <a:p>
          <a:endParaRPr lang="en-IN"/>
        </a:p>
      </dgm:t>
    </dgm:pt>
    <dgm:pt modelId="{FFF676EA-DFFD-4EAD-975F-A8A8E42188F2}" type="sibTrans" cxnId="{9064EEB4-BDA1-4AE6-B23D-90FDD538BC8E}">
      <dgm:prSet/>
      <dgm:spPr/>
      <dgm:t>
        <a:bodyPr/>
        <a:lstStyle/>
        <a:p>
          <a:endParaRPr lang="en-IN"/>
        </a:p>
      </dgm:t>
    </dgm:pt>
    <dgm:pt modelId="{47A74652-62AC-4D12-85CA-07612765C4BF}">
      <dgm:prSet/>
      <dgm:spPr/>
      <dgm:t>
        <a:bodyPr/>
        <a:lstStyle/>
        <a:p>
          <a:pPr rtl="0"/>
          <a:r>
            <a:rPr lang="en-IN" b="0" i="0" smtClean="0"/>
            <a:t>Advanced Workflow Hacks with Flinkit</a:t>
          </a:r>
          <a:endParaRPr lang="en-IN"/>
        </a:p>
      </dgm:t>
    </dgm:pt>
    <dgm:pt modelId="{C25061F7-8BA3-4DCC-84CB-063E60D3224B}" type="parTrans" cxnId="{0B8EF447-EA22-4813-A513-9746A7EEE755}">
      <dgm:prSet/>
      <dgm:spPr/>
      <dgm:t>
        <a:bodyPr/>
        <a:lstStyle/>
        <a:p>
          <a:endParaRPr lang="en-IN"/>
        </a:p>
      </dgm:t>
    </dgm:pt>
    <dgm:pt modelId="{37178125-A902-4486-A530-E3E33DD9424B}" type="sibTrans" cxnId="{0B8EF447-EA22-4813-A513-9746A7EEE755}">
      <dgm:prSet/>
      <dgm:spPr/>
      <dgm:t>
        <a:bodyPr/>
        <a:lstStyle/>
        <a:p>
          <a:endParaRPr lang="en-IN"/>
        </a:p>
      </dgm:t>
    </dgm:pt>
    <dgm:pt modelId="{6D1469B5-C6EB-47F7-87C0-FAC937A30A69}">
      <dgm:prSet/>
      <dgm:spPr/>
      <dgm:t>
        <a:bodyPr/>
        <a:lstStyle/>
        <a:p>
          <a:pPr rtl="0"/>
          <a:r>
            <a:rPr lang="en-IN" b="0" i="0" smtClean="0"/>
            <a:t>Common Content Mistakes Flinkit Helps You Avoid</a:t>
          </a:r>
          <a:endParaRPr lang="en-IN"/>
        </a:p>
      </dgm:t>
    </dgm:pt>
    <dgm:pt modelId="{71DB00D2-3053-4CD8-9D3A-12D7803E90F6}" type="parTrans" cxnId="{274DCF04-36F1-4E77-8F43-CCC9CAC76317}">
      <dgm:prSet/>
      <dgm:spPr/>
      <dgm:t>
        <a:bodyPr/>
        <a:lstStyle/>
        <a:p>
          <a:endParaRPr lang="en-IN"/>
        </a:p>
      </dgm:t>
    </dgm:pt>
    <dgm:pt modelId="{42D9AE8C-1811-47FD-8562-9723902C1D73}" type="sibTrans" cxnId="{274DCF04-36F1-4E77-8F43-CCC9CAC76317}">
      <dgm:prSet/>
      <dgm:spPr/>
      <dgm:t>
        <a:bodyPr/>
        <a:lstStyle/>
        <a:p>
          <a:endParaRPr lang="en-IN"/>
        </a:p>
      </dgm:t>
    </dgm:pt>
    <dgm:pt modelId="{DF664EE2-9166-459D-8E33-B705157F2EFA}">
      <dgm:prSet/>
      <dgm:spPr/>
      <dgm:t>
        <a:bodyPr/>
        <a:lstStyle/>
        <a:p>
          <a:pPr rtl="0"/>
          <a:r>
            <a:rPr lang="en-IN" b="0" i="0" smtClean="0"/>
            <a:t>Data-Driven Content Strategy with Flinkit Analytics</a:t>
          </a:r>
          <a:endParaRPr lang="en-IN"/>
        </a:p>
      </dgm:t>
    </dgm:pt>
    <dgm:pt modelId="{58DF8D9D-B661-47B5-BBDA-62A984E249E3}" type="parTrans" cxnId="{2A985436-A583-4CDA-96F6-7F2821C7B458}">
      <dgm:prSet/>
      <dgm:spPr/>
      <dgm:t>
        <a:bodyPr/>
        <a:lstStyle/>
        <a:p>
          <a:endParaRPr lang="en-IN"/>
        </a:p>
      </dgm:t>
    </dgm:pt>
    <dgm:pt modelId="{A39E7421-0001-49AA-8CE2-16D496CE464A}" type="sibTrans" cxnId="{2A985436-A583-4CDA-96F6-7F2821C7B458}">
      <dgm:prSet/>
      <dgm:spPr/>
      <dgm:t>
        <a:bodyPr/>
        <a:lstStyle/>
        <a:p>
          <a:endParaRPr lang="en-IN"/>
        </a:p>
      </dgm:t>
    </dgm:pt>
    <dgm:pt modelId="{211FF059-A401-417B-989D-ED4F68E16E03}">
      <dgm:prSet/>
      <dgm:spPr/>
      <dgm:t>
        <a:bodyPr/>
        <a:lstStyle/>
        <a:p>
          <a:pPr rtl="0"/>
          <a:r>
            <a:rPr lang="en-IN" b="0" i="0" dirty="0" smtClean="0"/>
            <a:t>Building a Scalable Team Workflow with </a:t>
          </a:r>
          <a:r>
            <a:rPr lang="en-IN" b="0" i="0" dirty="0" err="1" smtClean="0"/>
            <a:t>Flinkit</a:t>
          </a:r>
          <a:endParaRPr lang="en-IN" dirty="0"/>
        </a:p>
      </dgm:t>
    </dgm:pt>
    <dgm:pt modelId="{01D6DD93-CABE-46EB-BE03-E0101FB94E3F}" type="parTrans" cxnId="{D88A99C0-1A9C-45C3-9990-8C8E61DAB9EA}">
      <dgm:prSet/>
      <dgm:spPr/>
      <dgm:t>
        <a:bodyPr/>
        <a:lstStyle/>
        <a:p>
          <a:endParaRPr lang="en-IN"/>
        </a:p>
      </dgm:t>
    </dgm:pt>
    <dgm:pt modelId="{09F319AE-913B-4F84-B924-5A7F4328221E}" type="sibTrans" cxnId="{D88A99C0-1A9C-45C3-9990-8C8E61DAB9EA}">
      <dgm:prSet/>
      <dgm:spPr/>
      <dgm:t>
        <a:bodyPr/>
        <a:lstStyle/>
        <a:p>
          <a:endParaRPr lang="en-IN"/>
        </a:p>
      </dgm:t>
    </dgm:pt>
    <dgm:pt modelId="{88D58172-926F-4AD6-B8E7-1F270E23C298}">
      <dgm:prSet/>
      <dgm:spPr/>
      <dgm:t>
        <a:bodyPr/>
        <a:lstStyle/>
        <a:p>
          <a:pPr rtl="0"/>
          <a:r>
            <a:rPr lang="en-IN" b="1" i="0" dirty="0" smtClean="0"/>
            <a:t> Products </a:t>
          </a:r>
          <a:r>
            <a:rPr lang="en-IN" b="1" i="0" dirty="0" err="1" smtClean="0"/>
            <a:t>Flinkit</a:t>
          </a:r>
          <a:r>
            <a:rPr lang="en-IN" b="1" i="0" dirty="0" smtClean="0"/>
            <a:t> Should Offer</a:t>
          </a:r>
          <a:endParaRPr lang="en-IN" dirty="0"/>
        </a:p>
      </dgm:t>
    </dgm:pt>
    <dgm:pt modelId="{3D6A4D89-0106-4357-B726-9060F017F0CD}" type="parTrans" cxnId="{0ACC3502-F24C-4412-B577-1B3146581983}">
      <dgm:prSet/>
      <dgm:spPr/>
      <dgm:t>
        <a:bodyPr/>
        <a:lstStyle/>
        <a:p>
          <a:endParaRPr lang="en-IN"/>
        </a:p>
      </dgm:t>
    </dgm:pt>
    <dgm:pt modelId="{D48065DC-EF6C-4110-A9BF-B8BDA9928B39}" type="sibTrans" cxnId="{0ACC3502-F24C-4412-B577-1B3146581983}">
      <dgm:prSet/>
      <dgm:spPr/>
      <dgm:t>
        <a:bodyPr/>
        <a:lstStyle/>
        <a:p>
          <a:endParaRPr lang="en-IN"/>
        </a:p>
      </dgm:t>
    </dgm:pt>
    <dgm:pt modelId="{748EA996-2A49-464B-AB9A-A711A081FDBB}">
      <dgm:prSet/>
      <dgm:spPr/>
      <dgm:t>
        <a:bodyPr/>
        <a:lstStyle/>
        <a:p>
          <a:pPr rtl="0"/>
          <a:r>
            <a:rPr lang="en-IN" b="1" i="0" smtClean="0"/>
            <a:t>Content Calendar Templates</a:t>
          </a:r>
          <a:r>
            <a:rPr lang="en-IN" b="0" i="0" smtClean="0"/>
            <a:t> (monthly, quarterly, yearly)</a:t>
          </a:r>
          <a:endParaRPr lang="en-IN"/>
        </a:p>
      </dgm:t>
    </dgm:pt>
    <dgm:pt modelId="{3AA669E0-F1E0-40A4-8621-A219353BCF30}" type="parTrans" cxnId="{67E9902B-8E04-4A0B-9A52-7161AB204E30}">
      <dgm:prSet/>
      <dgm:spPr/>
      <dgm:t>
        <a:bodyPr/>
        <a:lstStyle/>
        <a:p>
          <a:endParaRPr lang="en-IN"/>
        </a:p>
      </dgm:t>
    </dgm:pt>
    <dgm:pt modelId="{56F4EA06-7873-4729-9261-33098FD4E7E9}" type="sibTrans" cxnId="{67E9902B-8E04-4A0B-9A52-7161AB204E30}">
      <dgm:prSet/>
      <dgm:spPr/>
      <dgm:t>
        <a:bodyPr/>
        <a:lstStyle/>
        <a:p>
          <a:endParaRPr lang="en-IN"/>
        </a:p>
      </dgm:t>
    </dgm:pt>
    <dgm:pt modelId="{32B37733-4C65-4B23-BA79-26C2E372C42D}">
      <dgm:prSet/>
      <dgm:spPr/>
      <dgm:t>
        <a:bodyPr/>
        <a:lstStyle/>
        <a:p>
          <a:pPr rtl="0"/>
          <a:r>
            <a:rPr lang="en-IN" b="1" i="0" smtClean="0"/>
            <a:t>Visual Branding Kits</a:t>
          </a:r>
          <a:r>
            <a:rPr lang="en-IN" b="0" i="0" smtClean="0"/>
            <a:t> (logos, fonts, color palettes)</a:t>
          </a:r>
          <a:endParaRPr lang="en-IN"/>
        </a:p>
      </dgm:t>
    </dgm:pt>
    <dgm:pt modelId="{597DC71D-05E9-4008-9E13-0F16CFF17081}" type="parTrans" cxnId="{6C0A9F1E-B4F8-43E1-B23C-273C066AC1DF}">
      <dgm:prSet/>
      <dgm:spPr/>
      <dgm:t>
        <a:bodyPr/>
        <a:lstStyle/>
        <a:p>
          <a:endParaRPr lang="en-IN"/>
        </a:p>
      </dgm:t>
    </dgm:pt>
    <dgm:pt modelId="{2B556662-8E02-4C8E-8DFB-67B024B24222}" type="sibTrans" cxnId="{6C0A9F1E-B4F8-43E1-B23C-273C066AC1DF}">
      <dgm:prSet/>
      <dgm:spPr/>
      <dgm:t>
        <a:bodyPr/>
        <a:lstStyle/>
        <a:p>
          <a:endParaRPr lang="en-IN"/>
        </a:p>
      </dgm:t>
    </dgm:pt>
    <dgm:pt modelId="{F0944410-D052-417C-B1F5-AC3B8169A532}">
      <dgm:prSet/>
      <dgm:spPr/>
      <dgm:t>
        <a:bodyPr/>
        <a:lstStyle/>
        <a:p>
          <a:pPr rtl="0"/>
          <a:r>
            <a:rPr lang="en-IN" b="1" i="0" smtClean="0"/>
            <a:t>Infographic Templates</a:t>
          </a:r>
          <a:endParaRPr lang="en-IN"/>
        </a:p>
      </dgm:t>
    </dgm:pt>
    <dgm:pt modelId="{6166F42E-2067-4B3E-81CB-51700D07A9C7}" type="parTrans" cxnId="{FC0328EA-18AB-4137-A084-C062DB2D3B15}">
      <dgm:prSet/>
      <dgm:spPr/>
      <dgm:t>
        <a:bodyPr/>
        <a:lstStyle/>
        <a:p>
          <a:endParaRPr lang="en-IN"/>
        </a:p>
      </dgm:t>
    </dgm:pt>
    <dgm:pt modelId="{530E28F1-3F47-4AA7-9181-D3C76CB225EF}" type="sibTrans" cxnId="{FC0328EA-18AB-4137-A084-C062DB2D3B15}">
      <dgm:prSet/>
      <dgm:spPr/>
      <dgm:t>
        <a:bodyPr/>
        <a:lstStyle/>
        <a:p>
          <a:endParaRPr lang="en-IN"/>
        </a:p>
      </dgm:t>
    </dgm:pt>
    <dgm:pt modelId="{376E5E50-BBD8-4C0A-8A2D-2923DE4986C9}">
      <dgm:prSet/>
      <dgm:spPr/>
      <dgm:t>
        <a:bodyPr/>
        <a:lstStyle/>
        <a:p>
          <a:pPr rtl="0"/>
          <a:r>
            <a:rPr lang="en-IN" b="1" i="0" smtClean="0"/>
            <a:t>Social Media Post Packs</a:t>
          </a:r>
          <a:r>
            <a:rPr lang="en-IN" b="0" i="0" smtClean="0"/>
            <a:t> (Instagram, LinkedIn, etc.)</a:t>
          </a:r>
          <a:endParaRPr lang="en-IN"/>
        </a:p>
      </dgm:t>
    </dgm:pt>
    <dgm:pt modelId="{F0178D94-E46E-42A8-85DB-A128A357D6AD}" type="parTrans" cxnId="{6D8AC283-D7D8-4AB0-B610-9B68A0DA4495}">
      <dgm:prSet/>
      <dgm:spPr/>
      <dgm:t>
        <a:bodyPr/>
        <a:lstStyle/>
        <a:p>
          <a:endParaRPr lang="en-IN"/>
        </a:p>
      </dgm:t>
    </dgm:pt>
    <dgm:pt modelId="{00001FF4-1DDE-4C74-8780-6254AE68A7CC}" type="sibTrans" cxnId="{6D8AC283-D7D8-4AB0-B610-9B68A0DA4495}">
      <dgm:prSet/>
      <dgm:spPr/>
      <dgm:t>
        <a:bodyPr/>
        <a:lstStyle/>
        <a:p>
          <a:endParaRPr lang="en-IN"/>
        </a:p>
      </dgm:t>
    </dgm:pt>
    <dgm:pt modelId="{4249EB95-5C79-4C9F-AB3A-13050DC19F5F}">
      <dgm:prSet/>
      <dgm:spPr/>
      <dgm:t>
        <a:bodyPr/>
        <a:lstStyle/>
        <a:p>
          <a:pPr rtl="0"/>
          <a:r>
            <a:rPr lang="en-IN" b="1" i="0" smtClean="0"/>
            <a:t>Presentation Deck Templates</a:t>
          </a:r>
          <a:r>
            <a:rPr lang="en-IN" b="0" i="0" smtClean="0"/>
            <a:t> (strategy reports, client pitches)</a:t>
          </a:r>
          <a:endParaRPr lang="en-IN"/>
        </a:p>
      </dgm:t>
    </dgm:pt>
    <dgm:pt modelId="{EA74FE58-1098-4FBF-A130-9DC6D43C3DAB}" type="parTrans" cxnId="{0B5C4BDD-9D69-4115-B8D3-120EE3F5438B}">
      <dgm:prSet/>
      <dgm:spPr/>
      <dgm:t>
        <a:bodyPr/>
        <a:lstStyle/>
        <a:p>
          <a:endParaRPr lang="en-IN"/>
        </a:p>
      </dgm:t>
    </dgm:pt>
    <dgm:pt modelId="{118F4517-9329-479A-9325-430FF108BC19}" type="sibTrans" cxnId="{0B5C4BDD-9D69-4115-B8D3-120EE3F5438B}">
      <dgm:prSet/>
      <dgm:spPr/>
      <dgm:t>
        <a:bodyPr/>
        <a:lstStyle/>
        <a:p>
          <a:endParaRPr lang="en-IN"/>
        </a:p>
      </dgm:t>
    </dgm:pt>
    <dgm:pt modelId="{3C9FBB98-1590-46DD-B078-F2455E566C50}">
      <dgm:prSet/>
      <dgm:spPr/>
      <dgm:t>
        <a:bodyPr/>
        <a:lstStyle/>
        <a:p>
          <a:pPr rtl="0"/>
          <a:r>
            <a:rPr lang="en-IN" b="1" i="0" smtClean="0"/>
            <a:t>Content Planning Toolkit</a:t>
          </a:r>
          <a:r>
            <a:rPr lang="en-IN" b="0" i="0" smtClean="0"/>
            <a:t> (bundle of all resources)</a:t>
          </a:r>
          <a:endParaRPr lang="en-IN"/>
        </a:p>
      </dgm:t>
    </dgm:pt>
    <dgm:pt modelId="{30A21132-886D-4967-9B4C-8E2C36BD2B44}" type="parTrans" cxnId="{B65E93FE-9CB9-4C7A-A400-FF19D6B76764}">
      <dgm:prSet/>
      <dgm:spPr/>
      <dgm:t>
        <a:bodyPr/>
        <a:lstStyle/>
        <a:p>
          <a:endParaRPr lang="en-IN"/>
        </a:p>
      </dgm:t>
    </dgm:pt>
    <dgm:pt modelId="{F1C351D0-0429-4C4B-BAE2-328B6837B1F5}" type="sibTrans" cxnId="{B65E93FE-9CB9-4C7A-A400-FF19D6B76764}">
      <dgm:prSet/>
      <dgm:spPr/>
      <dgm:t>
        <a:bodyPr/>
        <a:lstStyle/>
        <a:p>
          <a:endParaRPr lang="en-IN"/>
        </a:p>
      </dgm:t>
    </dgm:pt>
    <dgm:pt modelId="{97C0556B-9E8A-4428-A0D0-D0EBE5F30DF4}">
      <dgm:prSet/>
      <dgm:spPr/>
      <dgm:t>
        <a:bodyPr/>
        <a:lstStyle/>
        <a:p>
          <a:pPr rtl="0"/>
          <a:r>
            <a:rPr lang="en-IN" b="1" i="0" smtClean="0"/>
            <a:t>Flinkit E-book</a:t>
          </a:r>
          <a:r>
            <a:rPr lang="en-IN" b="0" i="0" smtClean="0"/>
            <a:t> (complete guide)</a:t>
          </a:r>
          <a:endParaRPr lang="en-IN"/>
        </a:p>
      </dgm:t>
    </dgm:pt>
    <dgm:pt modelId="{576AC744-3EE0-4B2C-A664-C5BE390AEC1F}" type="parTrans" cxnId="{C892C2EA-4B97-4019-B1E0-080EFE66B8B8}">
      <dgm:prSet/>
      <dgm:spPr/>
      <dgm:t>
        <a:bodyPr/>
        <a:lstStyle/>
        <a:p>
          <a:endParaRPr lang="en-IN"/>
        </a:p>
      </dgm:t>
    </dgm:pt>
    <dgm:pt modelId="{FDD65D0D-5BAA-40A9-9D2C-14010A8A56D3}" type="sibTrans" cxnId="{C892C2EA-4B97-4019-B1E0-080EFE66B8B8}">
      <dgm:prSet/>
      <dgm:spPr/>
      <dgm:t>
        <a:bodyPr/>
        <a:lstStyle/>
        <a:p>
          <a:endParaRPr lang="en-IN"/>
        </a:p>
      </dgm:t>
    </dgm:pt>
    <dgm:pt modelId="{23C9927E-1FC3-46CC-B38C-99678036C6EA}">
      <dgm:prSet/>
      <dgm:spPr/>
      <dgm:t>
        <a:bodyPr/>
        <a:lstStyle/>
        <a:p>
          <a:pPr rtl="0"/>
          <a:r>
            <a:rPr lang="en-IN" b="1" i="0" smtClean="0"/>
            <a:t>Workshops &amp; Webinars</a:t>
          </a:r>
          <a:r>
            <a:rPr lang="en-IN" b="0" i="0" smtClean="0"/>
            <a:t> (live training)</a:t>
          </a:r>
          <a:endParaRPr lang="en-IN"/>
        </a:p>
      </dgm:t>
    </dgm:pt>
    <dgm:pt modelId="{982B9B9B-FBB3-4EBE-B2C2-ECCD39ADC6DC}" type="parTrans" cxnId="{D76CEDAF-7505-43AA-9AA8-CCB89B842037}">
      <dgm:prSet/>
      <dgm:spPr/>
      <dgm:t>
        <a:bodyPr/>
        <a:lstStyle/>
        <a:p>
          <a:endParaRPr lang="en-IN"/>
        </a:p>
      </dgm:t>
    </dgm:pt>
    <dgm:pt modelId="{57C31441-B7A2-46C1-B01E-D27D2AFEC9A4}" type="sibTrans" cxnId="{D76CEDAF-7505-43AA-9AA8-CCB89B842037}">
      <dgm:prSet/>
      <dgm:spPr/>
      <dgm:t>
        <a:bodyPr/>
        <a:lstStyle/>
        <a:p>
          <a:endParaRPr lang="en-IN"/>
        </a:p>
      </dgm:t>
    </dgm:pt>
    <dgm:pt modelId="{CC8933AA-9446-43D2-8DA6-1E93E774722F}">
      <dgm:prSet/>
      <dgm:spPr/>
      <dgm:t>
        <a:bodyPr/>
        <a:lstStyle/>
        <a:p>
          <a:pPr rtl="0"/>
          <a:r>
            <a:rPr lang="en-IN" b="1" i="0" smtClean="0"/>
            <a:t>Consulting Services</a:t>
          </a:r>
          <a:r>
            <a:rPr lang="en-IN" b="0" i="0" smtClean="0"/>
            <a:t> (custom strategies)</a:t>
          </a:r>
          <a:endParaRPr lang="en-IN"/>
        </a:p>
      </dgm:t>
    </dgm:pt>
    <dgm:pt modelId="{AB8A6329-E3B5-4AC9-8E59-309F9C31D665}" type="parTrans" cxnId="{DAC8E5F5-482F-40C5-B2E8-C16C7A0D90EA}">
      <dgm:prSet/>
      <dgm:spPr/>
      <dgm:t>
        <a:bodyPr/>
        <a:lstStyle/>
        <a:p>
          <a:endParaRPr lang="en-IN"/>
        </a:p>
      </dgm:t>
    </dgm:pt>
    <dgm:pt modelId="{E32C50DF-92D2-40F5-8159-C0AF5FE1CD20}" type="sibTrans" cxnId="{DAC8E5F5-482F-40C5-B2E8-C16C7A0D90EA}">
      <dgm:prSet/>
      <dgm:spPr/>
      <dgm:t>
        <a:bodyPr/>
        <a:lstStyle/>
        <a:p>
          <a:endParaRPr lang="en-IN"/>
        </a:p>
      </dgm:t>
    </dgm:pt>
    <dgm:pt modelId="{D4EFC8DA-1D13-4BF7-A6FE-0CC2804AFD17}">
      <dgm:prSet/>
      <dgm:spPr/>
      <dgm:t>
        <a:bodyPr/>
        <a:lstStyle/>
        <a:p>
          <a:pPr rtl="0"/>
          <a:r>
            <a:rPr lang="en-IN" b="1" i="0" smtClean="0"/>
            <a:t>AI-Powered Content Prompts Pack</a:t>
          </a:r>
          <a:endParaRPr lang="en-IN"/>
        </a:p>
      </dgm:t>
    </dgm:pt>
    <dgm:pt modelId="{7BF64AE3-E921-4F70-A25F-1E863F21AE0B}" type="parTrans" cxnId="{94514324-DD1D-49CE-9E0F-BEE34F1DA6AD}">
      <dgm:prSet/>
      <dgm:spPr/>
      <dgm:t>
        <a:bodyPr/>
        <a:lstStyle/>
        <a:p>
          <a:endParaRPr lang="en-IN"/>
        </a:p>
      </dgm:t>
    </dgm:pt>
    <dgm:pt modelId="{A2614D67-D66D-4004-922D-2AAAFE5D9634}" type="sibTrans" cxnId="{94514324-DD1D-49CE-9E0F-BEE34F1DA6AD}">
      <dgm:prSet/>
      <dgm:spPr/>
      <dgm:t>
        <a:bodyPr/>
        <a:lstStyle/>
        <a:p>
          <a:endParaRPr lang="en-IN"/>
        </a:p>
      </dgm:t>
    </dgm:pt>
    <dgm:pt modelId="{ED4DC6E9-F545-4738-9617-96C10C896375}">
      <dgm:prSet/>
      <dgm:spPr/>
      <dgm:t>
        <a:bodyPr/>
        <a:lstStyle/>
        <a:p>
          <a:pPr rtl="0"/>
          <a:r>
            <a:rPr lang="en-IN" b="1" i="0" dirty="0" smtClean="0"/>
            <a:t> Product Categories</a:t>
          </a:r>
          <a:endParaRPr lang="en-IN" dirty="0"/>
        </a:p>
      </dgm:t>
    </dgm:pt>
    <dgm:pt modelId="{2DDBED1C-2DC8-4688-BA43-7CA8A0282305}" type="parTrans" cxnId="{2EDEB8E2-23D7-4482-B00C-1A4111A1228D}">
      <dgm:prSet/>
      <dgm:spPr/>
      <dgm:t>
        <a:bodyPr/>
        <a:lstStyle/>
        <a:p>
          <a:endParaRPr lang="en-IN"/>
        </a:p>
      </dgm:t>
    </dgm:pt>
    <dgm:pt modelId="{BC1989C2-5F85-47DE-AB4D-036FC143112B}" type="sibTrans" cxnId="{2EDEB8E2-23D7-4482-B00C-1A4111A1228D}">
      <dgm:prSet/>
      <dgm:spPr/>
      <dgm:t>
        <a:bodyPr/>
        <a:lstStyle/>
        <a:p>
          <a:endParaRPr lang="en-IN"/>
        </a:p>
      </dgm:t>
    </dgm:pt>
    <dgm:pt modelId="{83490475-3F39-4703-8D3A-45D1025AF156}">
      <dgm:prSet/>
      <dgm:spPr/>
      <dgm:t>
        <a:bodyPr/>
        <a:lstStyle/>
        <a:p>
          <a:pPr rtl="0"/>
          <a:r>
            <a:rPr lang="en-IN" b="0" i="0" smtClean="0"/>
            <a:t>Templates (Calendars, Infographics, Social Media, Presentations)</a:t>
          </a:r>
          <a:endParaRPr lang="en-IN"/>
        </a:p>
      </dgm:t>
    </dgm:pt>
    <dgm:pt modelId="{2CE0CAD0-9003-411D-A325-F3D873706C3C}" type="parTrans" cxnId="{9A0074CB-3AD7-4A17-B92B-257DF9F01CB6}">
      <dgm:prSet/>
      <dgm:spPr/>
      <dgm:t>
        <a:bodyPr/>
        <a:lstStyle/>
        <a:p>
          <a:endParaRPr lang="en-IN"/>
        </a:p>
      </dgm:t>
    </dgm:pt>
    <dgm:pt modelId="{2DD9C579-7159-4C89-8CF0-458D926D3B3B}" type="sibTrans" cxnId="{9A0074CB-3AD7-4A17-B92B-257DF9F01CB6}">
      <dgm:prSet/>
      <dgm:spPr/>
      <dgm:t>
        <a:bodyPr/>
        <a:lstStyle/>
        <a:p>
          <a:endParaRPr lang="en-IN"/>
        </a:p>
      </dgm:t>
    </dgm:pt>
    <dgm:pt modelId="{9404919B-3FBE-45E5-8654-0403A1157934}">
      <dgm:prSet/>
      <dgm:spPr/>
      <dgm:t>
        <a:bodyPr/>
        <a:lstStyle/>
        <a:p>
          <a:pPr rtl="0"/>
          <a:r>
            <a:rPr lang="en-IN" b="0" i="0" smtClean="0"/>
            <a:t>Guides &amp; E-books</a:t>
          </a:r>
          <a:endParaRPr lang="en-IN"/>
        </a:p>
      </dgm:t>
    </dgm:pt>
    <dgm:pt modelId="{093FB53F-351A-4C5C-B84B-CF0D4A359064}" type="parTrans" cxnId="{D727EB4B-40A5-49EA-9AC3-AAA62492AC35}">
      <dgm:prSet/>
      <dgm:spPr/>
      <dgm:t>
        <a:bodyPr/>
        <a:lstStyle/>
        <a:p>
          <a:endParaRPr lang="en-IN"/>
        </a:p>
      </dgm:t>
    </dgm:pt>
    <dgm:pt modelId="{05DD7C76-C56D-43E4-BB15-7AB1E528F623}" type="sibTrans" cxnId="{D727EB4B-40A5-49EA-9AC3-AAA62492AC35}">
      <dgm:prSet/>
      <dgm:spPr/>
      <dgm:t>
        <a:bodyPr/>
        <a:lstStyle/>
        <a:p>
          <a:endParaRPr lang="en-IN"/>
        </a:p>
      </dgm:t>
    </dgm:pt>
    <dgm:pt modelId="{D775756C-CA97-47A2-9535-5748FE8207A0}">
      <dgm:prSet/>
      <dgm:spPr/>
      <dgm:t>
        <a:bodyPr/>
        <a:lstStyle/>
        <a:p>
          <a:pPr rtl="0"/>
          <a:r>
            <a:rPr lang="en-IN" b="0" i="0" smtClean="0"/>
            <a:t>Toolkits &amp; Bundles</a:t>
          </a:r>
          <a:endParaRPr lang="en-IN"/>
        </a:p>
      </dgm:t>
    </dgm:pt>
    <dgm:pt modelId="{4652062C-69E2-49BB-BDB1-FE919BF4AF70}" type="parTrans" cxnId="{502C2C6D-7724-4076-BCAB-98CBFF7E9ADA}">
      <dgm:prSet/>
      <dgm:spPr/>
      <dgm:t>
        <a:bodyPr/>
        <a:lstStyle/>
        <a:p>
          <a:endParaRPr lang="en-IN"/>
        </a:p>
      </dgm:t>
    </dgm:pt>
    <dgm:pt modelId="{A3A21902-0916-43DD-91EE-19E28F5EE9AD}" type="sibTrans" cxnId="{502C2C6D-7724-4076-BCAB-98CBFF7E9ADA}">
      <dgm:prSet/>
      <dgm:spPr/>
      <dgm:t>
        <a:bodyPr/>
        <a:lstStyle/>
        <a:p>
          <a:endParaRPr lang="en-IN"/>
        </a:p>
      </dgm:t>
    </dgm:pt>
    <dgm:pt modelId="{9B2985BE-8778-4736-855E-5C50BEE07027}">
      <dgm:prSet/>
      <dgm:spPr/>
      <dgm:t>
        <a:bodyPr/>
        <a:lstStyle/>
        <a:p>
          <a:pPr rtl="0"/>
          <a:r>
            <a:rPr lang="en-IN" b="0" i="0" smtClean="0"/>
            <a:t>Workshops &amp; Training</a:t>
          </a:r>
          <a:endParaRPr lang="en-IN"/>
        </a:p>
      </dgm:t>
    </dgm:pt>
    <dgm:pt modelId="{0693E15E-E727-4A4C-A154-60231A2643EB}" type="parTrans" cxnId="{34FF9879-6208-4AE7-A25F-6C11EC841E73}">
      <dgm:prSet/>
      <dgm:spPr/>
      <dgm:t>
        <a:bodyPr/>
        <a:lstStyle/>
        <a:p>
          <a:endParaRPr lang="en-IN"/>
        </a:p>
      </dgm:t>
    </dgm:pt>
    <dgm:pt modelId="{928146DE-1DFC-4E72-88B2-FF5FD6CDE0FD}" type="sibTrans" cxnId="{34FF9879-6208-4AE7-A25F-6C11EC841E73}">
      <dgm:prSet/>
      <dgm:spPr/>
      <dgm:t>
        <a:bodyPr/>
        <a:lstStyle/>
        <a:p>
          <a:endParaRPr lang="en-IN"/>
        </a:p>
      </dgm:t>
    </dgm:pt>
    <dgm:pt modelId="{046428C6-9ADF-4499-A41A-B7ECF3E62E8C}">
      <dgm:prSet/>
      <dgm:spPr/>
      <dgm:t>
        <a:bodyPr/>
        <a:lstStyle/>
        <a:p>
          <a:pPr rtl="0"/>
          <a:r>
            <a:rPr lang="en-IN" b="0" i="0" smtClean="0"/>
            <a:t>Consulting Services</a:t>
          </a:r>
          <a:endParaRPr lang="en-IN"/>
        </a:p>
      </dgm:t>
    </dgm:pt>
    <dgm:pt modelId="{BA523894-3D27-49B2-87D9-49D5131A9214}" type="parTrans" cxnId="{0069A12C-C4BE-47D0-8C34-D3FBB2FD5301}">
      <dgm:prSet/>
      <dgm:spPr/>
      <dgm:t>
        <a:bodyPr/>
        <a:lstStyle/>
        <a:p>
          <a:endParaRPr lang="en-IN"/>
        </a:p>
      </dgm:t>
    </dgm:pt>
    <dgm:pt modelId="{7ACF429A-C63F-4585-B5CC-6D35567E7F8C}" type="sibTrans" cxnId="{0069A12C-C4BE-47D0-8C34-D3FBB2FD5301}">
      <dgm:prSet/>
      <dgm:spPr/>
      <dgm:t>
        <a:bodyPr/>
        <a:lstStyle/>
        <a:p>
          <a:endParaRPr lang="en-IN"/>
        </a:p>
      </dgm:t>
    </dgm:pt>
    <dgm:pt modelId="{A0914F83-1AD0-4A74-A46F-9DB2B2772B5B}">
      <dgm:prSet/>
      <dgm:spPr/>
      <dgm:t>
        <a:bodyPr/>
        <a:lstStyle/>
        <a:p>
          <a:pPr rtl="0"/>
          <a:r>
            <a:rPr lang="en-IN" b="0" i="0" smtClean="0"/>
            <a:t>AI Content Packs</a:t>
          </a:r>
          <a:endParaRPr lang="en-IN"/>
        </a:p>
      </dgm:t>
    </dgm:pt>
    <dgm:pt modelId="{75A66B69-2D23-4E0F-8A46-3C2A59CADD2B}" type="parTrans" cxnId="{EBD059D8-3DA3-4BF2-965B-6311510ED88C}">
      <dgm:prSet/>
      <dgm:spPr/>
      <dgm:t>
        <a:bodyPr/>
        <a:lstStyle/>
        <a:p>
          <a:endParaRPr lang="en-IN"/>
        </a:p>
      </dgm:t>
    </dgm:pt>
    <dgm:pt modelId="{8BA03B57-E9B4-4760-A97F-C0938A80B337}" type="sibTrans" cxnId="{EBD059D8-3DA3-4BF2-965B-6311510ED88C}">
      <dgm:prSet/>
      <dgm:spPr/>
      <dgm:t>
        <a:bodyPr/>
        <a:lstStyle/>
        <a:p>
          <a:endParaRPr lang="en-IN"/>
        </a:p>
      </dgm:t>
    </dgm:pt>
    <dgm:pt modelId="{7D83FFA3-CF6F-48BC-9932-EFA3259D0BA1}" type="pres">
      <dgm:prSet presAssocID="{266A89F7-13C4-4901-AC71-1B5094B0080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F1141728-4694-4B8C-9DD9-680CAA8FD7B3}" type="pres">
      <dgm:prSet presAssocID="{65970300-4594-476E-B3A2-A0B62BADE750}" presName="linNode" presStyleCnt="0"/>
      <dgm:spPr/>
    </dgm:pt>
    <dgm:pt modelId="{EBAE84C8-24E9-4B03-B040-FD1B30DE179D}" type="pres">
      <dgm:prSet presAssocID="{65970300-4594-476E-B3A2-A0B62BADE750}" presName="parentText" presStyleLbl="node1" presStyleIdx="0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3A5955C-F157-42BA-96F9-5DADA95A9C61}" type="pres">
      <dgm:prSet presAssocID="{65970300-4594-476E-B3A2-A0B62BADE750}" presName="descendantText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A15437-6853-478C-AB15-FEEBD6F8F68D}" type="pres">
      <dgm:prSet presAssocID="{389938CF-CF06-4EC4-B394-1F1CB4C6DAD0}" presName="sp" presStyleCnt="0"/>
      <dgm:spPr/>
    </dgm:pt>
    <dgm:pt modelId="{98BA0326-C26E-4159-9619-EB9DE8965C57}" type="pres">
      <dgm:prSet presAssocID="{88D58172-926F-4AD6-B8E7-1F270E23C298}" presName="linNode" presStyleCnt="0"/>
      <dgm:spPr/>
    </dgm:pt>
    <dgm:pt modelId="{7E973263-C925-41EB-8859-14E1396C5996}" type="pres">
      <dgm:prSet presAssocID="{88D58172-926F-4AD6-B8E7-1F270E23C298}" presName="parentText" presStyleLbl="node1" presStyleIdx="1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E0DB840-B229-491D-ACB0-DF8E8CB7D194}" type="pres">
      <dgm:prSet presAssocID="{88D58172-926F-4AD6-B8E7-1F270E23C298}" presName="descendantText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B28D928-70BD-434E-9517-531763539786}" type="pres">
      <dgm:prSet presAssocID="{D48065DC-EF6C-4110-A9BF-B8BDA9928B39}" presName="sp" presStyleCnt="0"/>
      <dgm:spPr/>
    </dgm:pt>
    <dgm:pt modelId="{8795D4A9-30FC-4AEF-90DE-A5CD01FC8665}" type="pres">
      <dgm:prSet presAssocID="{ED4DC6E9-F545-4738-9617-96C10C896375}" presName="linNode" presStyleCnt="0"/>
      <dgm:spPr/>
    </dgm:pt>
    <dgm:pt modelId="{613AD410-2616-4273-B95C-3078DAB6428B}" type="pres">
      <dgm:prSet presAssocID="{ED4DC6E9-F545-4738-9617-96C10C896375}" presName="parentText" presStyleLbl="node1" presStyleIdx="2" presStyleCnt="3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26374D8-129F-4771-B431-9E2C902C0EC7}" type="pres">
      <dgm:prSet presAssocID="{ED4DC6E9-F545-4738-9617-96C10C896375}" presName="descendantText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1F68D06-14B2-46DF-9A5B-E78E1DFE15AD}" type="presOf" srcId="{D775756C-CA97-47A2-9535-5748FE8207A0}" destId="{626374D8-129F-4771-B431-9E2C902C0EC7}" srcOrd="0" destOrd="2" presId="urn:microsoft.com/office/officeart/2005/8/layout/vList5"/>
    <dgm:cxn modelId="{AD412CD7-9EC9-4218-A052-9512B5382FDB}" type="presOf" srcId="{47A74652-62AC-4D12-85CA-07612765C4BF}" destId="{03A5955C-F157-42BA-96F9-5DADA95A9C61}" srcOrd="0" destOrd="11" presId="urn:microsoft.com/office/officeart/2005/8/layout/vList5"/>
    <dgm:cxn modelId="{2E5AA7C2-B388-4507-AECC-3A297E5A78F7}" type="presOf" srcId="{9404919B-3FBE-45E5-8654-0403A1157934}" destId="{626374D8-129F-4771-B431-9E2C902C0EC7}" srcOrd="0" destOrd="1" presId="urn:microsoft.com/office/officeart/2005/8/layout/vList5"/>
    <dgm:cxn modelId="{DAC8E5F5-482F-40C5-B2E8-C16C7A0D90EA}" srcId="{88D58172-926F-4AD6-B8E7-1F270E23C298}" destId="{CC8933AA-9446-43D2-8DA6-1E93E774722F}" srcOrd="8" destOrd="0" parTransId="{AB8A6329-E3B5-4AC9-8E59-309F9C31D665}" sibTransId="{E32C50DF-92D2-40F5-8159-C0AF5FE1CD20}"/>
    <dgm:cxn modelId="{8FF8C312-2AA1-4C9C-BCF4-1A532F6CC23D}" type="presOf" srcId="{F0944410-D052-417C-B1F5-AC3B8169A532}" destId="{6E0DB840-B229-491D-ACB0-DF8E8CB7D194}" srcOrd="0" destOrd="2" presId="urn:microsoft.com/office/officeart/2005/8/layout/vList5"/>
    <dgm:cxn modelId="{FD8A39A9-1834-4655-8957-A9DFFA1EAA67}" type="presOf" srcId="{ED4DC6E9-F545-4738-9617-96C10C896375}" destId="{613AD410-2616-4273-B95C-3078DAB6428B}" srcOrd="0" destOrd="0" presId="urn:microsoft.com/office/officeart/2005/8/layout/vList5"/>
    <dgm:cxn modelId="{00DDC08A-C76B-494A-BA5F-DF23DE2A787C}" type="presOf" srcId="{3C9FBB98-1590-46DD-B078-F2455E566C50}" destId="{6E0DB840-B229-491D-ACB0-DF8E8CB7D194}" srcOrd="0" destOrd="5" presId="urn:microsoft.com/office/officeart/2005/8/layout/vList5"/>
    <dgm:cxn modelId="{0ACC3502-F24C-4412-B577-1B3146581983}" srcId="{266A89F7-13C4-4901-AC71-1B5094B0080B}" destId="{88D58172-926F-4AD6-B8E7-1F270E23C298}" srcOrd="1" destOrd="0" parTransId="{3D6A4D89-0106-4357-B726-9060F017F0CD}" sibTransId="{D48065DC-EF6C-4110-A9BF-B8BDA9928B39}"/>
    <dgm:cxn modelId="{34FF9879-6208-4AE7-A25F-6C11EC841E73}" srcId="{ED4DC6E9-F545-4738-9617-96C10C896375}" destId="{9B2985BE-8778-4736-855E-5C50BEE07027}" srcOrd="3" destOrd="0" parTransId="{0693E15E-E727-4A4C-A154-60231A2643EB}" sibTransId="{928146DE-1DFC-4E72-88B2-FF5FD6CDE0FD}"/>
    <dgm:cxn modelId="{08C64F40-D06F-4565-B1AD-D2D42B7BE7F3}" type="presOf" srcId="{97C0556B-9E8A-4428-A0D0-D0EBE5F30DF4}" destId="{6E0DB840-B229-491D-ACB0-DF8E8CB7D194}" srcOrd="0" destOrd="6" presId="urn:microsoft.com/office/officeart/2005/8/layout/vList5"/>
    <dgm:cxn modelId="{2EDEB8E2-23D7-4482-B00C-1A4111A1228D}" srcId="{266A89F7-13C4-4901-AC71-1B5094B0080B}" destId="{ED4DC6E9-F545-4738-9617-96C10C896375}" srcOrd="2" destOrd="0" parTransId="{2DDBED1C-2DC8-4688-BA43-7CA8A0282305}" sibTransId="{BC1989C2-5F85-47DE-AB4D-036FC143112B}"/>
    <dgm:cxn modelId="{0E9F73D8-34CB-489F-A234-AAC5214E3F41}" type="presOf" srcId="{CC8933AA-9446-43D2-8DA6-1E93E774722F}" destId="{6E0DB840-B229-491D-ACB0-DF8E8CB7D194}" srcOrd="0" destOrd="8" presId="urn:microsoft.com/office/officeart/2005/8/layout/vList5"/>
    <dgm:cxn modelId="{897777F8-8BCC-4465-8ABB-EB4350F5ADD4}" srcId="{65970300-4594-476E-B3A2-A0B62BADE750}" destId="{17FFB317-1D46-4752-B769-90AF917B61B8}" srcOrd="8" destOrd="0" parTransId="{CCC1A8F8-B838-4102-8902-5F17F3BF8638}" sibTransId="{C65DB29A-6E02-4487-AAEB-19F09358DA5D}"/>
    <dgm:cxn modelId="{B89187DF-F791-4B28-9F82-24536F4E5327}" type="presOf" srcId="{26E970F3-DF4E-4708-AE65-17EFFEDEEDD8}" destId="{03A5955C-F157-42BA-96F9-5DADA95A9C61}" srcOrd="0" destOrd="5" presId="urn:microsoft.com/office/officeart/2005/8/layout/vList5"/>
    <dgm:cxn modelId="{E6755456-BACF-433A-9791-82991A6181AA}" type="presOf" srcId="{23C9927E-1FC3-46CC-B38C-99678036C6EA}" destId="{6E0DB840-B229-491D-ACB0-DF8E8CB7D194}" srcOrd="0" destOrd="7" presId="urn:microsoft.com/office/officeart/2005/8/layout/vList5"/>
    <dgm:cxn modelId="{325CEEA5-9A59-477A-B72D-347F17C2A68C}" type="presOf" srcId="{17FFB317-1D46-4752-B769-90AF917B61B8}" destId="{03A5955C-F157-42BA-96F9-5DADA95A9C61}" srcOrd="0" destOrd="8" presId="urn:microsoft.com/office/officeart/2005/8/layout/vList5"/>
    <dgm:cxn modelId="{6D8AC283-D7D8-4AB0-B610-9B68A0DA4495}" srcId="{88D58172-926F-4AD6-B8E7-1F270E23C298}" destId="{376E5E50-BBD8-4C0A-8A2D-2923DE4986C9}" srcOrd="3" destOrd="0" parTransId="{F0178D94-E46E-42A8-85DB-A128A357D6AD}" sibTransId="{00001FF4-1DDE-4C74-8780-6254AE68A7CC}"/>
    <dgm:cxn modelId="{D95D2525-D449-45F9-A938-8F5F4DADFB79}" srcId="{65970300-4594-476E-B3A2-A0B62BADE750}" destId="{C4B9FDA7-69A1-4860-BA91-8B1975837472}" srcOrd="7" destOrd="0" parTransId="{BF0FAEDA-234D-4E72-BC72-FB0149A0541D}" sibTransId="{192B77FF-E38A-43EE-B393-2E2EB7AE4F95}"/>
    <dgm:cxn modelId="{D727EB4B-40A5-49EA-9AC3-AAA62492AC35}" srcId="{ED4DC6E9-F545-4738-9617-96C10C896375}" destId="{9404919B-3FBE-45E5-8654-0403A1157934}" srcOrd="1" destOrd="0" parTransId="{093FB53F-351A-4C5C-B84B-CF0D4A359064}" sibTransId="{05DD7C76-C56D-43E4-BB15-7AB1E528F623}"/>
    <dgm:cxn modelId="{D3FE1633-90E2-43FC-A1E2-A1A3C8F2C417}" type="presOf" srcId="{32B37733-4C65-4B23-BA79-26C2E372C42D}" destId="{6E0DB840-B229-491D-ACB0-DF8E8CB7D194}" srcOrd="0" destOrd="1" presId="urn:microsoft.com/office/officeart/2005/8/layout/vList5"/>
    <dgm:cxn modelId="{CDC9008F-F427-4C5C-8FAD-CC2FC97A3B81}" srcId="{65970300-4594-476E-B3A2-A0B62BADE750}" destId="{26E970F3-DF4E-4708-AE65-17EFFEDEEDD8}" srcOrd="5" destOrd="0" parTransId="{2624DBA0-091C-4C35-A541-C58456527B4C}" sibTransId="{EA80C872-F773-4D95-A29A-D378DDB22E8F}"/>
    <dgm:cxn modelId="{4E45F038-CC67-4522-AC0B-25E5182A209D}" srcId="{65970300-4594-476E-B3A2-A0B62BADE750}" destId="{B4C8431E-4195-4553-B8EA-7508E9D8CEAD}" srcOrd="0" destOrd="0" parTransId="{75F7D67A-E7CD-4609-8652-ADFDC51D74DA}" sibTransId="{EF769132-F56B-463E-B161-7645258CBEDD}"/>
    <dgm:cxn modelId="{3B6947EC-A5F9-44A8-97F6-C09AAC1FEB1C}" type="presOf" srcId="{211FF059-A401-417B-989D-ED4F68E16E03}" destId="{03A5955C-F157-42BA-96F9-5DADA95A9C61}" srcOrd="0" destOrd="14" presId="urn:microsoft.com/office/officeart/2005/8/layout/vList5"/>
    <dgm:cxn modelId="{590C4637-106C-42C5-B8E0-10DB90DACFCA}" type="presOf" srcId="{B4C8431E-4195-4553-B8EA-7508E9D8CEAD}" destId="{03A5955C-F157-42BA-96F9-5DADA95A9C61}" srcOrd="0" destOrd="0" presId="urn:microsoft.com/office/officeart/2005/8/layout/vList5"/>
    <dgm:cxn modelId="{D7D47145-2242-4C1A-8A49-A4FDFD6CFE76}" type="presOf" srcId="{3518173C-3A1D-4C6E-84CA-9657E709C05B}" destId="{03A5955C-F157-42BA-96F9-5DADA95A9C61}" srcOrd="0" destOrd="2" presId="urn:microsoft.com/office/officeart/2005/8/layout/vList5"/>
    <dgm:cxn modelId="{18490E41-06D8-418A-8783-C533E58A191B}" type="presOf" srcId="{88D58172-926F-4AD6-B8E7-1F270E23C298}" destId="{7E973263-C925-41EB-8859-14E1396C5996}" srcOrd="0" destOrd="0" presId="urn:microsoft.com/office/officeart/2005/8/layout/vList5"/>
    <dgm:cxn modelId="{9C5BD962-9E39-43E4-9CF2-D851E776307C}" srcId="{65970300-4594-476E-B3A2-A0B62BADE750}" destId="{3518173C-3A1D-4C6E-84CA-9657E709C05B}" srcOrd="2" destOrd="0" parTransId="{90FBEE6B-D2DE-4617-ACEC-61FFFDAC1366}" sibTransId="{FBB45BD7-2B09-4018-9BBD-B371A6FF4D84}"/>
    <dgm:cxn modelId="{DDDFE236-7AD0-4C55-9265-1D0FBB53C28B}" srcId="{65970300-4594-476E-B3A2-A0B62BADE750}" destId="{33218B4A-6B4E-4734-8952-6F62A7916245}" srcOrd="3" destOrd="0" parTransId="{32201EC4-DBE1-4DAA-B12D-B74E929CC8BE}" sibTransId="{65850A0D-1570-46CE-A43B-8197D7E4DFA4}"/>
    <dgm:cxn modelId="{C2CCB6E2-0663-45C8-9975-12A498935144}" type="presOf" srcId="{046428C6-9ADF-4499-A41A-B7ECF3E62E8C}" destId="{626374D8-129F-4771-B431-9E2C902C0EC7}" srcOrd="0" destOrd="4" presId="urn:microsoft.com/office/officeart/2005/8/layout/vList5"/>
    <dgm:cxn modelId="{7E76B94B-4D9F-4184-910E-88D173AD1320}" srcId="{65970300-4594-476E-B3A2-A0B62BADE750}" destId="{70D659F2-EA92-4768-B946-B9879AD5CB98}" srcOrd="4" destOrd="0" parTransId="{AFF59C9E-6E09-4DFD-9BBC-60671ED8BB8D}" sibTransId="{07B6D6AA-6953-4356-BF96-C4034F9E9021}"/>
    <dgm:cxn modelId="{D8C8CD6C-7EF3-4770-ACFF-09E1C08C8CB1}" type="presOf" srcId="{266A89F7-13C4-4901-AC71-1B5094B0080B}" destId="{7D83FFA3-CF6F-48BC-9932-EFA3259D0BA1}" srcOrd="0" destOrd="0" presId="urn:microsoft.com/office/officeart/2005/8/layout/vList5"/>
    <dgm:cxn modelId="{67E9902B-8E04-4A0B-9A52-7161AB204E30}" srcId="{88D58172-926F-4AD6-B8E7-1F270E23C298}" destId="{748EA996-2A49-464B-AB9A-A711A081FDBB}" srcOrd="0" destOrd="0" parTransId="{3AA669E0-F1E0-40A4-8621-A219353BCF30}" sibTransId="{56F4EA06-7873-4729-9261-33098FD4E7E9}"/>
    <dgm:cxn modelId="{7A1A159E-F44D-42CC-BD56-6577899C6911}" type="presOf" srcId="{83490475-3F39-4703-8D3A-45D1025AF156}" destId="{626374D8-129F-4771-B431-9E2C902C0EC7}" srcOrd="0" destOrd="0" presId="urn:microsoft.com/office/officeart/2005/8/layout/vList5"/>
    <dgm:cxn modelId="{C892C2EA-4B97-4019-B1E0-080EFE66B8B8}" srcId="{88D58172-926F-4AD6-B8E7-1F270E23C298}" destId="{97C0556B-9E8A-4428-A0D0-D0EBE5F30DF4}" srcOrd="6" destOrd="0" parTransId="{576AC744-3EE0-4B2C-A664-C5BE390AEC1F}" sibTransId="{FDD65D0D-5BAA-40A9-9D2C-14010A8A56D3}"/>
    <dgm:cxn modelId="{E4CA4D2A-CBFA-418F-9C94-CCE0EAD4203F}" type="presOf" srcId="{D4EFC8DA-1D13-4BF7-A6FE-0CC2804AFD17}" destId="{6E0DB840-B229-491D-ACB0-DF8E8CB7D194}" srcOrd="0" destOrd="9" presId="urn:microsoft.com/office/officeart/2005/8/layout/vList5"/>
    <dgm:cxn modelId="{0050529E-725D-4F58-877B-C37186C5DCE7}" srcId="{65970300-4594-476E-B3A2-A0B62BADE750}" destId="{3DD7CC26-4581-4599-8068-9F35EAE0043F}" srcOrd="1" destOrd="0" parTransId="{C6289D5C-4C9A-4496-AA24-8AC5485F0134}" sibTransId="{6F666371-226C-4FC2-AB88-2C0400B3ADE9}"/>
    <dgm:cxn modelId="{D76CEDAF-7505-43AA-9AA8-CCB89B842037}" srcId="{88D58172-926F-4AD6-B8E7-1F270E23C298}" destId="{23C9927E-1FC3-46CC-B38C-99678036C6EA}" srcOrd="7" destOrd="0" parTransId="{982B9B9B-FBB3-4EBE-B2C2-ECCD39ADC6DC}" sibTransId="{57C31441-B7A2-46C1-B01E-D27D2AFEC9A4}"/>
    <dgm:cxn modelId="{502C2C6D-7724-4076-BCAB-98CBFF7E9ADA}" srcId="{ED4DC6E9-F545-4738-9617-96C10C896375}" destId="{D775756C-CA97-47A2-9535-5748FE8207A0}" srcOrd="2" destOrd="0" parTransId="{4652062C-69E2-49BB-BDB1-FE919BF4AF70}" sibTransId="{A3A21902-0916-43DD-91EE-19E28F5EE9AD}"/>
    <dgm:cxn modelId="{B65E93FE-9CB9-4C7A-A400-FF19D6B76764}" srcId="{88D58172-926F-4AD6-B8E7-1F270E23C298}" destId="{3C9FBB98-1590-46DD-B078-F2455E566C50}" srcOrd="5" destOrd="0" parTransId="{30A21132-886D-4967-9B4C-8E2C36BD2B44}" sibTransId="{F1C351D0-0429-4C4B-BAE2-328B6837B1F5}"/>
    <dgm:cxn modelId="{70466B3A-3F3C-4BED-A4C1-124735306F1D}" type="presOf" srcId="{3DD7CC26-4581-4599-8068-9F35EAE0043F}" destId="{03A5955C-F157-42BA-96F9-5DADA95A9C61}" srcOrd="0" destOrd="1" presId="urn:microsoft.com/office/officeart/2005/8/layout/vList5"/>
    <dgm:cxn modelId="{2A985436-A583-4CDA-96F6-7F2821C7B458}" srcId="{65970300-4594-476E-B3A2-A0B62BADE750}" destId="{DF664EE2-9166-459D-8E33-B705157F2EFA}" srcOrd="13" destOrd="0" parTransId="{58DF8D9D-B661-47B5-BBDA-62A984E249E3}" sibTransId="{A39E7421-0001-49AA-8CE2-16D496CE464A}"/>
    <dgm:cxn modelId="{0069A12C-C4BE-47D0-8C34-D3FBB2FD5301}" srcId="{ED4DC6E9-F545-4738-9617-96C10C896375}" destId="{046428C6-9ADF-4499-A41A-B7ECF3E62E8C}" srcOrd="4" destOrd="0" parTransId="{BA523894-3D27-49B2-87D9-49D5131A9214}" sibTransId="{7ACF429A-C63F-4585-B5CC-6D35567E7F8C}"/>
    <dgm:cxn modelId="{5014E7FB-564A-4773-B50F-675EA811E831}" type="presOf" srcId="{748EA996-2A49-464B-AB9A-A711A081FDBB}" destId="{6E0DB840-B229-491D-ACB0-DF8E8CB7D194}" srcOrd="0" destOrd="0" presId="urn:microsoft.com/office/officeart/2005/8/layout/vList5"/>
    <dgm:cxn modelId="{89A52396-7FFF-401F-84D8-0BB877BB9A17}" type="presOf" srcId="{376E5E50-BBD8-4C0A-8A2D-2923DE4986C9}" destId="{6E0DB840-B229-491D-ACB0-DF8E8CB7D194}" srcOrd="0" destOrd="3" presId="urn:microsoft.com/office/officeart/2005/8/layout/vList5"/>
    <dgm:cxn modelId="{2E73D732-26AE-41D2-A817-A731F08DF203}" srcId="{266A89F7-13C4-4901-AC71-1B5094B0080B}" destId="{65970300-4594-476E-B3A2-A0B62BADE750}" srcOrd="0" destOrd="0" parTransId="{AF4CB771-6663-48D6-ACC7-DE303B19A32E}" sibTransId="{389938CF-CF06-4EC4-B394-1F1CB4C6DAD0}"/>
    <dgm:cxn modelId="{EBD059D8-3DA3-4BF2-965B-6311510ED88C}" srcId="{ED4DC6E9-F545-4738-9617-96C10C896375}" destId="{A0914F83-1AD0-4A74-A46F-9DB2B2772B5B}" srcOrd="5" destOrd="0" parTransId="{75A66B69-2D23-4E0F-8A46-3C2A59CADD2B}" sibTransId="{8BA03B57-E9B4-4760-A97F-C0938A80B337}"/>
    <dgm:cxn modelId="{0D81090C-06D1-44D2-8BF5-9EB52B38CEF6}" type="presOf" srcId="{6D1469B5-C6EB-47F7-87C0-FAC937A30A69}" destId="{03A5955C-F157-42BA-96F9-5DADA95A9C61}" srcOrd="0" destOrd="12" presId="urn:microsoft.com/office/officeart/2005/8/layout/vList5"/>
    <dgm:cxn modelId="{4594B9C0-DCC1-4239-BD77-0E6FD15005BD}" type="presOf" srcId="{6A262236-CAFA-465C-A612-6B3A9AB441E2}" destId="{03A5955C-F157-42BA-96F9-5DADA95A9C61}" srcOrd="0" destOrd="6" presId="urn:microsoft.com/office/officeart/2005/8/layout/vList5"/>
    <dgm:cxn modelId="{92D3D10C-7574-4C73-83EE-9CF44DECFF6D}" type="presOf" srcId="{4249EB95-5C79-4C9F-AB3A-13050DC19F5F}" destId="{6E0DB840-B229-491D-ACB0-DF8E8CB7D194}" srcOrd="0" destOrd="4" presId="urn:microsoft.com/office/officeart/2005/8/layout/vList5"/>
    <dgm:cxn modelId="{7735CDA8-7BEF-4565-95BE-2795A231B5C4}" type="presOf" srcId="{65970300-4594-476E-B3A2-A0B62BADE750}" destId="{EBAE84C8-24E9-4B03-B040-FD1B30DE179D}" srcOrd="0" destOrd="0" presId="urn:microsoft.com/office/officeart/2005/8/layout/vList5"/>
    <dgm:cxn modelId="{4874769A-8F75-4E20-A4D2-58C7AC72ECBA}" srcId="{65970300-4594-476E-B3A2-A0B62BADE750}" destId="{6A262236-CAFA-465C-A612-6B3A9AB441E2}" srcOrd="6" destOrd="0" parTransId="{F2CDF8D2-056A-4033-AA05-6D626C3CDEC0}" sibTransId="{C1C2D6A0-B187-40D9-BE7C-770519434BE8}"/>
    <dgm:cxn modelId="{D88A99C0-1A9C-45C3-9990-8C8E61DAB9EA}" srcId="{65970300-4594-476E-B3A2-A0B62BADE750}" destId="{211FF059-A401-417B-989D-ED4F68E16E03}" srcOrd="14" destOrd="0" parTransId="{01D6DD93-CABE-46EB-BE03-E0101FB94E3F}" sibTransId="{09F319AE-913B-4F84-B924-5A7F4328221E}"/>
    <dgm:cxn modelId="{0B5C4BDD-9D69-4115-B8D3-120EE3F5438B}" srcId="{88D58172-926F-4AD6-B8E7-1F270E23C298}" destId="{4249EB95-5C79-4C9F-AB3A-13050DC19F5F}" srcOrd="4" destOrd="0" parTransId="{EA74FE58-1098-4FBF-A130-9DC6D43C3DAB}" sibTransId="{118F4517-9329-479A-9325-430FF108BC19}"/>
    <dgm:cxn modelId="{274DCF04-36F1-4E77-8F43-CCC9CAC76317}" srcId="{65970300-4594-476E-B3A2-A0B62BADE750}" destId="{6D1469B5-C6EB-47F7-87C0-FAC937A30A69}" srcOrd="12" destOrd="0" parTransId="{71DB00D2-3053-4CD8-9D3A-12D7803E90F6}" sibTransId="{42D9AE8C-1811-47FD-8562-9723902C1D73}"/>
    <dgm:cxn modelId="{9A0074CB-3AD7-4A17-B92B-257DF9F01CB6}" srcId="{ED4DC6E9-F545-4738-9617-96C10C896375}" destId="{83490475-3F39-4703-8D3A-45D1025AF156}" srcOrd="0" destOrd="0" parTransId="{2CE0CAD0-9003-411D-A325-F3D873706C3C}" sibTransId="{2DD9C579-7159-4C89-8CF0-458D926D3B3B}"/>
    <dgm:cxn modelId="{01AACE5F-F6B3-4D88-949A-CB4E89878D86}" type="presOf" srcId="{BEA764FF-1556-4721-8B81-FCEB21CFD360}" destId="{03A5955C-F157-42BA-96F9-5DADA95A9C61}" srcOrd="0" destOrd="9" presId="urn:microsoft.com/office/officeart/2005/8/layout/vList5"/>
    <dgm:cxn modelId="{8DBDBA64-E88A-4F00-87A5-33B3A5629419}" srcId="{65970300-4594-476E-B3A2-A0B62BADE750}" destId="{BEA764FF-1556-4721-8B81-FCEB21CFD360}" srcOrd="9" destOrd="0" parTransId="{B05DD1DA-B567-476E-9E9F-DC9951785D1A}" sibTransId="{B3F3F19B-D6F6-4375-A7DE-44BA8C912271}"/>
    <dgm:cxn modelId="{B8592666-17F7-443C-B4C4-0046EBFA35F4}" type="presOf" srcId="{55C60661-ACB8-49B0-BB39-6886F1E73673}" destId="{03A5955C-F157-42BA-96F9-5DADA95A9C61}" srcOrd="0" destOrd="10" presId="urn:microsoft.com/office/officeart/2005/8/layout/vList5"/>
    <dgm:cxn modelId="{049E241A-D928-4E38-A33D-D8354E16C6D7}" type="presOf" srcId="{DF664EE2-9166-459D-8E33-B705157F2EFA}" destId="{03A5955C-F157-42BA-96F9-5DADA95A9C61}" srcOrd="0" destOrd="13" presId="urn:microsoft.com/office/officeart/2005/8/layout/vList5"/>
    <dgm:cxn modelId="{94514324-DD1D-49CE-9E0F-BEE34F1DA6AD}" srcId="{88D58172-926F-4AD6-B8E7-1F270E23C298}" destId="{D4EFC8DA-1D13-4BF7-A6FE-0CC2804AFD17}" srcOrd="9" destOrd="0" parTransId="{7BF64AE3-E921-4F70-A25F-1E863F21AE0B}" sibTransId="{A2614D67-D66D-4004-922D-2AAAFE5D9634}"/>
    <dgm:cxn modelId="{812584DA-452A-44E8-AD38-61E9E4C751C7}" type="presOf" srcId="{33218B4A-6B4E-4734-8952-6F62A7916245}" destId="{03A5955C-F157-42BA-96F9-5DADA95A9C61}" srcOrd="0" destOrd="3" presId="urn:microsoft.com/office/officeart/2005/8/layout/vList5"/>
    <dgm:cxn modelId="{9064EEB4-BDA1-4AE6-B23D-90FDD538BC8E}" srcId="{65970300-4594-476E-B3A2-A0B62BADE750}" destId="{55C60661-ACB8-49B0-BB39-6886F1E73673}" srcOrd="10" destOrd="0" parTransId="{040628C2-256E-4716-8638-10238C31C984}" sibTransId="{FFF676EA-DFFD-4EAD-975F-A8A8E42188F2}"/>
    <dgm:cxn modelId="{16F0CC7D-3BBF-4570-ADCA-6AD269873BF2}" type="presOf" srcId="{70D659F2-EA92-4768-B946-B9879AD5CB98}" destId="{03A5955C-F157-42BA-96F9-5DADA95A9C61}" srcOrd="0" destOrd="4" presId="urn:microsoft.com/office/officeart/2005/8/layout/vList5"/>
    <dgm:cxn modelId="{BA436F8E-6824-43AA-918F-A44CB74829B5}" type="presOf" srcId="{9B2985BE-8778-4736-855E-5C50BEE07027}" destId="{626374D8-129F-4771-B431-9E2C902C0EC7}" srcOrd="0" destOrd="3" presId="urn:microsoft.com/office/officeart/2005/8/layout/vList5"/>
    <dgm:cxn modelId="{6C0A9F1E-B4F8-43E1-B23C-273C066AC1DF}" srcId="{88D58172-926F-4AD6-B8E7-1F270E23C298}" destId="{32B37733-4C65-4B23-BA79-26C2E372C42D}" srcOrd="1" destOrd="0" parTransId="{597DC71D-05E9-4008-9E13-0F16CFF17081}" sibTransId="{2B556662-8E02-4C8E-8DFB-67B024B24222}"/>
    <dgm:cxn modelId="{FC0328EA-18AB-4137-A084-C062DB2D3B15}" srcId="{88D58172-926F-4AD6-B8E7-1F270E23C298}" destId="{F0944410-D052-417C-B1F5-AC3B8169A532}" srcOrd="2" destOrd="0" parTransId="{6166F42E-2067-4B3E-81CB-51700D07A9C7}" sibTransId="{530E28F1-3F47-4AA7-9181-D3C76CB225EF}"/>
    <dgm:cxn modelId="{0B8EF447-EA22-4813-A513-9746A7EEE755}" srcId="{65970300-4594-476E-B3A2-A0B62BADE750}" destId="{47A74652-62AC-4D12-85CA-07612765C4BF}" srcOrd="11" destOrd="0" parTransId="{C25061F7-8BA3-4DCC-84CB-063E60D3224B}" sibTransId="{37178125-A902-4486-A530-E3E33DD9424B}"/>
    <dgm:cxn modelId="{FEF7F523-F5BA-40B4-8EC9-08529D8411A9}" type="presOf" srcId="{C4B9FDA7-69A1-4860-BA91-8B1975837472}" destId="{03A5955C-F157-42BA-96F9-5DADA95A9C61}" srcOrd="0" destOrd="7" presId="urn:microsoft.com/office/officeart/2005/8/layout/vList5"/>
    <dgm:cxn modelId="{D74BC0BD-DFED-4A98-9268-C0433F8D92FD}" type="presOf" srcId="{A0914F83-1AD0-4A74-A46F-9DB2B2772B5B}" destId="{626374D8-129F-4771-B431-9E2C902C0EC7}" srcOrd="0" destOrd="5" presId="urn:microsoft.com/office/officeart/2005/8/layout/vList5"/>
    <dgm:cxn modelId="{B0DC6A02-F0A9-4CFB-B6A8-CA7A31341066}" type="presParOf" srcId="{7D83FFA3-CF6F-48BC-9932-EFA3259D0BA1}" destId="{F1141728-4694-4B8C-9DD9-680CAA8FD7B3}" srcOrd="0" destOrd="0" presId="urn:microsoft.com/office/officeart/2005/8/layout/vList5"/>
    <dgm:cxn modelId="{85C1C71A-5D1F-4051-A6C2-6473483E6C98}" type="presParOf" srcId="{F1141728-4694-4B8C-9DD9-680CAA8FD7B3}" destId="{EBAE84C8-24E9-4B03-B040-FD1B30DE179D}" srcOrd="0" destOrd="0" presId="urn:microsoft.com/office/officeart/2005/8/layout/vList5"/>
    <dgm:cxn modelId="{853C48A9-E9CC-486C-9703-521DD3C6CD35}" type="presParOf" srcId="{F1141728-4694-4B8C-9DD9-680CAA8FD7B3}" destId="{03A5955C-F157-42BA-96F9-5DADA95A9C61}" srcOrd="1" destOrd="0" presId="urn:microsoft.com/office/officeart/2005/8/layout/vList5"/>
    <dgm:cxn modelId="{D655DFE5-6DC9-44A9-B8B5-1AFADF261147}" type="presParOf" srcId="{7D83FFA3-CF6F-48BC-9932-EFA3259D0BA1}" destId="{54A15437-6853-478C-AB15-FEEBD6F8F68D}" srcOrd="1" destOrd="0" presId="urn:microsoft.com/office/officeart/2005/8/layout/vList5"/>
    <dgm:cxn modelId="{A28E3EA6-C029-424C-B8D9-3F23ADF7C451}" type="presParOf" srcId="{7D83FFA3-CF6F-48BC-9932-EFA3259D0BA1}" destId="{98BA0326-C26E-4159-9619-EB9DE8965C57}" srcOrd="2" destOrd="0" presId="urn:microsoft.com/office/officeart/2005/8/layout/vList5"/>
    <dgm:cxn modelId="{931E51A8-7AF5-4EE1-AFD0-44944EABA479}" type="presParOf" srcId="{98BA0326-C26E-4159-9619-EB9DE8965C57}" destId="{7E973263-C925-41EB-8859-14E1396C5996}" srcOrd="0" destOrd="0" presId="urn:microsoft.com/office/officeart/2005/8/layout/vList5"/>
    <dgm:cxn modelId="{1C961527-DEF5-4D59-B8DB-1B8D0F125B75}" type="presParOf" srcId="{98BA0326-C26E-4159-9619-EB9DE8965C57}" destId="{6E0DB840-B229-491D-ACB0-DF8E8CB7D194}" srcOrd="1" destOrd="0" presId="urn:microsoft.com/office/officeart/2005/8/layout/vList5"/>
    <dgm:cxn modelId="{D59AA73C-D1CA-4928-992C-55D29CD85D5D}" type="presParOf" srcId="{7D83FFA3-CF6F-48BC-9932-EFA3259D0BA1}" destId="{4B28D928-70BD-434E-9517-531763539786}" srcOrd="3" destOrd="0" presId="urn:microsoft.com/office/officeart/2005/8/layout/vList5"/>
    <dgm:cxn modelId="{7DBD62EE-38B5-495E-A598-670A85BBA24A}" type="presParOf" srcId="{7D83FFA3-CF6F-48BC-9932-EFA3259D0BA1}" destId="{8795D4A9-30FC-4AEF-90DE-A5CD01FC8665}" srcOrd="4" destOrd="0" presId="urn:microsoft.com/office/officeart/2005/8/layout/vList5"/>
    <dgm:cxn modelId="{AB070B11-E13F-4B20-B5A9-6AB8AE5E55D5}" type="presParOf" srcId="{8795D4A9-30FC-4AEF-90DE-A5CD01FC8665}" destId="{613AD410-2616-4273-B95C-3078DAB6428B}" srcOrd="0" destOrd="0" presId="urn:microsoft.com/office/officeart/2005/8/layout/vList5"/>
    <dgm:cxn modelId="{9BD4CB8B-CD95-48A8-B8BA-4A7C28746B1E}" type="presParOf" srcId="{8795D4A9-30FC-4AEF-90DE-A5CD01FC8665}" destId="{626374D8-129F-4771-B431-9E2C902C0EC7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E15A3E5-32A0-43DC-A176-DE0C67A7215B}" type="doc">
      <dgm:prSet loTypeId="urn:microsoft.com/office/officeart/2005/8/layout/vList5" loCatId="list" qsTypeId="urn:microsoft.com/office/officeart/2005/8/quickstyle/3d2" qsCatId="3D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06243330-098F-4EB2-B755-817C56BB8194}">
      <dgm:prSet/>
      <dgm:spPr/>
      <dgm:t>
        <a:bodyPr/>
        <a:lstStyle/>
        <a:p>
          <a:pPr rtl="0"/>
          <a:r>
            <a:rPr lang="en-US" b="0" i="0" smtClean="0"/>
            <a:t>Step 1 – Define Goals &amp; Audience</a:t>
          </a:r>
          <a:endParaRPr lang="en-IN"/>
        </a:p>
      </dgm:t>
    </dgm:pt>
    <dgm:pt modelId="{2B19CF4F-7FE1-44C9-9F9B-ED7868ED66CF}" type="parTrans" cxnId="{441A8AB0-BE09-423C-BD10-BEA2B4885378}">
      <dgm:prSet/>
      <dgm:spPr/>
      <dgm:t>
        <a:bodyPr/>
        <a:lstStyle/>
        <a:p>
          <a:endParaRPr lang="en-IN"/>
        </a:p>
      </dgm:t>
    </dgm:pt>
    <dgm:pt modelId="{6726CFD7-CBDE-4E27-9963-421F452FEA9B}" type="sibTrans" cxnId="{441A8AB0-BE09-423C-BD10-BEA2B4885378}">
      <dgm:prSet/>
      <dgm:spPr/>
      <dgm:t>
        <a:bodyPr/>
        <a:lstStyle/>
        <a:p>
          <a:endParaRPr lang="en-IN"/>
        </a:p>
      </dgm:t>
    </dgm:pt>
    <dgm:pt modelId="{AB92235E-F938-4DEF-A046-F1147FD47100}">
      <dgm:prSet/>
      <dgm:spPr/>
      <dgm:t>
        <a:bodyPr/>
        <a:lstStyle/>
        <a:p>
          <a:pPr rtl="0"/>
          <a:r>
            <a:rPr lang="en-US" b="0" i="0" smtClean="0"/>
            <a:t>Step 2 – Choose Content Formats &amp; Channels</a:t>
          </a:r>
          <a:endParaRPr lang="en-IN"/>
        </a:p>
      </dgm:t>
    </dgm:pt>
    <dgm:pt modelId="{189EDB91-3A8C-46BA-B061-14935CE8AA37}" type="parTrans" cxnId="{8B5DBD63-7843-4097-8B35-B5E0FF277113}">
      <dgm:prSet/>
      <dgm:spPr/>
      <dgm:t>
        <a:bodyPr/>
        <a:lstStyle/>
        <a:p>
          <a:endParaRPr lang="en-IN"/>
        </a:p>
      </dgm:t>
    </dgm:pt>
    <dgm:pt modelId="{6B54FA19-5A57-4DAF-863B-3DF9B8853372}" type="sibTrans" cxnId="{8B5DBD63-7843-4097-8B35-B5E0FF277113}">
      <dgm:prSet/>
      <dgm:spPr/>
      <dgm:t>
        <a:bodyPr/>
        <a:lstStyle/>
        <a:p>
          <a:endParaRPr lang="en-IN"/>
        </a:p>
      </dgm:t>
    </dgm:pt>
    <dgm:pt modelId="{47F2A2A9-8834-4E16-AE6F-652FFDFBBD11}">
      <dgm:prSet/>
      <dgm:spPr/>
      <dgm:t>
        <a:bodyPr/>
        <a:lstStyle/>
        <a:p>
          <a:pPr rtl="0"/>
          <a:r>
            <a:rPr lang="en-US" b="0" i="0" smtClean="0"/>
            <a:t>Step 3 – Map Content to Dates &amp; Events</a:t>
          </a:r>
          <a:endParaRPr lang="en-IN"/>
        </a:p>
      </dgm:t>
    </dgm:pt>
    <dgm:pt modelId="{10118548-3399-42DE-936D-8E9B0EFED250}" type="parTrans" cxnId="{045D940F-F832-4817-9F60-23DEE4CE9157}">
      <dgm:prSet/>
      <dgm:spPr/>
      <dgm:t>
        <a:bodyPr/>
        <a:lstStyle/>
        <a:p>
          <a:endParaRPr lang="en-IN"/>
        </a:p>
      </dgm:t>
    </dgm:pt>
    <dgm:pt modelId="{DAF20D15-C23E-48D7-A9F1-B2A64D827880}" type="sibTrans" cxnId="{045D940F-F832-4817-9F60-23DEE4CE9157}">
      <dgm:prSet/>
      <dgm:spPr/>
      <dgm:t>
        <a:bodyPr/>
        <a:lstStyle/>
        <a:p>
          <a:endParaRPr lang="en-IN"/>
        </a:p>
      </dgm:t>
    </dgm:pt>
    <dgm:pt modelId="{92A08B32-BFB3-441A-A0DC-F54FA0FC3C2A}">
      <dgm:prSet/>
      <dgm:spPr/>
      <dgm:t>
        <a:bodyPr/>
        <a:lstStyle/>
        <a:p>
          <a:pPr rtl="0"/>
          <a:r>
            <a:rPr lang="en-US" b="0" i="0" smtClean="0"/>
            <a:t>Step 4 – Assign Roles &amp; Deadlines</a:t>
          </a:r>
          <a:endParaRPr lang="en-IN"/>
        </a:p>
      </dgm:t>
    </dgm:pt>
    <dgm:pt modelId="{31510C06-F068-411A-9B9C-BCFA020EB181}" type="parTrans" cxnId="{23B6ED1A-6BC5-424D-8797-DE1F5D57D3AC}">
      <dgm:prSet/>
      <dgm:spPr/>
      <dgm:t>
        <a:bodyPr/>
        <a:lstStyle/>
        <a:p>
          <a:endParaRPr lang="en-IN"/>
        </a:p>
      </dgm:t>
    </dgm:pt>
    <dgm:pt modelId="{DBDE37EF-AC70-4F84-8C88-7AB0848A50A3}" type="sibTrans" cxnId="{23B6ED1A-6BC5-424D-8797-DE1F5D57D3AC}">
      <dgm:prSet/>
      <dgm:spPr/>
      <dgm:t>
        <a:bodyPr/>
        <a:lstStyle/>
        <a:p>
          <a:endParaRPr lang="en-IN"/>
        </a:p>
      </dgm:t>
    </dgm:pt>
    <dgm:pt modelId="{BB16ABE5-BF78-4C87-903A-C0021E7FD3B6}">
      <dgm:prSet/>
      <dgm:spPr/>
      <dgm:t>
        <a:bodyPr/>
        <a:lstStyle/>
        <a:p>
          <a:pPr rtl="0"/>
          <a:r>
            <a:rPr lang="en-US" b="0" i="0" smtClean="0"/>
            <a:t>Step 5 – Track &amp; Optimize Performance</a:t>
          </a:r>
          <a:endParaRPr lang="en-IN"/>
        </a:p>
      </dgm:t>
    </dgm:pt>
    <dgm:pt modelId="{F42C81AC-5C86-4E59-B36B-63ED90C33E60}" type="parTrans" cxnId="{1C7FBBD2-9BC2-44D0-8DDC-687E5DDF6E77}">
      <dgm:prSet/>
      <dgm:spPr/>
      <dgm:t>
        <a:bodyPr/>
        <a:lstStyle/>
        <a:p>
          <a:endParaRPr lang="en-IN"/>
        </a:p>
      </dgm:t>
    </dgm:pt>
    <dgm:pt modelId="{26D0FDFD-DEB3-45A9-B20C-732814757308}" type="sibTrans" cxnId="{1C7FBBD2-9BC2-44D0-8DDC-687E5DDF6E77}">
      <dgm:prSet/>
      <dgm:spPr/>
      <dgm:t>
        <a:bodyPr/>
        <a:lstStyle/>
        <a:p>
          <a:endParaRPr lang="en-IN"/>
        </a:p>
      </dgm:t>
    </dgm:pt>
    <dgm:pt modelId="{0E25EAEF-6942-4FC1-BF93-1283CD9726D9}">
      <dgm:prSet/>
      <dgm:spPr/>
      <dgm:t>
        <a:bodyPr/>
        <a:lstStyle/>
        <a:p>
          <a:pPr rtl="0"/>
          <a:r>
            <a:rPr lang="en-US" b="0" i="0" smtClean="0"/>
            <a:t>Free Download → Flinkit Content Calendar Template (CTA)</a:t>
          </a:r>
          <a:endParaRPr lang="en-IN"/>
        </a:p>
      </dgm:t>
    </dgm:pt>
    <dgm:pt modelId="{3FBB5C6B-945A-4CE9-B0A6-8A85CCF707DF}" type="parTrans" cxnId="{B072F24C-0B51-4075-8706-BE366D38EF4C}">
      <dgm:prSet/>
      <dgm:spPr/>
      <dgm:t>
        <a:bodyPr/>
        <a:lstStyle/>
        <a:p>
          <a:endParaRPr lang="en-IN"/>
        </a:p>
      </dgm:t>
    </dgm:pt>
    <dgm:pt modelId="{E35386B6-5B14-404D-B042-29030915418E}" type="sibTrans" cxnId="{B072F24C-0B51-4075-8706-BE366D38EF4C}">
      <dgm:prSet/>
      <dgm:spPr/>
      <dgm:t>
        <a:bodyPr/>
        <a:lstStyle/>
        <a:p>
          <a:endParaRPr lang="en-IN"/>
        </a:p>
      </dgm:t>
    </dgm:pt>
    <dgm:pt modelId="{973343F5-2EA2-4504-925C-50097FE84D5E}" type="pres">
      <dgm:prSet presAssocID="{0E15A3E5-32A0-43DC-A176-DE0C67A7215B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42FD903B-5BDB-4C2C-82FD-E62D5DF4BA4F}" type="pres">
      <dgm:prSet presAssocID="{06243330-098F-4EB2-B755-817C56BB8194}" presName="linNode" presStyleCnt="0"/>
      <dgm:spPr/>
    </dgm:pt>
    <dgm:pt modelId="{D8383A8A-E357-483D-9526-F52D8696082B}" type="pres">
      <dgm:prSet presAssocID="{06243330-098F-4EB2-B755-817C56BB8194}" presName="parentText" presStyleLbl="node1" presStyleIdx="0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756D93D-A006-464B-A863-94415A9BF371}" type="pres">
      <dgm:prSet presAssocID="{6726CFD7-CBDE-4E27-9963-421F452FEA9B}" presName="sp" presStyleCnt="0"/>
      <dgm:spPr/>
    </dgm:pt>
    <dgm:pt modelId="{4CBDAAB3-EDB0-46E1-AAC1-AD2BF93E9FEF}" type="pres">
      <dgm:prSet presAssocID="{AB92235E-F938-4DEF-A046-F1147FD47100}" presName="linNode" presStyleCnt="0"/>
      <dgm:spPr/>
    </dgm:pt>
    <dgm:pt modelId="{584561FD-D801-4483-AF4B-2C8AF16B955D}" type="pres">
      <dgm:prSet presAssocID="{AB92235E-F938-4DEF-A046-F1147FD47100}" presName="parentText" presStyleLbl="node1" presStyleIdx="1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EC25ABC-F0D1-4167-9E49-EB05B1395FEE}" type="pres">
      <dgm:prSet presAssocID="{6B54FA19-5A57-4DAF-863B-3DF9B8853372}" presName="sp" presStyleCnt="0"/>
      <dgm:spPr/>
    </dgm:pt>
    <dgm:pt modelId="{2AC1E181-F1B2-4D85-B086-DBBC3D4FE363}" type="pres">
      <dgm:prSet presAssocID="{47F2A2A9-8834-4E16-AE6F-652FFDFBBD11}" presName="linNode" presStyleCnt="0"/>
      <dgm:spPr/>
    </dgm:pt>
    <dgm:pt modelId="{FAEE1402-6EE3-4D47-8E10-01DD29A1B599}" type="pres">
      <dgm:prSet presAssocID="{47F2A2A9-8834-4E16-AE6F-652FFDFBBD11}" presName="parentText" presStyleLbl="node1" presStyleIdx="2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440291-4597-46D2-930B-AEFCB929BB13}" type="pres">
      <dgm:prSet presAssocID="{DAF20D15-C23E-48D7-A9F1-B2A64D827880}" presName="sp" presStyleCnt="0"/>
      <dgm:spPr/>
    </dgm:pt>
    <dgm:pt modelId="{F79D6F57-E31B-4EC5-B6AF-A10C6797A076}" type="pres">
      <dgm:prSet presAssocID="{92A08B32-BFB3-441A-A0DC-F54FA0FC3C2A}" presName="linNode" presStyleCnt="0"/>
      <dgm:spPr/>
    </dgm:pt>
    <dgm:pt modelId="{CC7017E4-5D8B-4E62-B6BF-E61DB740E264}" type="pres">
      <dgm:prSet presAssocID="{92A08B32-BFB3-441A-A0DC-F54FA0FC3C2A}" presName="parentText" presStyleLbl="node1" presStyleIdx="3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8974681-D8D8-415E-989F-A324F2361C3F}" type="pres">
      <dgm:prSet presAssocID="{DBDE37EF-AC70-4F84-8C88-7AB0848A50A3}" presName="sp" presStyleCnt="0"/>
      <dgm:spPr/>
    </dgm:pt>
    <dgm:pt modelId="{10159F6E-181A-4B0B-95C7-61993319929D}" type="pres">
      <dgm:prSet presAssocID="{BB16ABE5-BF78-4C87-903A-C0021E7FD3B6}" presName="linNode" presStyleCnt="0"/>
      <dgm:spPr/>
    </dgm:pt>
    <dgm:pt modelId="{2D16B88D-04A4-4295-B700-504E6F7235CB}" type="pres">
      <dgm:prSet presAssocID="{BB16ABE5-BF78-4C87-903A-C0021E7FD3B6}" presName="parentText" presStyleLbl="node1" presStyleIdx="4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49C3C77-1E06-46F6-8B6F-FFCD99457B84}" type="pres">
      <dgm:prSet presAssocID="{26D0FDFD-DEB3-45A9-B20C-732814757308}" presName="sp" presStyleCnt="0"/>
      <dgm:spPr/>
    </dgm:pt>
    <dgm:pt modelId="{5D7D4D39-5C08-481A-88C7-83BF13BAE9D9}" type="pres">
      <dgm:prSet presAssocID="{0E25EAEF-6942-4FC1-BF93-1283CD9726D9}" presName="linNode" presStyleCnt="0"/>
      <dgm:spPr/>
    </dgm:pt>
    <dgm:pt modelId="{4988A912-145B-4769-BD4B-A494912A0624}" type="pres">
      <dgm:prSet presAssocID="{0E25EAEF-6942-4FC1-BF93-1283CD9726D9}" presName="parentText" presStyleLbl="node1" presStyleIdx="5" presStyleCnt="6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3B6ED1A-6BC5-424D-8797-DE1F5D57D3AC}" srcId="{0E15A3E5-32A0-43DC-A176-DE0C67A7215B}" destId="{92A08B32-BFB3-441A-A0DC-F54FA0FC3C2A}" srcOrd="3" destOrd="0" parTransId="{31510C06-F068-411A-9B9C-BCFA020EB181}" sibTransId="{DBDE37EF-AC70-4F84-8C88-7AB0848A50A3}"/>
    <dgm:cxn modelId="{FB6CD1BF-A53D-4EF8-935C-D3B0AE5550A7}" type="presOf" srcId="{0E25EAEF-6942-4FC1-BF93-1283CD9726D9}" destId="{4988A912-145B-4769-BD4B-A494912A0624}" srcOrd="0" destOrd="0" presId="urn:microsoft.com/office/officeart/2005/8/layout/vList5"/>
    <dgm:cxn modelId="{9C34D765-7F3A-471B-8F85-6C86AC3409C6}" type="presOf" srcId="{47F2A2A9-8834-4E16-AE6F-652FFDFBBD11}" destId="{FAEE1402-6EE3-4D47-8E10-01DD29A1B599}" srcOrd="0" destOrd="0" presId="urn:microsoft.com/office/officeart/2005/8/layout/vList5"/>
    <dgm:cxn modelId="{92658D98-F3A7-40F6-B3C3-B181471F61AB}" type="presOf" srcId="{AB92235E-F938-4DEF-A046-F1147FD47100}" destId="{584561FD-D801-4483-AF4B-2C8AF16B955D}" srcOrd="0" destOrd="0" presId="urn:microsoft.com/office/officeart/2005/8/layout/vList5"/>
    <dgm:cxn modelId="{8B5DBD63-7843-4097-8B35-B5E0FF277113}" srcId="{0E15A3E5-32A0-43DC-A176-DE0C67A7215B}" destId="{AB92235E-F938-4DEF-A046-F1147FD47100}" srcOrd="1" destOrd="0" parTransId="{189EDB91-3A8C-46BA-B061-14935CE8AA37}" sibTransId="{6B54FA19-5A57-4DAF-863B-3DF9B8853372}"/>
    <dgm:cxn modelId="{B072F24C-0B51-4075-8706-BE366D38EF4C}" srcId="{0E15A3E5-32A0-43DC-A176-DE0C67A7215B}" destId="{0E25EAEF-6942-4FC1-BF93-1283CD9726D9}" srcOrd="5" destOrd="0" parTransId="{3FBB5C6B-945A-4CE9-B0A6-8A85CCF707DF}" sibTransId="{E35386B6-5B14-404D-B042-29030915418E}"/>
    <dgm:cxn modelId="{045D940F-F832-4817-9F60-23DEE4CE9157}" srcId="{0E15A3E5-32A0-43DC-A176-DE0C67A7215B}" destId="{47F2A2A9-8834-4E16-AE6F-652FFDFBBD11}" srcOrd="2" destOrd="0" parTransId="{10118548-3399-42DE-936D-8E9B0EFED250}" sibTransId="{DAF20D15-C23E-48D7-A9F1-B2A64D827880}"/>
    <dgm:cxn modelId="{441A8AB0-BE09-423C-BD10-BEA2B4885378}" srcId="{0E15A3E5-32A0-43DC-A176-DE0C67A7215B}" destId="{06243330-098F-4EB2-B755-817C56BB8194}" srcOrd="0" destOrd="0" parTransId="{2B19CF4F-7FE1-44C9-9F9B-ED7868ED66CF}" sibTransId="{6726CFD7-CBDE-4E27-9963-421F452FEA9B}"/>
    <dgm:cxn modelId="{0A825D44-E6D2-4441-B1A8-D9D733460D43}" type="presOf" srcId="{BB16ABE5-BF78-4C87-903A-C0021E7FD3B6}" destId="{2D16B88D-04A4-4295-B700-504E6F7235CB}" srcOrd="0" destOrd="0" presId="urn:microsoft.com/office/officeart/2005/8/layout/vList5"/>
    <dgm:cxn modelId="{C8210702-A782-4592-BE0B-BDF4D64B3028}" type="presOf" srcId="{92A08B32-BFB3-441A-A0DC-F54FA0FC3C2A}" destId="{CC7017E4-5D8B-4E62-B6BF-E61DB740E264}" srcOrd="0" destOrd="0" presId="urn:microsoft.com/office/officeart/2005/8/layout/vList5"/>
    <dgm:cxn modelId="{F7FB1105-82BE-43C5-99B8-FF29745F9B32}" type="presOf" srcId="{0E15A3E5-32A0-43DC-A176-DE0C67A7215B}" destId="{973343F5-2EA2-4504-925C-50097FE84D5E}" srcOrd="0" destOrd="0" presId="urn:microsoft.com/office/officeart/2005/8/layout/vList5"/>
    <dgm:cxn modelId="{1C7FBBD2-9BC2-44D0-8DDC-687E5DDF6E77}" srcId="{0E15A3E5-32A0-43DC-A176-DE0C67A7215B}" destId="{BB16ABE5-BF78-4C87-903A-C0021E7FD3B6}" srcOrd="4" destOrd="0" parTransId="{F42C81AC-5C86-4E59-B36B-63ED90C33E60}" sibTransId="{26D0FDFD-DEB3-45A9-B20C-732814757308}"/>
    <dgm:cxn modelId="{2FAECD2D-2357-453C-84AA-E32F69A3C7DE}" type="presOf" srcId="{06243330-098F-4EB2-B755-817C56BB8194}" destId="{D8383A8A-E357-483D-9526-F52D8696082B}" srcOrd="0" destOrd="0" presId="urn:microsoft.com/office/officeart/2005/8/layout/vList5"/>
    <dgm:cxn modelId="{C498F2B4-C5B0-4FB1-8D9A-BF26BA0A699D}" type="presParOf" srcId="{973343F5-2EA2-4504-925C-50097FE84D5E}" destId="{42FD903B-5BDB-4C2C-82FD-E62D5DF4BA4F}" srcOrd="0" destOrd="0" presId="urn:microsoft.com/office/officeart/2005/8/layout/vList5"/>
    <dgm:cxn modelId="{3F9172EB-7157-481E-8DEE-DE512AE66F6B}" type="presParOf" srcId="{42FD903B-5BDB-4C2C-82FD-E62D5DF4BA4F}" destId="{D8383A8A-E357-483D-9526-F52D8696082B}" srcOrd="0" destOrd="0" presId="urn:microsoft.com/office/officeart/2005/8/layout/vList5"/>
    <dgm:cxn modelId="{2A5BF41B-B29A-434C-8C33-174C174183E9}" type="presParOf" srcId="{973343F5-2EA2-4504-925C-50097FE84D5E}" destId="{5756D93D-A006-464B-A863-94415A9BF371}" srcOrd="1" destOrd="0" presId="urn:microsoft.com/office/officeart/2005/8/layout/vList5"/>
    <dgm:cxn modelId="{7BBB5614-1B3C-4D83-AFD8-485F2E70CC59}" type="presParOf" srcId="{973343F5-2EA2-4504-925C-50097FE84D5E}" destId="{4CBDAAB3-EDB0-46E1-AAC1-AD2BF93E9FEF}" srcOrd="2" destOrd="0" presId="urn:microsoft.com/office/officeart/2005/8/layout/vList5"/>
    <dgm:cxn modelId="{6AB08B19-E3F8-4041-AB51-1D7DC23749AC}" type="presParOf" srcId="{4CBDAAB3-EDB0-46E1-AAC1-AD2BF93E9FEF}" destId="{584561FD-D801-4483-AF4B-2C8AF16B955D}" srcOrd="0" destOrd="0" presId="urn:microsoft.com/office/officeart/2005/8/layout/vList5"/>
    <dgm:cxn modelId="{4C773360-94B9-4889-9E8B-4692FBF07392}" type="presParOf" srcId="{973343F5-2EA2-4504-925C-50097FE84D5E}" destId="{FEC25ABC-F0D1-4167-9E49-EB05B1395FEE}" srcOrd="3" destOrd="0" presId="urn:microsoft.com/office/officeart/2005/8/layout/vList5"/>
    <dgm:cxn modelId="{B8F916E7-5BA2-4E08-9BEC-873501CEFB7A}" type="presParOf" srcId="{973343F5-2EA2-4504-925C-50097FE84D5E}" destId="{2AC1E181-F1B2-4D85-B086-DBBC3D4FE363}" srcOrd="4" destOrd="0" presId="urn:microsoft.com/office/officeart/2005/8/layout/vList5"/>
    <dgm:cxn modelId="{06A8DF7F-2257-4641-BADD-170466085DC3}" type="presParOf" srcId="{2AC1E181-F1B2-4D85-B086-DBBC3D4FE363}" destId="{FAEE1402-6EE3-4D47-8E10-01DD29A1B599}" srcOrd="0" destOrd="0" presId="urn:microsoft.com/office/officeart/2005/8/layout/vList5"/>
    <dgm:cxn modelId="{B6919791-2CE8-42B2-839D-9AD8F9E76F6B}" type="presParOf" srcId="{973343F5-2EA2-4504-925C-50097FE84D5E}" destId="{C9440291-4597-46D2-930B-AEFCB929BB13}" srcOrd="5" destOrd="0" presId="urn:microsoft.com/office/officeart/2005/8/layout/vList5"/>
    <dgm:cxn modelId="{11779E3B-7465-4DD5-8A40-65BBAA57C5A5}" type="presParOf" srcId="{973343F5-2EA2-4504-925C-50097FE84D5E}" destId="{F79D6F57-E31B-4EC5-B6AF-A10C6797A076}" srcOrd="6" destOrd="0" presId="urn:microsoft.com/office/officeart/2005/8/layout/vList5"/>
    <dgm:cxn modelId="{3F936913-F859-4B7C-B4A8-DF0EFA32734A}" type="presParOf" srcId="{F79D6F57-E31B-4EC5-B6AF-A10C6797A076}" destId="{CC7017E4-5D8B-4E62-B6BF-E61DB740E264}" srcOrd="0" destOrd="0" presId="urn:microsoft.com/office/officeart/2005/8/layout/vList5"/>
    <dgm:cxn modelId="{FCD09088-718A-4099-93A4-A426C69CD83C}" type="presParOf" srcId="{973343F5-2EA2-4504-925C-50097FE84D5E}" destId="{F8974681-D8D8-415E-989F-A324F2361C3F}" srcOrd="7" destOrd="0" presId="urn:microsoft.com/office/officeart/2005/8/layout/vList5"/>
    <dgm:cxn modelId="{D5155728-C8BF-454B-B017-7427111CAC30}" type="presParOf" srcId="{973343F5-2EA2-4504-925C-50097FE84D5E}" destId="{10159F6E-181A-4B0B-95C7-61993319929D}" srcOrd="8" destOrd="0" presId="urn:microsoft.com/office/officeart/2005/8/layout/vList5"/>
    <dgm:cxn modelId="{09936829-871E-4834-88EA-BB9A014E1F8E}" type="presParOf" srcId="{10159F6E-181A-4B0B-95C7-61993319929D}" destId="{2D16B88D-04A4-4295-B700-504E6F7235CB}" srcOrd="0" destOrd="0" presId="urn:microsoft.com/office/officeart/2005/8/layout/vList5"/>
    <dgm:cxn modelId="{A9EA9565-1872-4C1A-AA1C-4ED67BC27680}" type="presParOf" srcId="{973343F5-2EA2-4504-925C-50097FE84D5E}" destId="{549C3C77-1E06-46F6-8B6F-FFCD99457B84}" srcOrd="9" destOrd="0" presId="urn:microsoft.com/office/officeart/2005/8/layout/vList5"/>
    <dgm:cxn modelId="{71EC5732-06FF-404A-A74C-D37ED670A86A}" type="presParOf" srcId="{973343F5-2EA2-4504-925C-50097FE84D5E}" destId="{5D7D4D39-5C08-481A-88C7-83BF13BAE9D9}" srcOrd="10" destOrd="0" presId="urn:microsoft.com/office/officeart/2005/8/layout/vList5"/>
    <dgm:cxn modelId="{6790B82E-ED9C-47AF-A1E6-4C5C7D3B8291}" type="presParOf" srcId="{5D7D4D39-5C08-481A-88C7-83BF13BAE9D9}" destId="{4988A912-145B-4769-BD4B-A494912A0624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52A3A42-F058-4736-8261-CE8274F3B1CF}" type="doc">
      <dgm:prSet loTypeId="urn:microsoft.com/office/officeart/2005/8/layout/pyramid2" loCatId="pyramid" qsTypeId="urn:microsoft.com/office/officeart/2005/8/quickstyle/3d2" qsCatId="3D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1D0972BA-3380-45E3-B656-5163D6E1B684}">
      <dgm:prSet/>
      <dgm:spPr/>
      <dgm:t>
        <a:bodyPr/>
        <a:lstStyle/>
        <a:p>
          <a:pPr rtl="0"/>
          <a:r>
            <a:rPr lang="en-US" b="1" i="0" smtClean="0"/>
            <a:t>Headline:</a:t>
          </a:r>
          <a:r>
            <a:rPr lang="en-US" b="0" i="0" smtClean="0"/>
            <a:t> Plan Smarter with Flinkit Content Calendar Templates</a:t>
          </a:r>
          <a:endParaRPr lang="en-IN"/>
        </a:p>
      </dgm:t>
    </dgm:pt>
    <dgm:pt modelId="{FF019F79-5BBC-4038-A7FF-6FD011F34BB5}" type="parTrans" cxnId="{3E70A29C-191D-40DA-8EEC-0CC987DA8933}">
      <dgm:prSet/>
      <dgm:spPr/>
      <dgm:t>
        <a:bodyPr/>
        <a:lstStyle/>
        <a:p>
          <a:endParaRPr lang="en-IN"/>
        </a:p>
      </dgm:t>
    </dgm:pt>
    <dgm:pt modelId="{C53D5DC1-A216-43D6-A1B1-E591C606E060}" type="sibTrans" cxnId="{3E70A29C-191D-40DA-8EEC-0CC987DA8933}">
      <dgm:prSet/>
      <dgm:spPr/>
      <dgm:t>
        <a:bodyPr/>
        <a:lstStyle/>
        <a:p>
          <a:endParaRPr lang="en-IN"/>
        </a:p>
      </dgm:t>
    </dgm:pt>
    <dgm:pt modelId="{165347E2-3419-4CAA-8F0F-137277BE0187}">
      <dgm:prSet/>
      <dgm:spPr/>
      <dgm:t>
        <a:bodyPr/>
        <a:lstStyle/>
        <a:p>
          <a:pPr rtl="0"/>
          <a:r>
            <a:rPr lang="en-US" b="1" i="0" smtClean="0"/>
            <a:t>Description:</a:t>
          </a:r>
          <a:r>
            <a:rPr lang="en-US" b="0" i="0" smtClean="0"/>
            <a:t> Professionally designed monthly, quarterly, and annual content calendars to simplify planning.</a:t>
          </a:r>
          <a:endParaRPr lang="en-IN"/>
        </a:p>
      </dgm:t>
    </dgm:pt>
    <dgm:pt modelId="{96D6CB15-A3B5-46C9-AC9E-726530D86E97}" type="parTrans" cxnId="{9DC490F9-A6B5-48C2-A71E-A310D480B9BB}">
      <dgm:prSet/>
      <dgm:spPr/>
      <dgm:t>
        <a:bodyPr/>
        <a:lstStyle/>
        <a:p>
          <a:endParaRPr lang="en-IN"/>
        </a:p>
      </dgm:t>
    </dgm:pt>
    <dgm:pt modelId="{3D290615-83DB-4DE7-A30A-83A7CD202A4E}" type="sibTrans" cxnId="{9DC490F9-A6B5-48C2-A71E-A310D480B9BB}">
      <dgm:prSet/>
      <dgm:spPr/>
      <dgm:t>
        <a:bodyPr/>
        <a:lstStyle/>
        <a:p>
          <a:endParaRPr lang="en-IN"/>
        </a:p>
      </dgm:t>
    </dgm:pt>
    <dgm:pt modelId="{8235B4B4-F10E-4FC6-B4EF-D226329196AB}">
      <dgm:prSet/>
      <dgm:spPr/>
      <dgm:t>
        <a:bodyPr/>
        <a:lstStyle/>
        <a:p>
          <a:pPr rtl="0"/>
          <a:r>
            <a:rPr lang="en-US" b="1" i="0" smtClean="0"/>
            <a:t>Features:</a:t>
          </a:r>
          <a:endParaRPr lang="en-IN"/>
        </a:p>
      </dgm:t>
    </dgm:pt>
    <dgm:pt modelId="{EB2E5F1D-033A-48D5-B5C8-E160E71B2E41}" type="parTrans" cxnId="{FEA843A5-6BCF-4111-ACF4-213BA9A279D4}">
      <dgm:prSet/>
      <dgm:spPr/>
      <dgm:t>
        <a:bodyPr/>
        <a:lstStyle/>
        <a:p>
          <a:endParaRPr lang="en-IN"/>
        </a:p>
      </dgm:t>
    </dgm:pt>
    <dgm:pt modelId="{ADCF1551-2DB1-42C9-B591-E71B03107089}" type="sibTrans" cxnId="{FEA843A5-6BCF-4111-ACF4-213BA9A279D4}">
      <dgm:prSet/>
      <dgm:spPr/>
      <dgm:t>
        <a:bodyPr/>
        <a:lstStyle/>
        <a:p>
          <a:endParaRPr lang="en-IN"/>
        </a:p>
      </dgm:t>
    </dgm:pt>
    <dgm:pt modelId="{F3D4CB4C-D31B-4E63-B09F-A254F243195B}">
      <dgm:prSet/>
      <dgm:spPr/>
      <dgm:t>
        <a:bodyPr/>
        <a:lstStyle/>
        <a:p>
          <a:pPr rtl="0"/>
          <a:r>
            <a:rPr lang="en-US" b="0" i="0" smtClean="0"/>
            <a:t>Ready-to-use &amp; editable (Excel, Google Sheets, Notion)</a:t>
          </a:r>
          <a:endParaRPr lang="en-IN"/>
        </a:p>
      </dgm:t>
    </dgm:pt>
    <dgm:pt modelId="{60A501BA-DBC2-44A7-B736-44FFA4C9CD1E}" type="parTrans" cxnId="{2A3A6A2F-10A3-4E7B-B514-393D8E8D8214}">
      <dgm:prSet/>
      <dgm:spPr/>
      <dgm:t>
        <a:bodyPr/>
        <a:lstStyle/>
        <a:p>
          <a:endParaRPr lang="en-IN"/>
        </a:p>
      </dgm:t>
    </dgm:pt>
    <dgm:pt modelId="{A5070B06-2657-4287-BCB9-3E8C5F40F5D0}" type="sibTrans" cxnId="{2A3A6A2F-10A3-4E7B-B514-393D8E8D8214}">
      <dgm:prSet/>
      <dgm:spPr/>
      <dgm:t>
        <a:bodyPr/>
        <a:lstStyle/>
        <a:p>
          <a:endParaRPr lang="en-IN"/>
        </a:p>
      </dgm:t>
    </dgm:pt>
    <dgm:pt modelId="{5F4BF9E2-F4B3-4948-BF7D-A3C45E8C9D33}">
      <dgm:prSet/>
      <dgm:spPr/>
      <dgm:t>
        <a:bodyPr/>
        <a:lstStyle/>
        <a:p>
          <a:pPr rtl="0"/>
          <a:r>
            <a:rPr lang="en-US" b="0" i="0" smtClean="0"/>
            <a:t>Built-in tracking &amp; KPIs</a:t>
          </a:r>
          <a:endParaRPr lang="en-IN"/>
        </a:p>
      </dgm:t>
    </dgm:pt>
    <dgm:pt modelId="{067467EA-38C8-4C55-9FCA-B87523DF2954}" type="parTrans" cxnId="{DCB0E161-AD82-40FB-A5C2-8461614B25FD}">
      <dgm:prSet/>
      <dgm:spPr/>
      <dgm:t>
        <a:bodyPr/>
        <a:lstStyle/>
        <a:p>
          <a:endParaRPr lang="en-IN"/>
        </a:p>
      </dgm:t>
    </dgm:pt>
    <dgm:pt modelId="{C9FCF119-52A2-4DC2-806B-7040349C9A34}" type="sibTrans" cxnId="{DCB0E161-AD82-40FB-A5C2-8461614B25FD}">
      <dgm:prSet/>
      <dgm:spPr/>
      <dgm:t>
        <a:bodyPr/>
        <a:lstStyle/>
        <a:p>
          <a:endParaRPr lang="en-IN"/>
        </a:p>
      </dgm:t>
    </dgm:pt>
    <dgm:pt modelId="{3AB5AFB7-47F2-4FE0-BFA6-CB48454C2BAA}">
      <dgm:prSet/>
      <dgm:spPr/>
      <dgm:t>
        <a:bodyPr/>
        <a:lstStyle/>
        <a:p>
          <a:pPr rtl="0"/>
          <a:r>
            <a:rPr lang="en-US" b="0" i="0" smtClean="0"/>
            <a:t>Color-coded for easy navigation</a:t>
          </a:r>
          <a:endParaRPr lang="en-IN"/>
        </a:p>
      </dgm:t>
    </dgm:pt>
    <dgm:pt modelId="{3894EAF1-5B9D-4A6E-A102-5E7FDF63490B}" type="parTrans" cxnId="{16AD992F-BEC6-47C2-BCE6-502504B16B04}">
      <dgm:prSet/>
      <dgm:spPr/>
      <dgm:t>
        <a:bodyPr/>
        <a:lstStyle/>
        <a:p>
          <a:endParaRPr lang="en-IN"/>
        </a:p>
      </dgm:t>
    </dgm:pt>
    <dgm:pt modelId="{EA5916F5-3F41-4653-BF20-45DAB3D5E230}" type="sibTrans" cxnId="{16AD992F-BEC6-47C2-BCE6-502504B16B04}">
      <dgm:prSet/>
      <dgm:spPr/>
      <dgm:t>
        <a:bodyPr/>
        <a:lstStyle/>
        <a:p>
          <a:endParaRPr lang="en-IN"/>
        </a:p>
      </dgm:t>
    </dgm:pt>
    <dgm:pt modelId="{47125792-C995-48FA-8836-0CC8E798AC2C}">
      <dgm:prSet/>
      <dgm:spPr/>
      <dgm:t>
        <a:bodyPr/>
        <a:lstStyle/>
        <a:p>
          <a:pPr rtl="0"/>
          <a:r>
            <a:rPr lang="en-US" b="1" i="0" smtClean="0"/>
            <a:t>What’s Included:</a:t>
          </a:r>
          <a:endParaRPr lang="en-IN"/>
        </a:p>
      </dgm:t>
    </dgm:pt>
    <dgm:pt modelId="{6DF169A9-205F-4DCC-A689-057066EEA3AD}" type="parTrans" cxnId="{6253FFD6-8EC3-4374-B68E-A480A51CBD36}">
      <dgm:prSet/>
      <dgm:spPr/>
      <dgm:t>
        <a:bodyPr/>
        <a:lstStyle/>
        <a:p>
          <a:endParaRPr lang="en-IN"/>
        </a:p>
      </dgm:t>
    </dgm:pt>
    <dgm:pt modelId="{FD679CC8-DF44-4A26-8CD3-CE943A8B4D7E}" type="sibTrans" cxnId="{6253FFD6-8EC3-4374-B68E-A480A51CBD36}">
      <dgm:prSet/>
      <dgm:spPr/>
      <dgm:t>
        <a:bodyPr/>
        <a:lstStyle/>
        <a:p>
          <a:endParaRPr lang="en-IN"/>
        </a:p>
      </dgm:t>
    </dgm:pt>
    <dgm:pt modelId="{66F98FFE-BEE1-4BF5-89F8-34E6F659A8A2}">
      <dgm:prSet/>
      <dgm:spPr/>
      <dgm:t>
        <a:bodyPr/>
        <a:lstStyle/>
        <a:p>
          <a:pPr rtl="0"/>
          <a:r>
            <a:rPr lang="en-US" b="0" i="0" smtClean="0"/>
            <a:t>Monthly Calendar Template</a:t>
          </a:r>
          <a:endParaRPr lang="en-IN"/>
        </a:p>
      </dgm:t>
    </dgm:pt>
    <dgm:pt modelId="{61BCC1DF-4D00-4E4A-A8D1-1A0AACBBB373}" type="parTrans" cxnId="{B289FFD5-A0F8-4400-9C2C-A9CDFA26708A}">
      <dgm:prSet/>
      <dgm:spPr/>
      <dgm:t>
        <a:bodyPr/>
        <a:lstStyle/>
        <a:p>
          <a:endParaRPr lang="en-IN"/>
        </a:p>
      </dgm:t>
    </dgm:pt>
    <dgm:pt modelId="{15F823C8-0AE9-4859-A9DF-BECE5E92FE3A}" type="sibTrans" cxnId="{B289FFD5-A0F8-4400-9C2C-A9CDFA26708A}">
      <dgm:prSet/>
      <dgm:spPr/>
      <dgm:t>
        <a:bodyPr/>
        <a:lstStyle/>
        <a:p>
          <a:endParaRPr lang="en-IN"/>
        </a:p>
      </dgm:t>
    </dgm:pt>
    <dgm:pt modelId="{C5088849-E9F0-4FDD-83AD-3764FE7AAEE3}">
      <dgm:prSet/>
      <dgm:spPr/>
      <dgm:t>
        <a:bodyPr/>
        <a:lstStyle/>
        <a:p>
          <a:pPr rtl="0"/>
          <a:r>
            <a:rPr lang="en-US" b="0" i="0" smtClean="0"/>
            <a:t>Quarterly Campaign Planner</a:t>
          </a:r>
          <a:endParaRPr lang="en-IN"/>
        </a:p>
      </dgm:t>
    </dgm:pt>
    <dgm:pt modelId="{BBCD40F3-5520-4383-8B2F-8968DB505C0E}" type="parTrans" cxnId="{DCB78936-F290-4725-9E10-EB1902441DA8}">
      <dgm:prSet/>
      <dgm:spPr/>
      <dgm:t>
        <a:bodyPr/>
        <a:lstStyle/>
        <a:p>
          <a:endParaRPr lang="en-IN"/>
        </a:p>
      </dgm:t>
    </dgm:pt>
    <dgm:pt modelId="{CB3DDBD6-48B8-46B9-AE40-79C9F49708E1}" type="sibTrans" cxnId="{DCB78936-F290-4725-9E10-EB1902441DA8}">
      <dgm:prSet/>
      <dgm:spPr/>
      <dgm:t>
        <a:bodyPr/>
        <a:lstStyle/>
        <a:p>
          <a:endParaRPr lang="en-IN"/>
        </a:p>
      </dgm:t>
    </dgm:pt>
    <dgm:pt modelId="{DCC23F4D-1025-4B09-AC70-4645E3632FA5}">
      <dgm:prSet/>
      <dgm:spPr/>
      <dgm:t>
        <a:bodyPr/>
        <a:lstStyle/>
        <a:p>
          <a:pPr rtl="0"/>
          <a:r>
            <a:rPr lang="en-US" b="0" i="0" smtClean="0"/>
            <a:t>Annual Marketing Roadmap</a:t>
          </a:r>
          <a:endParaRPr lang="en-IN"/>
        </a:p>
      </dgm:t>
    </dgm:pt>
    <dgm:pt modelId="{072397DD-614C-478A-9233-E9FCFA477C6F}" type="parTrans" cxnId="{2BBBF447-B92E-4CC2-AF15-F47A614CC251}">
      <dgm:prSet/>
      <dgm:spPr/>
      <dgm:t>
        <a:bodyPr/>
        <a:lstStyle/>
        <a:p>
          <a:endParaRPr lang="en-IN"/>
        </a:p>
      </dgm:t>
    </dgm:pt>
    <dgm:pt modelId="{0EC1EA2E-E7A9-48AF-9842-71E54060B698}" type="sibTrans" cxnId="{2BBBF447-B92E-4CC2-AF15-F47A614CC251}">
      <dgm:prSet/>
      <dgm:spPr/>
      <dgm:t>
        <a:bodyPr/>
        <a:lstStyle/>
        <a:p>
          <a:endParaRPr lang="en-IN"/>
        </a:p>
      </dgm:t>
    </dgm:pt>
    <dgm:pt modelId="{CC544291-EB3F-4F36-B806-4C7AE68DF3C8}">
      <dgm:prSet/>
      <dgm:spPr/>
      <dgm:t>
        <a:bodyPr/>
        <a:lstStyle/>
        <a:p>
          <a:pPr rtl="0"/>
          <a:r>
            <a:rPr lang="en-US" b="1" i="0" smtClean="0"/>
            <a:t>CTA:</a:t>
          </a:r>
          <a:r>
            <a:rPr lang="en-US" b="0" i="0" smtClean="0"/>
            <a:t> [Download Now] or [Get the Bundle]</a:t>
          </a:r>
          <a:endParaRPr lang="en-IN"/>
        </a:p>
      </dgm:t>
    </dgm:pt>
    <dgm:pt modelId="{41947277-1C12-4354-83A8-C59A41D7CE7E}" type="parTrans" cxnId="{0A530508-4858-4E16-8AE7-04168E9EF8A5}">
      <dgm:prSet/>
      <dgm:spPr/>
      <dgm:t>
        <a:bodyPr/>
        <a:lstStyle/>
        <a:p>
          <a:endParaRPr lang="en-IN"/>
        </a:p>
      </dgm:t>
    </dgm:pt>
    <dgm:pt modelId="{C61A227A-6875-4C56-B70B-2B6C3B422681}" type="sibTrans" cxnId="{0A530508-4858-4E16-8AE7-04168E9EF8A5}">
      <dgm:prSet/>
      <dgm:spPr/>
      <dgm:t>
        <a:bodyPr/>
        <a:lstStyle/>
        <a:p>
          <a:endParaRPr lang="en-IN"/>
        </a:p>
      </dgm:t>
    </dgm:pt>
    <dgm:pt modelId="{BD8F52BD-5E03-4163-B321-E7109D626DE7}" type="pres">
      <dgm:prSet presAssocID="{652A3A42-F058-4736-8261-CE8274F3B1CF}" presName="compositeShape" presStyleCnt="0">
        <dgm:presLayoutVars>
          <dgm:dir/>
          <dgm:resizeHandles/>
        </dgm:presLayoutVars>
      </dgm:prSet>
      <dgm:spPr/>
      <dgm:t>
        <a:bodyPr/>
        <a:lstStyle/>
        <a:p>
          <a:endParaRPr lang="en-IN"/>
        </a:p>
      </dgm:t>
    </dgm:pt>
    <dgm:pt modelId="{4B9809FF-9294-47BC-84E9-927CB6BEDEBC}" type="pres">
      <dgm:prSet presAssocID="{652A3A42-F058-4736-8261-CE8274F3B1CF}" presName="pyramid" presStyleLbl="node1" presStyleIdx="0" presStyleCnt="1" custScaleX="139378" custLinFactNeighborX="-10090" custLinFactNeighborY="776"/>
      <dgm:spPr/>
    </dgm:pt>
    <dgm:pt modelId="{F0978EFE-DCA1-4E3D-9BCF-8C27C913889A}" type="pres">
      <dgm:prSet presAssocID="{652A3A42-F058-4736-8261-CE8274F3B1CF}" presName="theList" presStyleCnt="0"/>
      <dgm:spPr/>
    </dgm:pt>
    <dgm:pt modelId="{BA1B914A-C7CB-4C95-895C-056FE5075B6D}" type="pres">
      <dgm:prSet presAssocID="{1D0972BA-3380-45E3-B656-5163D6E1B684}" presName="aNode" presStyleLbl="fgAcc1" presStyleIdx="0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B56827A-0D4D-43BA-AA8E-0F15E6236AC8}" type="pres">
      <dgm:prSet presAssocID="{1D0972BA-3380-45E3-B656-5163D6E1B684}" presName="aSpace" presStyleCnt="0"/>
      <dgm:spPr/>
    </dgm:pt>
    <dgm:pt modelId="{9E5A6A22-F15C-4764-874E-4546E9A95702}" type="pres">
      <dgm:prSet presAssocID="{165347E2-3419-4CAA-8F0F-137277BE0187}" presName="aNode" presStyleLbl="fgAcc1" presStyleIdx="1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AF00BB40-819B-4556-A686-D6E7977A2A14}" type="pres">
      <dgm:prSet presAssocID="{165347E2-3419-4CAA-8F0F-137277BE0187}" presName="aSpace" presStyleCnt="0"/>
      <dgm:spPr/>
    </dgm:pt>
    <dgm:pt modelId="{8BE278BA-4714-4D2F-858F-883CD150CE7E}" type="pres">
      <dgm:prSet presAssocID="{8235B4B4-F10E-4FC6-B4EF-D226329196AB}" presName="aNode" presStyleLbl="fgAcc1" presStyleIdx="2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1B14923-0D0D-4812-86D8-09A99D6A2A0D}" type="pres">
      <dgm:prSet presAssocID="{8235B4B4-F10E-4FC6-B4EF-D226329196AB}" presName="aSpace" presStyleCnt="0"/>
      <dgm:spPr/>
    </dgm:pt>
    <dgm:pt modelId="{35A57696-0716-4109-8CC2-57671F51BDFF}" type="pres">
      <dgm:prSet presAssocID="{F3D4CB4C-D31B-4E63-B09F-A254F243195B}" presName="aNode" presStyleLbl="fgAcc1" presStyleIdx="3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019DF2B-6FF7-48AB-90DB-0A2A5C07ECC5}" type="pres">
      <dgm:prSet presAssocID="{F3D4CB4C-D31B-4E63-B09F-A254F243195B}" presName="aSpace" presStyleCnt="0"/>
      <dgm:spPr/>
    </dgm:pt>
    <dgm:pt modelId="{EE175012-2A9F-4BBA-855F-65C068756AE1}" type="pres">
      <dgm:prSet presAssocID="{5F4BF9E2-F4B3-4948-BF7D-A3C45E8C9D33}" presName="aNode" presStyleLbl="fgAcc1" presStyleIdx="4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DE3C251-D948-4441-8F5C-3D352EE3B693}" type="pres">
      <dgm:prSet presAssocID="{5F4BF9E2-F4B3-4948-BF7D-A3C45E8C9D33}" presName="aSpace" presStyleCnt="0"/>
      <dgm:spPr/>
    </dgm:pt>
    <dgm:pt modelId="{6DB6E6A4-0964-4C38-AA40-B18D7A1F44D4}" type="pres">
      <dgm:prSet presAssocID="{3AB5AFB7-47F2-4FE0-BFA6-CB48454C2BAA}" presName="aNode" presStyleLbl="fgAcc1" presStyleIdx="5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BD8F3EC-E56D-403D-96E0-08BEC39A394C}" type="pres">
      <dgm:prSet presAssocID="{3AB5AFB7-47F2-4FE0-BFA6-CB48454C2BAA}" presName="aSpace" presStyleCnt="0"/>
      <dgm:spPr/>
    </dgm:pt>
    <dgm:pt modelId="{EC21681A-878F-4262-9F02-8AAAC8C7C67E}" type="pres">
      <dgm:prSet presAssocID="{47125792-C995-48FA-8836-0CC8E798AC2C}" presName="aNode" presStyleLbl="fgAcc1" presStyleIdx="6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5C478CD-0E09-4992-BA06-A88BD0F725C4}" type="pres">
      <dgm:prSet presAssocID="{47125792-C995-48FA-8836-0CC8E798AC2C}" presName="aSpace" presStyleCnt="0"/>
      <dgm:spPr/>
    </dgm:pt>
    <dgm:pt modelId="{FF7C568B-5EA0-439F-A29A-95039153E5CF}" type="pres">
      <dgm:prSet presAssocID="{66F98FFE-BEE1-4BF5-89F8-34E6F659A8A2}" presName="aNode" presStyleLbl="fgAcc1" presStyleIdx="7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32B7D25-341F-4ACD-96BF-4379DA474EEA}" type="pres">
      <dgm:prSet presAssocID="{66F98FFE-BEE1-4BF5-89F8-34E6F659A8A2}" presName="aSpace" presStyleCnt="0"/>
      <dgm:spPr/>
    </dgm:pt>
    <dgm:pt modelId="{1B1FEF2D-7F4C-4648-B5AA-FA330309F6F4}" type="pres">
      <dgm:prSet presAssocID="{C5088849-E9F0-4FDD-83AD-3764FE7AAEE3}" presName="aNode" presStyleLbl="fgAcc1" presStyleIdx="8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5D1465-4526-4CF8-85E4-E85DF492E9EB}" type="pres">
      <dgm:prSet presAssocID="{C5088849-E9F0-4FDD-83AD-3764FE7AAEE3}" presName="aSpace" presStyleCnt="0"/>
      <dgm:spPr/>
    </dgm:pt>
    <dgm:pt modelId="{17C219E3-34FB-45EB-91D4-EB85F6CE167B}" type="pres">
      <dgm:prSet presAssocID="{DCC23F4D-1025-4B09-AC70-4645E3632FA5}" presName="aNode" presStyleLbl="fgAcc1" presStyleIdx="9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5BE6766A-5FF7-461F-B11E-E35827D3D2A9}" type="pres">
      <dgm:prSet presAssocID="{DCC23F4D-1025-4B09-AC70-4645E3632FA5}" presName="aSpace" presStyleCnt="0"/>
      <dgm:spPr/>
    </dgm:pt>
    <dgm:pt modelId="{10DD8A0D-3386-4CE1-8CD6-80FC75940895}" type="pres">
      <dgm:prSet presAssocID="{CC544291-EB3F-4F36-B806-4C7AE68DF3C8}" presName="aNode" presStyleLbl="fgAcc1" presStyleIdx="10" presStyleCnt="11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B2EB8600-4FB1-40C5-8855-F3425223F32E}" type="pres">
      <dgm:prSet presAssocID="{CC544291-EB3F-4F36-B806-4C7AE68DF3C8}" presName="aSpace" presStyleCnt="0"/>
      <dgm:spPr/>
    </dgm:pt>
  </dgm:ptLst>
  <dgm:cxnLst>
    <dgm:cxn modelId="{7D84BC8D-45B1-4DA0-BB6D-FC1839244771}" type="presOf" srcId="{F3D4CB4C-D31B-4E63-B09F-A254F243195B}" destId="{35A57696-0716-4109-8CC2-57671F51BDFF}" srcOrd="0" destOrd="0" presId="urn:microsoft.com/office/officeart/2005/8/layout/pyramid2"/>
    <dgm:cxn modelId="{16AD992F-BEC6-47C2-BCE6-502504B16B04}" srcId="{652A3A42-F058-4736-8261-CE8274F3B1CF}" destId="{3AB5AFB7-47F2-4FE0-BFA6-CB48454C2BAA}" srcOrd="5" destOrd="0" parTransId="{3894EAF1-5B9D-4A6E-A102-5E7FDF63490B}" sibTransId="{EA5916F5-3F41-4653-BF20-45DAB3D5E230}"/>
    <dgm:cxn modelId="{FD1B5692-1DFA-484A-BF9C-F8FBD48F8D60}" type="presOf" srcId="{8235B4B4-F10E-4FC6-B4EF-D226329196AB}" destId="{8BE278BA-4714-4D2F-858F-883CD150CE7E}" srcOrd="0" destOrd="0" presId="urn:microsoft.com/office/officeart/2005/8/layout/pyramid2"/>
    <dgm:cxn modelId="{2BC569B3-E11C-4F78-B746-97CE822CBC77}" type="presOf" srcId="{DCC23F4D-1025-4B09-AC70-4645E3632FA5}" destId="{17C219E3-34FB-45EB-91D4-EB85F6CE167B}" srcOrd="0" destOrd="0" presId="urn:microsoft.com/office/officeart/2005/8/layout/pyramid2"/>
    <dgm:cxn modelId="{1B91E9B4-5031-467E-A4C5-3C0265825F99}" type="presOf" srcId="{652A3A42-F058-4736-8261-CE8274F3B1CF}" destId="{BD8F52BD-5E03-4163-B321-E7109D626DE7}" srcOrd="0" destOrd="0" presId="urn:microsoft.com/office/officeart/2005/8/layout/pyramid2"/>
    <dgm:cxn modelId="{C4249FFB-3CD7-4205-8447-9D3D94E454AB}" type="presOf" srcId="{3AB5AFB7-47F2-4FE0-BFA6-CB48454C2BAA}" destId="{6DB6E6A4-0964-4C38-AA40-B18D7A1F44D4}" srcOrd="0" destOrd="0" presId="urn:microsoft.com/office/officeart/2005/8/layout/pyramid2"/>
    <dgm:cxn modelId="{4B057FFE-7026-4DB5-A88E-1D184C16AEED}" type="presOf" srcId="{47125792-C995-48FA-8836-0CC8E798AC2C}" destId="{EC21681A-878F-4262-9F02-8AAAC8C7C67E}" srcOrd="0" destOrd="0" presId="urn:microsoft.com/office/officeart/2005/8/layout/pyramid2"/>
    <dgm:cxn modelId="{2BBBF447-B92E-4CC2-AF15-F47A614CC251}" srcId="{652A3A42-F058-4736-8261-CE8274F3B1CF}" destId="{DCC23F4D-1025-4B09-AC70-4645E3632FA5}" srcOrd="9" destOrd="0" parTransId="{072397DD-614C-478A-9233-E9FCFA477C6F}" sibTransId="{0EC1EA2E-E7A9-48AF-9842-71E54060B698}"/>
    <dgm:cxn modelId="{B289FFD5-A0F8-4400-9C2C-A9CDFA26708A}" srcId="{652A3A42-F058-4736-8261-CE8274F3B1CF}" destId="{66F98FFE-BEE1-4BF5-89F8-34E6F659A8A2}" srcOrd="7" destOrd="0" parTransId="{61BCC1DF-4D00-4E4A-A8D1-1A0AACBBB373}" sibTransId="{15F823C8-0AE9-4859-A9DF-BECE5E92FE3A}"/>
    <dgm:cxn modelId="{4A658382-32CA-43E9-9711-924654C9C395}" type="presOf" srcId="{5F4BF9E2-F4B3-4948-BF7D-A3C45E8C9D33}" destId="{EE175012-2A9F-4BBA-855F-65C068756AE1}" srcOrd="0" destOrd="0" presId="urn:microsoft.com/office/officeart/2005/8/layout/pyramid2"/>
    <dgm:cxn modelId="{9DC490F9-A6B5-48C2-A71E-A310D480B9BB}" srcId="{652A3A42-F058-4736-8261-CE8274F3B1CF}" destId="{165347E2-3419-4CAA-8F0F-137277BE0187}" srcOrd="1" destOrd="0" parTransId="{96D6CB15-A3B5-46C9-AC9E-726530D86E97}" sibTransId="{3D290615-83DB-4DE7-A30A-83A7CD202A4E}"/>
    <dgm:cxn modelId="{DCB0E161-AD82-40FB-A5C2-8461614B25FD}" srcId="{652A3A42-F058-4736-8261-CE8274F3B1CF}" destId="{5F4BF9E2-F4B3-4948-BF7D-A3C45E8C9D33}" srcOrd="4" destOrd="0" parTransId="{067467EA-38C8-4C55-9FCA-B87523DF2954}" sibTransId="{C9FCF119-52A2-4DC2-806B-7040349C9A34}"/>
    <dgm:cxn modelId="{2A3A6A2F-10A3-4E7B-B514-393D8E8D8214}" srcId="{652A3A42-F058-4736-8261-CE8274F3B1CF}" destId="{F3D4CB4C-D31B-4E63-B09F-A254F243195B}" srcOrd="3" destOrd="0" parTransId="{60A501BA-DBC2-44A7-B736-44FFA4C9CD1E}" sibTransId="{A5070B06-2657-4287-BCB9-3E8C5F40F5D0}"/>
    <dgm:cxn modelId="{F39EB561-773A-4026-9AF2-2C39CB6F48E2}" type="presOf" srcId="{C5088849-E9F0-4FDD-83AD-3764FE7AAEE3}" destId="{1B1FEF2D-7F4C-4648-B5AA-FA330309F6F4}" srcOrd="0" destOrd="0" presId="urn:microsoft.com/office/officeart/2005/8/layout/pyramid2"/>
    <dgm:cxn modelId="{3E70A29C-191D-40DA-8EEC-0CC987DA8933}" srcId="{652A3A42-F058-4736-8261-CE8274F3B1CF}" destId="{1D0972BA-3380-45E3-B656-5163D6E1B684}" srcOrd="0" destOrd="0" parTransId="{FF019F79-5BBC-4038-A7FF-6FD011F34BB5}" sibTransId="{C53D5DC1-A216-43D6-A1B1-E591C606E060}"/>
    <dgm:cxn modelId="{B6F3F499-B215-4EBD-A0BD-E81C262D34E5}" type="presOf" srcId="{165347E2-3419-4CAA-8F0F-137277BE0187}" destId="{9E5A6A22-F15C-4764-874E-4546E9A95702}" srcOrd="0" destOrd="0" presId="urn:microsoft.com/office/officeart/2005/8/layout/pyramid2"/>
    <dgm:cxn modelId="{0A530508-4858-4E16-8AE7-04168E9EF8A5}" srcId="{652A3A42-F058-4736-8261-CE8274F3B1CF}" destId="{CC544291-EB3F-4F36-B806-4C7AE68DF3C8}" srcOrd="10" destOrd="0" parTransId="{41947277-1C12-4354-83A8-C59A41D7CE7E}" sibTransId="{C61A227A-6875-4C56-B70B-2B6C3B422681}"/>
    <dgm:cxn modelId="{E512D0F8-7F90-4410-89A9-701D13BEAF95}" type="presOf" srcId="{1D0972BA-3380-45E3-B656-5163D6E1B684}" destId="{BA1B914A-C7CB-4C95-895C-056FE5075B6D}" srcOrd="0" destOrd="0" presId="urn:microsoft.com/office/officeart/2005/8/layout/pyramid2"/>
    <dgm:cxn modelId="{FEA843A5-6BCF-4111-ACF4-213BA9A279D4}" srcId="{652A3A42-F058-4736-8261-CE8274F3B1CF}" destId="{8235B4B4-F10E-4FC6-B4EF-D226329196AB}" srcOrd="2" destOrd="0" parTransId="{EB2E5F1D-033A-48D5-B5C8-E160E71B2E41}" sibTransId="{ADCF1551-2DB1-42C9-B591-E71B03107089}"/>
    <dgm:cxn modelId="{DCB78936-F290-4725-9E10-EB1902441DA8}" srcId="{652A3A42-F058-4736-8261-CE8274F3B1CF}" destId="{C5088849-E9F0-4FDD-83AD-3764FE7AAEE3}" srcOrd="8" destOrd="0" parTransId="{BBCD40F3-5520-4383-8B2F-8968DB505C0E}" sibTransId="{CB3DDBD6-48B8-46B9-AE40-79C9F49708E1}"/>
    <dgm:cxn modelId="{3E6018C3-E8C5-4565-A6CF-E5E0598FB1DE}" type="presOf" srcId="{66F98FFE-BEE1-4BF5-89F8-34E6F659A8A2}" destId="{FF7C568B-5EA0-439F-A29A-95039153E5CF}" srcOrd="0" destOrd="0" presId="urn:microsoft.com/office/officeart/2005/8/layout/pyramid2"/>
    <dgm:cxn modelId="{6253FFD6-8EC3-4374-B68E-A480A51CBD36}" srcId="{652A3A42-F058-4736-8261-CE8274F3B1CF}" destId="{47125792-C995-48FA-8836-0CC8E798AC2C}" srcOrd="6" destOrd="0" parTransId="{6DF169A9-205F-4DCC-A689-057066EEA3AD}" sibTransId="{FD679CC8-DF44-4A26-8CD3-CE943A8B4D7E}"/>
    <dgm:cxn modelId="{E1E270AA-6113-480E-AD5D-94948E4960A1}" type="presOf" srcId="{CC544291-EB3F-4F36-B806-4C7AE68DF3C8}" destId="{10DD8A0D-3386-4CE1-8CD6-80FC75940895}" srcOrd="0" destOrd="0" presId="urn:microsoft.com/office/officeart/2005/8/layout/pyramid2"/>
    <dgm:cxn modelId="{F0731D54-FE76-4C16-9FCE-69F22672B384}" type="presParOf" srcId="{BD8F52BD-5E03-4163-B321-E7109D626DE7}" destId="{4B9809FF-9294-47BC-84E9-927CB6BEDEBC}" srcOrd="0" destOrd="0" presId="urn:microsoft.com/office/officeart/2005/8/layout/pyramid2"/>
    <dgm:cxn modelId="{FD372A70-7D5A-4698-B8CA-2674B2BAE9F8}" type="presParOf" srcId="{BD8F52BD-5E03-4163-B321-E7109D626DE7}" destId="{F0978EFE-DCA1-4E3D-9BCF-8C27C913889A}" srcOrd="1" destOrd="0" presId="urn:microsoft.com/office/officeart/2005/8/layout/pyramid2"/>
    <dgm:cxn modelId="{7D66AFA4-2ED7-4380-B19E-6C77B78B192D}" type="presParOf" srcId="{F0978EFE-DCA1-4E3D-9BCF-8C27C913889A}" destId="{BA1B914A-C7CB-4C95-895C-056FE5075B6D}" srcOrd="0" destOrd="0" presId="urn:microsoft.com/office/officeart/2005/8/layout/pyramid2"/>
    <dgm:cxn modelId="{8B2C2D11-0D39-44F8-9B80-C67C2E76B417}" type="presParOf" srcId="{F0978EFE-DCA1-4E3D-9BCF-8C27C913889A}" destId="{CB56827A-0D4D-43BA-AA8E-0F15E6236AC8}" srcOrd="1" destOrd="0" presId="urn:microsoft.com/office/officeart/2005/8/layout/pyramid2"/>
    <dgm:cxn modelId="{8ECBBD2D-70E1-49CE-8949-6E0C2E5D231B}" type="presParOf" srcId="{F0978EFE-DCA1-4E3D-9BCF-8C27C913889A}" destId="{9E5A6A22-F15C-4764-874E-4546E9A95702}" srcOrd="2" destOrd="0" presId="urn:microsoft.com/office/officeart/2005/8/layout/pyramid2"/>
    <dgm:cxn modelId="{6C49A108-B325-41A3-8E08-44A26937A3C9}" type="presParOf" srcId="{F0978EFE-DCA1-4E3D-9BCF-8C27C913889A}" destId="{AF00BB40-819B-4556-A686-D6E7977A2A14}" srcOrd="3" destOrd="0" presId="urn:microsoft.com/office/officeart/2005/8/layout/pyramid2"/>
    <dgm:cxn modelId="{F4C1D455-4F5D-49E0-BCCA-385842947AC0}" type="presParOf" srcId="{F0978EFE-DCA1-4E3D-9BCF-8C27C913889A}" destId="{8BE278BA-4714-4D2F-858F-883CD150CE7E}" srcOrd="4" destOrd="0" presId="urn:microsoft.com/office/officeart/2005/8/layout/pyramid2"/>
    <dgm:cxn modelId="{A5CC346B-AFB7-472B-9F52-628E363A2B05}" type="presParOf" srcId="{F0978EFE-DCA1-4E3D-9BCF-8C27C913889A}" destId="{81B14923-0D0D-4812-86D8-09A99D6A2A0D}" srcOrd="5" destOrd="0" presId="urn:microsoft.com/office/officeart/2005/8/layout/pyramid2"/>
    <dgm:cxn modelId="{2DF741B9-A625-4654-B2FC-55E322F838B5}" type="presParOf" srcId="{F0978EFE-DCA1-4E3D-9BCF-8C27C913889A}" destId="{35A57696-0716-4109-8CC2-57671F51BDFF}" srcOrd="6" destOrd="0" presId="urn:microsoft.com/office/officeart/2005/8/layout/pyramid2"/>
    <dgm:cxn modelId="{7044AE04-74E8-41C1-B6E2-1F23311409DB}" type="presParOf" srcId="{F0978EFE-DCA1-4E3D-9BCF-8C27C913889A}" destId="{6019DF2B-6FF7-48AB-90DB-0A2A5C07ECC5}" srcOrd="7" destOrd="0" presId="urn:microsoft.com/office/officeart/2005/8/layout/pyramid2"/>
    <dgm:cxn modelId="{DB892483-B502-4D6B-8263-69E6AA8CD2C9}" type="presParOf" srcId="{F0978EFE-DCA1-4E3D-9BCF-8C27C913889A}" destId="{EE175012-2A9F-4BBA-855F-65C068756AE1}" srcOrd="8" destOrd="0" presId="urn:microsoft.com/office/officeart/2005/8/layout/pyramid2"/>
    <dgm:cxn modelId="{3C5F2A76-8564-4869-BD99-411429B5C07D}" type="presParOf" srcId="{F0978EFE-DCA1-4E3D-9BCF-8C27C913889A}" destId="{8DE3C251-D948-4441-8F5C-3D352EE3B693}" srcOrd="9" destOrd="0" presId="urn:microsoft.com/office/officeart/2005/8/layout/pyramid2"/>
    <dgm:cxn modelId="{C91BDACA-05ED-404C-8B1A-6DD76EBAC450}" type="presParOf" srcId="{F0978EFE-DCA1-4E3D-9BCF-8C27C913889A}" destId="{6DB6E6A4-0964-4C38-AA40-B18D7A1F44D4}" srcOrd="10" destOrd="0" presId="urn:microsoft.com/office/officeart/2005/8/layout/pyramid2"/>
    <dgm:cxn modelId="{740A7E59-3F0E-499D-B1D1-51AA65E1F6BB}" type="presParOf" srcId="{F0978EFE-DCA1-4E3D-9BCF-8C27C913889A}" destId="{8BD8F3EC-E56D-403D-96E0-08BEC39A394C}" srcOrd="11" destOrd="0" presId="urn:microsoft.com/office/officeart/2005/8/layout/pyramid2"/>
    <dgm:cxn modelId="{FCF51AA1-E918-4C90-AFF4-E973435DE044}" type="presParOf" srcId="{F0978EFE-DCA1-4E3D-9BCF-8C27C913889A}" destId="{EC21681A-878F-4262-9F02-8AAAC8C7C67E}" srcOrd="12" destOrd="0" presId="urn:microsoft.com/office/officeart/2005/8/layout/pyramid2"/>
    <dgm:cxn modelId="{A30A0254-B529-4837-A5D1-C30891D6420F}" type="presParOf" srcId="{F0978EFE-DCA1-4E3D-9BCF-8C27C913889A}" destId="{D5C478CD-0E09-4992-BA06-A88BD0F725C4}" srcOrd="13" destOrd="0" presId="urn:microsoft.com/office/officeart/2005/8/layout/pyramid2"/>
    <dgm:cxn modelId="{1D269261-917D-4BAD-86CA-822C65AB655E}" type="presParOf" srcId="{F0978EFE-DCA1-4E3D-9BCF-8C27C913889A}" destId="{FF7C568B-5EA0-439F-A29A-95039153E5CF}" srcOrd="14" destOrd="0" presId="urn:microsoft.com/office/officeart/2005/8/layout/pyramid2"/>
    <dgm:cxn modelId="{FC33158A-2DCD-4259-912D-F022355E51D2}" type="presParOf" srcId="{F0978EFE-DCA1-4E3D-9BCF-8C27C913889A}" destId="{832B7D25-341F-4ACD-96BF-4379DA474EEA}" srcOrd="15" destOrd="0" presId="urn:microsoft.com/office/officeart/2005/8/layout/pyramid2"/>
    <dgm:cxn modelId="{C96D550E-8E44-4D0A-A768-952C08DF9ED9}" type="presParOf" srcId="{F0978EFE-DCA1-4E3D-9BCF-8C27C913889A}" destId="{1B1FEF2D-7F4C-4648-B5AA-FA330309F6F4}" srcOrd="16" destOrd="0" presId="urn:microsoft.com/office/officeart/2005/8/layout/pyramid2"/>
    <dgm:cxn modelId="{90AAA42D-A559-47B9-9582-8B499F35B567}" type="presParOf" srcId="{F0978EFE-DCA1-4E3D-9BCF-8C27C913889A}" destId="{425D1465-4526-4CF8-85E4-E85DF492E9EB}" srcOrd="17" destOrd="0" presId="urn:microsoft.com/office/officeart/2005/8/layout/pyramid2"/>
    <dgm:cxn modelId="{CCA793CA-DB13-4886-A271-F3EFC14A66C4}" type="presParOf" srcId="{F0978EFE-DCA1-4E3D-9BCF-8C27C913889A}" destId="{17C219E3-34FB-45EB-91D4-EB85F6CE167B}" srcOrd="18" destOrd="0" presId="urn:microsoft.com/office/officeart/2005/8/layout/pyramid2"/>
    <dgm:cxn modelId="{11B9D4AF-009C-4255-B821-00247D2CECA4}" type="presParOf" srcId="{F0978EFE-DCA1-4E3D-9BCF-8C27C913889A}" destId="{5BE6766A-5FF7-461F-B11E-E35827D3D2A9}" srcOrd="19" destOrd="0" presId="urn:microsoft.com/office/officeart/2005/8/layout/pyramid2"/>
    <dgm:cxn modelId="{7979BAEB-C16F-4C27-BDF0-9B045EAB8E63}" type="presParOf" srcId="{F0978EFE-DCA1-4E3D-9BCF-8C27C913889A}" destId="{10DD8A0D-3386-4CE1-8CD6-80FC75940895}" srcOrd="20" destOrd="0" presId="urn:microsoft.com/office/officeart/2005/8/layout/pyramid2"/>
    <dgm:cxn modelId="{6501F841-D538-4EF3-85D8-4D9C0E4314EE}" type="presParOf" srcId="{F0978EFE-DCA1-4E3D-9BCF-8C27C913889A}" destId="{B2EB8600-4FB1-40C5-8855-F3425223F32E}" srcOrd="21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D88A1D0-9A0A-478F-837B-141964E41AEB}" type="doc">
      <dgm:prSet loTypeId="urn:microsoft.com/office/officeart/2005/8/layout/target3" loCatId="relationship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C1F91849-9971-4FAF-B7D5-B64811DF4E4A}" type="pres">
      <dgm:prSet presAssocID="{5D88A1D0-9A0A-478F-837B-141964E41AEB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</dgm:ptLst>
  <dgm:cxnLst>
    <dgm:cxn modelId="{8A8E29A6-963E-4D50-9D9E-F9EBB2116008}" type="presOf" srcId="{5D88A1D0-9A0A-478F-837B-141964E41AEB}" destId="{C1F91849-9971-4FAF-B7D5-B64811DF4E4A}" srcOrd="0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39442DE-E19E-4E04-AB69-C6EB3D606E4C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3264B3B-E360-46E5-AA44-244AAB64E9AA}">
      <dgm:prSet/>
      <dgm:spPr/>
      <dgm:t>
        <a:bodyPr/>
        <a:lstStyle/>
        <a:p>
          <a:pPr rtl="0"/>
          <a:r>
            <a:rPr lang="en-US" b="1" i="0" dirty="0" smtClean="0"/>
            <a:t>Intro:</a:t>
          </a:r>
          <a:r>
            <a:rPr lang="en-US" b="0" i="0" dirty="0" smtClean="0"/>
            <a:t> All-in-one creative templates to power your content &amp; visuals.</a:t>
          </a:r>
          <a:endParaRPr lang="en-IN" dirty="0"/>
        </a:p>
      </dgm:t>
    </dgm:pt>
    <dgm:pt modelId="{FDB2AE8F-1623-4DD8-B4FB-0736C29A2C2A}" type="parTrans" cxnId="{234E3DBC-FFD2-43C7-ABBE-6F2F576C8749}">
      <dgm:prSet/>
      <dgm:spPr/>
      <dgm:t>
        <a:bodyPr/>
        <a:lstStyle/>
        <a:p>
          <a:endParaRPr lang="en-IN"/>
        </a:p>
      </dgm:t>
    </dgm:pt>
    <dgm:pt modelId="{C6E2ABBC-DBB7-45AB-A869-A8EF8A4511A9}" type="sibTrans" cxnId="{234E3DBC-FFD2-43C7-ABBE-6F2F576C8749}">
      <dgm:prSet/>
      <dgm:spPr/>
      <dgm:t>
        <a:bodyPr/>
        <a:lstStyle/>
        <a:p>
          <a:endParaRPr lang="en-IN"/>
        </a:p>
      </dgm:t>
    </dgm:pt>
    <dgm:pt modelId="{E8780EF6-1570-4BD2-A0B3-998F14E63D10}" type="pres">
      <dgm:prSet presAssocID="{039442DE-E19E-4E04-AB69-C6EB3D606E4C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F402744-E86D-430C-B396-028E7B270725}" type="pres">
      <dgm:prSet presAssocID="{B3264B3B-E360-46E5-AA44-244AAB64E9AA}" presName="circle1" presStyleLbl="node1" presStyleIdx="0" presStyleCnt="1"/>
      <dgm:spPr/>
    </dgm:pt>
    <dgm:pt modelId="{91E82D93-D475-41C7-ADB9-9FE3DF71D41D}" type="pres">
      <dgm:prSet presAssocID="{B3264B3B-E360-46E5-AA44-244AAB64E9AA}" presName="space" presStyleCnt="0"/>
      <dgm:spPr/>
    </dgm:pt>
    <dgm:pt modelId="{657D3C1C-B318-4172-A55E-65DE6F686498}" type="pres">
      <dgm:prSet presAssocID="{B3264B3B-E360-46E5-AA44-244AAB64E9AA}" presName="rect1" presStyleLbl="alignAcc1" presStyleIdx="0" presStyleCnt="1" custLinFactNeighborX="10396"/>
      <dgm:spPr/>
      <dgm:t>
        <a:bodyPr/>
        <a:lstStyle/>
        <a:p>
          <a:endParaRPr lang="en-IN"/>
        </a:p>
      </dgm:t>
    </dgm:pt>
    <dgm:pt modelId="{BC8F41EC-28F3-41DA-A450-23DD047599CD}" type="pres">
      <dgm:prSet presAssocID="{B3264B3B-E360-46E5-AA44-244AAB64E9AA}" presName="rect1ParTxNoCh" presStyleLbl="alignAcc1" presStyleIdx="0" presStyleCnt="1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234E3DBC-FFD2-43C7-ABBE-6F2F576C8749}" srcId="{039442DE-E19E-4E04-AB69-C6EB3D606E4C}" destId="{B3264B3B-E360-46E5-AA44-244AAB64E9AA}" srcOrd="0" destOrd="0" parTransId="{FDB2AE8F-1623-4DD8-B4FB-0736C29A2C2A}" sibTransId="{C6E2ABBC-DBB7-45AB-A869-A8EF8A4511A9}"/>
    <dgm:cxn modelId="{33E09EC3-D4E3-44CB-91F0-25F02961C737}" type="presOf" srcId="{B3264B3B-E360-46E5-AA44-244AAB64E9AA}" destId="{BC8F41EC-28F3-41DA-A450-23DD047599CD}" srcOrd="1" destOrd="0" presId="urn:microsoft.com/office/officeart/2005/8/layout/target3"/>
    <dgm:cxn modelId="{272C8A36-C906-4333-9860-4F3B7C25AA10}" type="presOf" srcId="{B3264B3B-E360-46E5-AA44-244AAB64E9AA}" destId="{657D3C1C-B318-4172-A55E-65DE6F686498}" srcOrd="0" destOrd="0" presId="urn:microsoft.com/office/officeart/2005/8/layout/target3"/>
    <dgm:cxn modelId="{7E477337-F525-47E1-A219-742669C8CF17}" type="presOf" srcId="{039442DE-E19E-4E04-AB69-C6EB3D606E4C}" destId="{E8780EF6-1570-4BD2-A0B3-998F14E63D10}" srcOrd="0" destOrd="0" presId="urn:microsoft.com/office/officeart/2005/8/layout/target3"/>
    <dgm:cxn modelId="{DF1596EF-7B40-42B4-856A-E8CAA02DD520}" type="presParOf" srcId="{E8780EF6-1570-4BD2-A0B3-998F14E63D10}" destId="{AF402744-E86D-430C-B396-028E7B270725}" srcOrd="0" destOrd="0" presId="urn:microsoft.com/office/officeart/2005/8/layout/target3"/>
    <dgm:cxn modelId="{6FE6EC31-2611-45E2-98DB-B6CF75CAE804}" type="presParOf" srcId="{E8780EF6-1570-4BD2-A0B3-998F14E63D10}" destId="{91E82D93-D475-41C7-ADB9-9FE3DF71D41D}" srcOrd="1" destOrd="0" presId="urn:microsoft.com/office/officeart/2005/8/layout/target3"/>
    <dgm:cxn modelId="{4092FFCE-2E92-48DA-A8D1-00A762CC13B6}" type="presParOf" srcId="{E8780EF6-1570-4BD2-A0B3-998F14E63D10}" destId="{657D3C1C-B318-4172-A55E-65DE6F686498}" srcOrd="2" destOrd="0" presId="urn:microsoft.com/office/officeart/2005/8/layout/target3"/>
    <dgm:cxn modelId="{3BAAC411-1C8A-4A9D-A4DB-E6024A16AEDF}" type="presParOf" srcId="{E8780EF6-1570-4BD2-A0B3-998F14E63D10}" destId="{BC8F41EC-28F3-41DA-A450-23DD047599CD}" srcOrd="3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C33CD670-BD88-4218-BC72-E58A5E676497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82B95BA1-3ACA-477F-9F00-651B29915331}">
      <dgm:prSet/>
      <dgm:spPr/>
      <dgm:t>
        <a:bodyPr/>
        <a:lstStyle/>
        <a:p>
          <a:pPr rtl="0"/>
          <a:r>
            <a:rPr lang="en-IN" b="1" i="0" smtClean="0"/>
            <a:t>Subcategories:</a:t>
          </a:r>
          <a:endParaRPr lang="en-IN"/>
        </a:p>
      </dgm:t>
    </dgm:pt>
    <dgm:pt modelId="{5EF6A194-73E0-47F9-A8CF-69D4295FFADF}" type="parTrans" cxnId="{F4EF9FF9-EE2A-40DA-92CB-0C3010320AE0}">
      <dgm:prSet/>
      <dgm:spPr/>
      <dgm:t>
        <a:bodyPr/>
        <a:lstStyle/>
        <a:p>
          <a:endParaRPr lang="en-IN"/>
        </a:p>
      </dgm:t>
    </dgm:pt>
    <dgm:pt modelId="{DAEC4A7B-B266-4358-BB45-52223AB882D9}" type="sibTrans" cxnId="{F4EF9FF9-EE2A-40DA-92CB-0C3010320AE0}">
      <dgm:prSet/>
      <dgm:spPr/>
      <dgm:t>
        <a:bodyPr/>
        <a:lstStyle/>
        <a:p>
          <a:endParaRPr lang="en-IN"/>
        </a:p>
      </dgm:t>
    </dgm:pt>
    <dgm:pt modelId="{A6F4DDC9-D336-4D37-A259-CBB75E23B2C7}">
      <dgm:prSet/>
      <dgm:spPr/>
      <dgm:t>
        <a:bodyPr/>
        <a:lstStyle/>
        <a:p>
          <a:pPr rtl="0"/>
          <a:r>
            <a:rPr lang="en-IN" b="1" i="0" smtClean="0"/>
            <a:t>Infographics</a:t>
          </a:r>
          <a:r>
            <a:rPr lang="en-IN" b="0" i="0" smtClean="0"/>
            <a:t> → Data storytelling made simple.</a:t>
          </a:r>
          <a:endParaRPr lang="en-IN"/>
        </a:p>
      </dgm:t>
    </dgm:pt>
    <dgm:pt modelId="{5E7DD605-AE57-4A01-95AF-F812E1C7CDD3}" type="parTrans" cxnId="{9FFE23A4-9AA6-442D-B5AC-01088914B174}">
      <dgm:prSet/>
      <dgm:spPr/>
      <dgm:t>
        <a:bodyPr/>
        <a:lstStyle/>
        <a:p>
          <a:endParaRPr lang="en-IN"/>
        </a:p>
      </dgm:t>
    </dgm:pt>
    <dgm:pt modelId="{5845661D-A8AA-4D44-80B2-49533875C622}" type="sibTrans" cxnId="{9FFE23A4-9AA6-442D-B5AC-01088914B174}">
      <dgm:prSet/>
      <dgm:spPr/>
      <dgm:t>
        <a:bodyPr/>
        <a:lstStyle/>
        <a:p>
          <a:endParaRPr lang="en-IN"/>
        </a:p>
      </dgm:t>
    </dgm:pt>
    <dgm:pt modelId="{4A600F25-65E4-4F43-A232-E100D231BA19}">
      <dgm:prSet/>
      <dgm:spPr/>
      <dgm:t>
        <a:bodyPr/>
        <a:lstStyle/>
        <a:p>
          <a:pPr rtl="0"/>
          <a:r>
            <a:rPr lang="en-IN" b="1" i="0" smtClean="0"/>
            <a:t>Social Media Packs</a:t>
          </a:r>
          <a:r>
            <a:rPr lang="en-IN" b="0" i="0" smtClean="0"/>
            <a:t> → Pre-designed posts for Instagram, LinkedIn, etc.</a:t>
          </a:r>
          <a:endParaRPr lang="en-IN"/>
        </a:p>
      </dgm:t>
    </dgm:pt>
    <dgm:pt modelId="{A7EA5E51-8A4E-4EC4-808C-769A12D9906E}" type="parTrans" cxnId="{A7D96E27-0C3E-499D-B1E0-86830AC39AE4}">
      <dgm:prSet/>
      <dgm:spPr/>
      <dgm:t>
        <a:bodyPr/>
        <a:lstStyle/>
        <a:p>
          <a:endParaRPr lang="en-IN"/>
        </a:p>
      </dgm:t>
    </dgm:pt>
    <dgm:pt modelId="{51732F6C-6EBD-45F5-B419-66022C394FB5}" type="sibTrans" cxnId="{A7D96E27-0C3E-499D-B1E0-86830AC39AE4}">
      <dgm:prSet/>
      <dgm:spPr/>
      <dgm:t>
        <a:bodyPr/>
        <a:lstStyle/>
        <a:p>
          <a:endParaRPr lang="en-IN"/>
        </a:p>
      </dgm:t>
    </dgm:pt>
    <dgm:pt modelId="{0EF6BC81-CDF2-4BFA-835F-3C3444607461}">
      <dgm:prSet/>
      <dgm:spPr/>
      <dgm:t>
        <a:bodyPr/>
        <a:lstStyle/>
        <a:p>
          <a:pPr rtl="0"/>
          <a:r>
            <a:rPr lang="en-IN" b="1" i="0" dirty="0" smtClean="0"/>
            <a:t>Presentation Decks</a:t>
          </a:r>
          <a:r>
            <a:rPr lang="en-IN" b="0" i="0" dirty="0" smtClean="0"/>
            <a:t> → Strategy reports, pitches, client-ready slides.</a:t>
          </a:r>
          <a:endParaRPr lang="en-IN" dirty="0"/>
        </a:p>
      </dgm:t>
    </dgm:pt>
    <dgm:pt modelId="{67C79C18-0476-41BA-8408-61341B2E7359}" type="parTrans" cxnId="{32F83CEF-F9FA-4A1D-B8F4-7EC49C37BC46}">
      <dgm:prSet/>
      <dgm:spPr/>
      <dgm:t>
        <a:bodyPr/>
        <a:lstStyle/>
        <a:p>
          <a:endParaRPr lang="en-IN"/>
        </a:p>
      </dgm:t>
    </dgm:pt>
    <dgm:pt modelId="{E068687A-2BB6-4B3E-A800-3E86C17B60E8}" type="sibTrans" cxnId="{32F83CEF-F9FA-4A1D-B8F4-7EC49C37BC46}">
      <dgm:prSet/>
      <dgm:spPr/>
      <dgm:t>
        <a:bodyPr/>
        <a:lstStyle/>
        <a:p>
          <a:endParaRPr lang="en-IN"/>
        </a:p>
      </dgm:t>
    </dgm:pt>
    <dgm:pt modelId="{40F65787-5058-4C48-8F98-852B5D66657E}">
      <dgm:prSet/>
      <dgm:spPr/>
      <dgm:t>
        <a:bodyPr/>
        <a:lstStyle/>
        <a:p>
          <a:pPr rtl="0"/>
          <a:r>
            <a:rPr lang="en-IN" b="1" i="0" smtClean="0"/>
            <a:t>Calendars</a:t>
          </a:r>
          <a:r>
            <a:rPr lang="en-IN" b="0" i="0" smtClean="0"/>
            <a:t> → Plan campaigns with ease.</a:t>
          </a:r>
          <a:endParaRPr lang="en-IN"/>
        </a:p>
      </dgm:t>
    </dgm:pt>
    <dgm:pt modelId="{F006A388-71DA-48BE-83E1-EF6E59E0C6CE}" type="sibTrans" cxnId="{16376342-EEC4-400D-8B26-537BC7DB2259}">
      <dgm:prSet/>
      <dgm:spPr/>
      <dgm:t>
        <a:bodyPr/>
        <a:lstStyle/>
        <a:p>
          <a:endParaRPr lang="en-IN"/>
        </a:p>
      </dgm:t>
    </dgm:pt>
    <dgm:pt modelId="{68575CAE-F603-4810-82E0-ECEE7D6E1B8A}" type="parTrans" cxnId="{16376342-EEC4-400D-8B26-537BC7DB2259}">
      <dgm:prSet/>
      <dgm:spPr/>
      <dgm:t>
        <a:bodyPr/>
        <a:lstStyle/>
        <a:p>
          <a:endParaRPr lang="en-IN"/>
        </a:p>
      </dgm:t>
    </dgm:pt>
    <dgm:pt modelId="{1DEBCDCE-6B1B-4A9A-B65B-0A76F74D0688}" type="pres">
      <dgm:prSet presAssocID="{C33CD670-BD88-4218-BC72-E58A5E676497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698F898D-E91E-4579-AF9E-492CFA1CAD33}" type="pres">
      <dgm:prSet presAssocID="{82B95BA1-3ACA-477F-9F00-651B29915331}" presName="circle1" presStyleLbl="node1" presStyleIdx="0" presStyleCnt="5"/>
      <dgm:spPr/>
    </dgm:pt>
    <dgm:pt modelId="{4EC919CB-2755-4BB5-89FE-6ACDA88A8F76}" type="pres">
      <dgm:prSet presAssocID="{82B95BA1-3ACA-477F-9F00-651B29915331}" presName="space" presStyleCnt="0"/>
      <dgm:spPr/>
    </dgm:pt>
    <dgm:pt modelId="{A6B8CF3B-6F77-472C-95BA-03CD4A2801BE}" type="pres">
      <dgm:prSet presAssocID="{82B95BA1-3ACA-477F-9F00-651B29915331}" presName="rect1" presStyleLbl="alignAcc1" presStyleIdx="0" presStyleCnt="5"/>
      <dgm:spPr/>
      <dgm:t>
        <a:bodyPr/>
        <a:lstStyle/>
        <a:p>
          <a:endParaRPr lang="en-IN"/>
        </a:p>
      </dgm:t>
    </dgm:pt>
    <dgm:pt modelId="{B5B9AEFA-5E20-475D-9D81-1EB3B8E7F017}" type="pres">
      <dgm:prSet presAssocID="{40F65787-5058-4C48-8F98-852B5D66657E}" presName="vertSpace2" presStyleLbl="node1" presStyleIdx="0" presStyleCnt="5"/>
      <dgm:spPr/>
    </dgm:pt>
    <dgm:pt modelId="{9F0BEC74-4151-4CAA-A0CD-0B29294D716C}" type="pres">
      <dgm:prSet presAssocID="{40F65787-5058-4C48-8F98-852B5D66657E}" presName="circle2" presStyleLbl="node1" presStyleIdx="1" presStyleCnt="5"/>
      <dgm:spPr/>
    </dgm:pt>
    <dgm:pt modelId="{2B29DBF6-8CC3-4F25-AB93-E1BAB8E6CE00}" type="pres">
      <dgm:prSet presAssocID="{40F65787-5058-4C48-8F98-852B5D66657E}" presName="rect2" presStyleLbl="alignAcc1" presStyleIdx="1" presStyleCnt="5"/>
      <dgm:spPr/>
      <dgm:t>
        <a:bodyPr/>
        <a:lstStyle/>
        <a:p>
          <a:endParaRPr lang="en-IN"/>
        </a:p>
      </dgm:t>
    </dgm:pt>
    <dgm:pt modelId="{DC10FB58-B710-401B-8147-A72345F2FEA8}" type="pres">
      <dgm:prSet presAssocID="{A6F4DDC9-D336-4D37-A259-CBB75E23B2C7}" presName="vertSpace3" presStyleLbl="node1" presStyleIdx="1" presStyleCnt="5"/>
      <dgm:spPr/>
    </dgm:pt>
    <dgm:pt modelId="{65A5397F-5D0B-4DDD-8C1B-63E661C912F7}" type="pres">
      <dgm:prSet presAssocID="{A6F4DDC9-D336-4D37-A259-CBB75E23B2C7}" presName="circle3" presStyleLbl="node1" presStyleIdx="2" presStyleCnt="5"/>
      <dgm:spPr/>
    </dgm:pt>
    <dgm:pt modelId="{B4DDE08C-159B-4F3C-B119-54EE2B68A323}" type="pres">
      <dgm:prSet presAssocID="{A6F4DDC9-D336-4D37-A259-CBB75E23B2C7}" presName="rect3" presStyleLbl="alignAcc1" presStyleIdx="2" presStyleCnt="5"/>
      <dgm:spPr/>
      <dgm:t>
        <a:bodyPr/>
        <a:lstStyle/>
        <a:p>
          <a:endParaRPr lang="en-IN"/>
        </a:p>
      </dgm:t>
    </dgm:pt>
    <dgm:pt modelId="{CEFDF246-19D4-45E3-9AEF-6490EF7BCC2E}" type="pres">
      <dgm:prSet presAssocID="{4A600F25-65E4-4F43-A232-E100D231BA19}" presName="vertSpace4" presStyleLbl="node1" presStyleIdx="2" presStyleCnt="5"/>
      <dgm:spPr/>
    </dgm:pt>
    <dgm:pt modelId="{0AC91A85-48D5-4B67-8C80-DDB6E4C61201}" type="pres">
      <dgm:prSet presAssocID="{4A600F25-65E4-4F43-A232-E100D231BA19}" presName="circle4" presStyleLbl="node1" presStyleIdx="3" presStyleCnt="5"/>
      <dgm:spPr/>
    </dgm:pt>
    <dgm:pt modelId="{8861FBA9-9DE5-4ECB-AA7C-BC3CBB7005B7}" type="pres">
      <dgm:prSet presAssocID="{4A600F25-65E4-4F43-A232-E100D231BA19}" presName="rect4" presStyleLbl="alignAcc1" presStyleIdx="3" presStyleCnt="5"/>
      <dgm:spPr/>
      <dgm:t>
        <a:bodyPr/>
        <a:lstStyle/>
        <a:p>
          <a:endParaRPr lang="en-IN"/>
        </a:p>
      </dgm:t>
    </dgm:pt>
    <dgm:pt modelId="{5F8849FE-FFE8-4AE7-88AD-E0B7268A985E}" type="pres">
      <dgm:prSet presAssocID="{0EF6BC81-CDF2-4BFA-835F-3C3444607461}" presName="vertSpace5" presStyleLbl="node1" presStyleIdx="3" presStyleCnt="5"/>
      <dgm:spPr/>
    </dgm:pt>
    <dgm:pt modelId="{0CE14970-9907-49E6-86CD-271B507EF6DE}" type="pres">
      <dgm:prSet presAssocID="{0EF6BC81-CDF2-4BFA-835F-3C3444607461}" presName="circle5" presStyleLbl="node1" presStyleIdx="4" presStyleCnt="5"/>
      <dgm:spPr/>
    </dgm:pt>
    <dgm:pt modelId="{BE4C1B68-0B86-4DBF-8E57-2A0CA78CB446}" type="pres">
      <dgm:prSet presAssocID="{0EF6BC81-CDF2-4BFA-835F-3C3444607461}" presName="rect5" presStyleLbl="alignAcc1" presStyleIdx="4" presStyleCnt="5"/>
      <dgm:spPr/>
      <dgm:t>
        <a:bodyPr/>
        <a:lstStyle/>
        <a:p>
          <a:endParaRPr lang="en-IN"/>
        </a:p>
      </dgm:t>
    </dgm:pt>
    <dgm:pt modelId="{B3ADF851-F9CD-469E-A46C-824605E971A6}" type="pres">
      <dgm:prSet presAssocID="{82B95BA1-3ACA-477F-9F00-651B29915331}" presName="rect1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88ABBE27-4AC7-4DEB-972B-5C27C1FACD8B}" type="pres">
      <dgm:prSet presAssocID="{40F65787-5058-4C48-8F98-852B5D66657E}" presName="rect2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648F8E0-0209-4FC4-A6F2-94D886C23F7A}" type="pres">
      <dgm:prSet presAssocID="{A6F4DDC9-D336-4D37-A259-CBB75E23B2C7}" presName="rect3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76E3217-7035-44E7-A295-85494357F352}" type="pres">
      <dgm:prSet presAssocID="{4A600F25-65E4-4F43-A232-E100D231BA19}" presName="rect4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752E6B0-4D41-49F6-B023-8BD4B5FCB637}" type="pres">
      <dgm:prSet presAssocID="{0EF6BC81-CDF2-4BFA-835F-3C3444607461}" presName="rect5ParTxNoCh" presStyleLbl="alignAcc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D3863237-F851-4C19-ADDE-0E9CDC83E088}" type="presOf" srcId="{82B95BA1-3ACA-477F-9F00-651B29915331}" destId="{B3ADF851-F9CD-469E-A46C-824605E971A6}" srcOrd="1" destOrd="0" presId="urn:microsoft.com/office/officeart/2005/8/layout/target3"/>
    <dgm:cxn modelId="{9FFE23A4-9AA6-442D-B5AC-01088914B174}" srcId="{C33CD670-BD88-4218-BC72-E58A5E676497}" destId="{A6F4DDC9-D336-4D37-A259-CBB75E23B2C7}" srcOrd="2" destOrd="0" parTransId="{5E7DD605-AE57-4A01-95AF-F812E1C7CDD3}" sibTransId="{5845661D-A8AA-4D44-80B2-49533875C622}"/>
    <dgm:cxn modelId="{F4EF9FF9-EE2A-40DA-92CB-0C3010320AE0}" srcId="{C33CD670-BD88-4218-BC72-E58A5E676497}" destId="{82B95BA1-3ACA-477F-9F00-651B29915331}" srcOrd="0" destOrd="0" parTransId="{5EF6A194-73E0-47F9-A8CF-69D4295FFADF}" sibTransId="{DAEC4A7B-B266-4358-BB45-52223AB882D9}"/>
    <dgm:cxn modelId="{B323E17E-F4C2-41D8-93C4-7CB28E188FAA}" type="presOf" srcId="{40F65787-5058-4C48-8F98-852B5D66657E}" destId="{2B29DBF6-8CC3-4F25-AB93-E1BAB8E6CE00}" srcOrd="0" destOrd="0" presId="urn:microsoft.com/office/officeart/2005/8/layout/target3"/>
    <dgm:cxn modelId="{465EDF2F-F231-465E-8FFC-264A7909B304}" type="presOf" srcId="{82B95BA1-3ACA-477F-9F00-651B29915331}" destId="{A6B8CF3B-6F77-472C-95BA-03CD4A2801BE}" srcOrd="0" destOrd="0" presId="urn:microsoft.com/office/officeart/2005/8/layout/target3"/>
    <dgm:cxn modelId="{69721BC7-83D8-4AF8-85E0-5F268BDAC6B2}" type="presOf" srcId="{A6F4DDC9-D336-4D37-A259-CBB75E23B2C7}" destId="{4648F8E0-0209-4FC4-A6F2-94D886C23F7A}" srcOrd="1" destOrd="0" presId="urn:microsoft.com/office/officeart/2005/8/layout/target3"/>
    <dgm:cxn modelId="{32F83CEF-F9FA-4A1D-B8F4-7EC49C37BC46}" srcId="{C33CD670-BD88-4218-BC72-E58A5E676497}" destId="{0EF6BC81-CDF2-4BFA-835F-3C3444607461}" srcOrd="4" destOrd="0" parTransId="{67C79C18-0476-41BA-8408-61341B2E7359}" sibTransId="{E068687A-2BB6-4B3E-A800-3E86C17B60E8}"/>
    <dgm:cxn modelId="{366E6586-BE63-4369-9B9E-3094A29E2674}" type="presOf" srcId="{4A600F25-65E4-4F43-A232-E100D231BA19}" destId="{C76E3217-7035-44E7-A295-85494357F352}" srcOrd="1" destOrd="0" presId="urn:microsoft.com/office/officeart/2005/8/layout/target3"/>
    <dgm:cxn modelId="{E92903B9-9F89-4DD4-8797-1F04367DCB9B}" type="presOf" srcId="{A6F4DDC9-D336-4D37-A259-CBB75E23B2C7}" destId="{B4DDE08C-159B-4F3C-B119-54EE2B68A323}" srcOrd="0" destOrd="0" presId="urn:microsoft.com/office/officeart/2005/8/layout/target3"/>
    <dgm:cxn modelId="{90C5DE42-F88F-4A41-B486-732752E11362}" type="presOf" srcId="{0EF6BC81-CDF2-4BFA-835F-3C3444607461}" destId="{BE4C1B68-0B86-4DBF-8E57-2A0CA78CB446}" srcOrd="0" destOrd="0" presId="urn:microsoft.com/office/officeart/2005/8/layout/target3"/>
    <dgm:cxn modelId="{9BB030C5-24BA-4D9A-9B8D-659E68DF4EAD}" type="presOf" srcId="{40F65787-5058-4C48-8F98-852B5D66657E}" destId="{88ABBE27-4AC7-4DEB-972B-5C27C1FACD8B}" srcOrd="1" destOrd="0" presId="urn:microsoft.com/office/officeart/2005/8/layout/target3"/>
    <dgm:cxn modelId="{98830CC4-2671-4E9B-8366-D78E7050BA69}" type="presOf" srcId="{4A600F25-65E4-4F43-A232-E100D231BA19}" destId="{8861FBA9-9DE5-4ECB-AA7C-BC3CBB7005B7}" srcOrd="0" destOrd="0" presId="urn:microsoft.com/office/officeart/2005/8/layout/target3"/>
    <dgm:cxn modelId="{A7D96E27-0C3E-499D-B1E0-86830AC39AE4}" srcId="{C33CD670-BD88-4218-BC72-E58A5E676497}" destId="{4A600F25-65E4-4F43-A232-E100D231BA19}" srcOrd="3" destOrd="0" parTransId="{A7EA5E51-8A4E-4EC4-808C-769A12D9906E}" sibTransId="{51732F6C-6EBD-45F5-B419-66022C394FB5}"/>
    <dgm:cxn modelId="{B4647920-A813-43BF-B759-1255ED7E62B4}" type="presOf" srcId="{0EF6BC81-CDF2-4BFA-835F-3C3444607461}" destId="{E752E6B0-4D41-49F6-B023-8BD4B5FCB637}" srcOrd="1" destOrd="0" presId="urn:microsoft.com/office/officeart/2005/8/layout/target3"/>
    <dgm:cxn modelId="{11F1B1A9-D17B-4AE5-B122-AF10E88DDA17}" type="presOf" srcId="{C33CD670-BD88-4218-BC72-E58A5E676497}" destId="{1DEBCDCE-6B1B-4A9A-B65B-0A76F74D0688}" srcOrd="0" destOrd="0" presId="urn:microsoft.com/office/officeart/2005/8/layout/target3"/>
    <dgm:cxn modelId="{16376342-EEC4-400D-8B26-537BC7DB2259}" srcId="{C33CD670-BD88-4218-BC72-E58A5E676497}" destId="{40F65787-5058-4C48-8F98-852B5D66657E}" srcOrd="1" destOrd="0" parTransId="{68575CAE-F603-4810-82E0-ECEE7D6E1B8A}" sibTransId="{F006A388-71DA-48BE-83E1-EF6E59E0C6CE}"/>
    <dgm:cxn modelId="{6DA530CA-A12A-4CC2-87F2-8E0DD660FB6F}" type="presParOf" srcId="{1DEBCDCE-6B1B-4A9A-B65B-0A76F74D0688}" destId="{698F898D-E91E-4579-AF9E-492CFA1CAD33}" srcOrd="0" destOrd="0" presId="urn:microsoft.com/office/officeart/2005/8/layout/target3"/>
    <dgm:cxn modelId="{FEAAF63B-58B0-497C-88F8-D75A2CE05FB2}" type="presParOf" srcId="{1DEBCDCE-6B1B-4A9A-B65B-0A76F74D0688}" destId="{4EC919CB-2755-4BB5-89FE-6ACDA88A8F76}" srcOrd="1" destOrd="0" presId="urn:microsoft.com/office/officeart/2005/8/layout/target3"/>
    <dgm:cxn modelId="{8F8BE257-8AF7-4952-AC42-714C4855FCA3}" type="presParOf" srcId="{1DEBCDCE-6B1B-4A9A-B65B-0A76F74D0688}" destId="{A6B8CF3B-6F77-472C-95BA-03CD4A2801BE}" srcOrd="2" destOrd="0" presId="urn:microsoft.com/office/officeart/2005/8/layout/target3"/>
    <dgm:cxn modelId="{18E5053F-81CB-48D6-B990-BBF01A01D5C0}" type="presParOf" srcId="{1DEBCDCE-6B1B-4A9A-B65B-0A76F74D0688}" destId="{B5B9AEFA-5E20-475D-9D81-1EB3B8E7F017}" srcOrd="3" destOrd="0" presId="urn:microsoft.com/office/officeart/2005/8/layout/target3"/>
    <dgm:cxn modelId="{B233445C-A5B7-438A-9E18-F409539CF608}" type="presParOf" srcId="{1DEBCDCE-6B1B-4A9A-B65B-0A76F74D0688}" destId="{9F0BEC74-4151-4CAA-A0CD-0B29294D716C}" srcOrd="4" destOrd="0" presId="urn:microsoft.com/office/officeart/2005/8/layout/target3"/>
    <dgm:cxn modelId="{20E6B306-95F9-4569-8DC3-9CEB33B2AE71}" type="presParOf" srcId="{1DEBCDCE-6B1B-4A9A-B65B-0A76F74D0688}" destId="{2B29DBF6-8CC3-4F25-AB93-E1BAB8E6CE00}" srcOrd="5" destOrd="0" presId="urn:microsoft.com/office/officeart/2005/8/layout/target3"/>
    <dgm:cxn modelId="{A4610B69-BA5B-417C-A765-4CFD7B8AF8F5}" type="presParOf" srcId="{1DEBCDCE-6B1B-4A9A-B65B-0A76F74D0688}" destId="{DC10FB58-B710-401B-8147-A72345F2FEA8}" srcOrd="6" destOrd="0" presId="urn:microsoft.com/office/officeart/2005/8/layout/target3"/>
    <dgm:cxn modelId="{E85C67C0-CD7C-4696-BD80-B2395CEF9B92}" type="presParOf" srcId="{1DEBCDCE-6B1B-4A9A-B65B-0A76F74D0688}" destId="{65A5397F-5D0B-4DDD-8C1B-63E661C912F7}" srcOrd="7" destOrd="0" presId="urn:microsoft.com/office/officeart/2005/8/layout/target3"/>
    <dgm:cxn modelId="{510E0BEE-AFCB-4568-9377-48C19BA8EFB7}" type="presParOf" srcId="{1DEBCDCE-6B1B-4A9A-B65B-0A76F74D0688}" destId="{B4DDE08C-159B-4F3C-B119-54EE2B68A323}" srcOrd="8" destOrd="0" presId="urn:microsoft.com/office/officeart/2005/8/layout/target3"/>
    <dgm:cxn modelId="{6061CFEA-C9D5-4FAC-B15F-651DE9CFFAF8}" type="presParOf" srcId="{1DEBCDCE-6B1B-4A9A-B65B-0A76F74D0688}" destId="{CEFDF246-19D4-45E3-9AEF-6490EF7BCC2E}" srcOrd="9" destOrd="0" presId="urn:microsoft.com/office/officeart/2005/8/layout/target3"/>
    <dgm:cxn modelId="{A5BC926F-FA70-4BEE-8213-443EDA34AF1E}" type="presParOf" srcId="{1DEBCDCE-6B1B-4A9A-B65B-0A76F74D0688}" destId="{0AC91A85-48D5-4B67-8C80-DDB6E4C61201}" srcOrd="10" destOrd="0" presId="urn:microsoft.com/office/officeart/2005/8/layout/target3"/>
    <dgm:cxn modelId="{97B0AED7-6EBB-4780-8E72-47750589F703}" type="presParOf" srcId="{1DEBCDCE-6B1B-4A9A-B65B-0A76F74D0688}" destId="{8861FBA9-9DE5-4ECB-AA7C-BC3CBB7005B7}" srcOrd="11" destOrd="0" presId="urn:microsoft.com/office/officeart/2005/8/layout/target3"/>
    <dgm:cxn modelId="{A9864AC9-B3A0-48A1-A677-DEE049D82751}" type="presParOf" srcId="{1DEBCDCE-6B1B-4A9A-B65B-0A76F74D0688}" destId="{5F8849FE-FFE8-4AE7-88AD-E0B7268A985E}" srcOrd="12" destOrd="0" presId="urn:microsoft.com/office/officeart/2005/8/layout/target3"/>
    <dgm:cxn modelId="{0BF63C9F-D46E-4292-B303-5DB47D20DFF8}" type="presParOf" srcId="{1DEBCDCE-6B1B-4A9A-B65B-0A76F74D0688}" destId="{0CE14970-9907-49E6-86CD-271B507EF6DE}" srcOrd="13" destOrd="0" presId="urn:microsoft.com/office/officeart/2005/8/layout/target3"/>
    <dgm:cxn modelId="{3F8036C4-CA51-4565-9ACF-3E03775F28CD}" type="presParOf" srcId="{1DEBCDCE-6B1B-4A9A-B65B-0A76F74D0688}" destId="{BE4C1B68-0B86-4DBF-8E57-2A0CA78CB446}" srcOrd="14" destOrd="0" presId="urn:microsoft.com/office/officeart/2005/8/layout/target3"/>
    <dgm:cxn modelId="{7E6465CA-8E09-48BC-A046-1D7D0D5382AB}" type="presParOf" srcId="{1DEBCDCE-6B1B-4A9A-B65B-0A76F74D0688}" destId="{B3ADF851-F9CD-469E-A46C-824605E971A6}" srcOrd="15" destOrd="0" presId="urn:microsoft.com/office/officeart/2005/8/layout/target3"/>
    <dgm:cxn modelId="{1047CF15-A45C-41B3-8732-62B7F9C94946}" type="presParOf" srcId="{1DEBCDCE-6B1B-4A9A-B65B-0A76F74D0688}" destId="{88ABBE27-4AC7-4DEB-972B-5C27C1FACD8B}" srcOrd="16" destOrd="0" presId="urn:microsoft.com/office/officeart/2005/8/layout/target3"/>
    <dgm:cxn modelId="{A027EBCC-1AA3-4153-B6C7-D6DF35717EFB}" type="presParOf" srcId="{1DEBCDCE-6B1B-4A9A-B65B-0A76F74D0688}" destId="{4648F8E0-0209-4FC4-A6F2-94D886C23F7A}" srcOrd="17" destOrd="0" presId="urn:microsoft.com/office/officeart/2005/8/layout/target3"/>
    <dgm:cxn modelId="{C45427AA-B885-4776-ADF9-A1494FBE7852}" type="presParOf" srcId="{1DEBCDCE-6B1B-4A9A-B65B-0A76F74D0688}" destId="{C76E3217-7035-44E7-A295-85494357F352}" srcOrd="18" destOrd="0" presId="urn:microsoft.com/office/officeart/2005/8/layout/target3"/>
    <dgm:cxn modelId="{D1B0E5D5-F9EB-405F-AB5F-3C2D5E264A03}" type="presParOf" srcId="{1DEBCDCE-6B1B-4A9A-B65B-0A76F74D0688}" destId="{E752E6B0-4D41-49F6-B023-8BD4B5FCB637}" srcOrd="19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7562AD4-30DE-4776-8C36-9129AE5F985F}" type="doc">
      <dgm:prSet loTypeId="urn:microsoft.com/office/officeart/2005/8/layout/target3" loCatId="relationship" qsTypeId="urn:microsoft.com/office/officeart/2005/8/quickstyle/simple5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7B3BFAF6-44CC-49C6-B992-8163B25FAFBD}">
      <dgm:prSet/>
      <dgm:spPr/>
      <dgm:t>
        <a:bodyPr/>
        <a:lstStyle/>
        <a:p>
          <a:pPr rtl="0"/>
          <a:r>
            <a:rPr lang="en-US" b="1" i="0" smtClean="0"/>
            <a:t>Features:</a:t>
          </a:r>
          <a:endParaRPr lang="en-IN"/>
        </a:p>
      </dgm:t>
    </dgm:pt>
    <dgm:pt modelId="{0DCF7E05-73E5-4003-ABFD-A98DA7B2506F}" type="parTrans" cxnId="{876E36AF-23FF-4717-ABA4-DB00E5CE7F27}">
      <dgm:prSet/>
      <dgm:spPr/>
      <dgm:t>
        <a:bodyPr/>
        <a:lstStyle/>
        <a:p>
          <a:endParaRPr lang="en-IN"/>
        </a:p>
      </dgm:t>
    </dgm:pt>
    <dgm:pt modelId="{B60FFA46-9B71-4252-BD81-4D1E7FEE20B6}" type="sibTrans" cxnId="{876E36AF-23FF-4717-ABA4-DB00E5CE7F27}">
      <dgm:prSet/>
      <dgm:spPr/>
      <dgm:t>
        <a:bodyPr/>
        <a:lstStyle/>
        <a:p>
          <a:endParaRPr lang="en-IN"/>
        </a:p>
      </dgm:t>
    </dgm:pt>
    <dgm:pt modelId="{CB4E3FF8-0171-45AA-B3CE-3E67F9F6B981}">
      <dgm:prSet/>
      <dgm:spPr/>
      <dgm:t>
        <a:bodyPr/>
        <a:lstStyle/>
        <a:p>
          <a:pPr rtl="0"/>
          <a:r>
            <a:rPr lang="en-US" b="0" i="0" smtClean="0"/>
            <a:t>Editable &amp; customizable</a:t>
          </a:r>
          <a:endParaRPr lang="en-IN"/>
        </a:p>
      </dgm:t>
    </dgm:pt>
    <dgm:pt modelId="{1FF1D784-34C9-44C3-A8D2-8B921D85FB53}" type="parTrans" cxnId="{5EBBEB4A-308F-4F30-9C2D-29CD8EB07471}">
      <dgm:prSet/>
      <dgm:spPr/>
      <dgm:t>
        <a:bodyPr/>
        <a:lstStyle/>
        <a:p>
          <a:endParaRPr lang="en-IN"/>
        </a:p>
      </dgm:t>
    </dgm:pt>
    <dgm:pt modelId="{C8696B6A-4FD9-43C9-BAA1-DC5F3F922C7D}" type="sibTrans" cxnId="{5EBBEB4A-308F-4F30-9C2D-29CD8EB07471}">
      <dgm:prSet/>
      <dgm:spPr/>
      <dgm:t>
        <a:bodyPr/>
        <a:lstStyle/>
        <a:p>
          <a:endParaRPr lang="en-IN"/>
        </a:p>
      </dgm:t>
    </dgm:pt>
    <dgm:pt modelId="{34D8073E-8C25-4988-9C09-9195C51AB17A}">
      <dgm:prSet/>
      <dgm:spPr/>
      <dgm:t>
        <a:bodyPr/>
        <a:lstStyle/>
        <a:p>
          <a:pPr rtl="0"/>
          <a:r>
            <a:rPr lang="en-US" b="0" i="0" smtClean="0"/>
            <a:t>Designed for efficiency</a:t>
          </a:r>
          <a:endParaRPr lang="en-IN"/>
        </a:p>
      </dgm:t>
    </dgm:pt>
    <dgm:pt modelId="{4AA504BB-C6CD-433B-A6D8-06D5021FDC8C}" type="parTrans" cxnId="{792A417E-7972-467E-B130-5C2689B28035}">
      <dgm:prSet/>
      <dgm:spPr/>
      <dgm:t>
        <a:bodyPr/>
        <a:lstStyle/>
        <a:p>
          <a:endParaRPr lang="en-IN"/>
        </a:p>
      </dgm:t>
    </dgm:pt>
    <dgm:pt modelId="{E1CF84A7-BC15-4A86-8F98-AE1EC037810E}" type="sibTrans" cxnId="{792A417E-7972-467E-B130-5C2689B28035}">
      <dgm:prSet/>
      <dgm:spPr/>
      <dgm:t>
        <a:bodyPr/>
        <a:lstStyle/>
        <a:p>
          <a:endParaRPr lang="en-IN"/>
        </a:p>
      </dgm:t>
    </dgm:pt>
    <dgm:pt modelId="{6FC7C1D3-5BFD-4129-8AF6-AB6354833BEA}">
      <dgm:prSet/>
      <dgm:spPr/>
      <dgm:t>
        <a:bodyPr/>
        <a:lstStyle/>
        <a:p>
          <a:pPr rtl="0"/>
          <a:r>
            <a:rPr lang="en-US" b="0" i="0" smtClean="0"/>
            <a:t>Compatible with Canva, PowerPoint, Google Slides</a:t>
          </a:r>
          <a:endParaRPr lang="en-IN"/>
        </a:p>
      </dgm:t>
    </dgm:pt>
    <dgm:pt modelId="{31B44BF4-8DDF-427D-A9EC-AB8A567968A1}" type="parTrans" cxnId="{81F3C62B-4780-4182-9F40-9F222B740621}">
      <dgm:prSet/>
      <dgm:spPr/>
      <dgm:t>
        <a:bodyPr/>
        <a:lstStyle/>
        <a:p>
          <a:endParaRPr lang="en-IN"/>
        </a:p>
      </dgm:t>
    </dgm:pt>
    <dgm:pt modelId="{1CBF0B25-5D4B-46FA-A4B8-EA1A5604D191}" type="sibTrans" cxnId="{81F3C62B-4780-4182-9F40-9F222B740621}">
      <dgm:prSet/>
      <dgm:spPr/>
      <dgm:t>
        <a:bodyPr/>
        <a:lstStyle/>
        <a:p>
          <a:endParaRPr lang="en-IN"/>
        </a:p>
      </dgm:t>
    </dgm:pt>
    <dgm:pt modelId="{439B5FB9-7511-4BCE-8D72-82DC1E43B9A8}" type="pres">
      <dgm:prSet presAssocID="{E7562AD4-30DE-4776-8C36-9129AE5F985F}" presName="Name0" presStyleCnt="0">
        <dgm:presLayoutVars>
          <dgm:chMax val="7"/>
          <dgm:dir/>
          <dgm:animLvl val="lvl"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A6B5ED37-BFDF-4BD6-BFF9-CA8C51B9DD66}" type="pres">
      <dgm:prSet presAssocID="{7B3BFAF6-44CC-49C6-B992-8163B25FAFBD}" presName="circle1" presStyleLbl="node1" presStyleIdx="0" presStyleCnt="4"/>
      <dgm:spPr/>
    </dgm:pt>
    <dgm:pt modelId="{16A6A4EC-D0EC-4C17-80FE-EF91A49A53CC}" type="pres">
      <dgm:prSet presAssocID="{7B3BFAF6-44CC-49C6-B992-8163B25FAFBD}" presName="space" presStyleCnt="0"/>
      <dgm:spPr/>
    </dgm:pt>
    <dgm:pt modelId="{9EDFCF6D-EEE6-4F7C-9275-BA0EDF010980}" type="pres">
      <dgm:prSet presAssocID="{7B3BFAF6-44CC-49C6-B992-8163B25FAFBD}" presName="rect1" presStyleLbl="alignAcc1" presStyleIdx="0" presStyleCnt="4"/>
      <dgm:spPr/>
      <dgm:t>
        <a:bodyPr/>
        <a:lstStyle/>
        <a:p>
          <a:endParaRPr lang="en-IN"/>
        </a:p>
      </dgm:t>
    </dgm:pt>
    <dgm:pt modelId="{9163DEA0-7891-4E4B-B07B-1100C7A07C72}" type="pres">
      <dgm:prSet presAssocID="{CB4E3FF8-0171-45AA-B3CE-3E67F9F6B981}" presName="vertSpace2" presStyleLbl="node1" presStyleIdx="0" presStyleCnt="4"/>
      <dgm:spPr/>
    </dgm:pt>
    <dgm:pt modelId="{4DEEA06F-2DE0-47BE-B67A-9D8A60B4CCC3}" type="pres">
      <dgm:prSet presAssocID="{CB4E3FF8-0171-45AA-B3CE-3E67F9F6B981}" presName="circle2" presStyleLbl="node1" presStyleIdx="1" presStyleCnt="4"/>
      <dgm:spPr/>
    </dgm:pt>
    <dgm:pt modelId="{480D6803-346E-499A-8435-6DC081092148}" type="pres">
      <dgm:prSet presAssocID="{CB4E3FF8-0171-45AA-B3CE-3E67F9F6B981}" presName="rect2" presStyleLbl="alignAcc1" presStyleIdx="1" presStyleCnt="4"/>
      <dgm:spPr/>
      <dgm:t>
        <a:bodyPr/>
        <a:lstStyle/>
        <a:p>
          <a:endParaRPr lang="en-IN"/>
        </a:p>
      </dgm:t>
    </dgm:pt>
    <dgm:pt modelId="{A740EAE4-297A-4AF8-AA39-333604BBAEE6}" type="pres">
      <dgm:prSet presAssocID="{34D8073E-8C25-4988-9C09-9195C51AB17A}" presName="vertSpace3" presStyleLbl="node1" presStyleIdx="1" presStyleCnt="4"/>
      <dgm:spPr/>
    </dgm:pt>
    <dgm:pt modelId="{BE1ED9B6-6519-4675-9580-914403BE4B0B}" type="pres">
      <dgm:prSet presAssocID="{34D8073E-8C25-4988-9C09-9195C51AB17A}" presName="circle3" presStyleLbl="node1" presStyleIdx="2" presStyleCnt="4"/>
      <dgm:spPr/>
    </dgm:pt>
    <dgm:pt modelId="{C0EED75E-413C-4F03-85D7-C44F4DBB403E}" type="pres">
      <dgm:prSet presAssocID="{34D8073E-8C25-4988-9C09-9195C51AB17A}" presName="rect3" presStyleLbl="alignAcc1" presStyleIdx="2" presStyleCnt="4"/>
      <dgm:spPr/>
      <dgm:t>
        <a:bodyPr/>
        <a:lstStyle/>
        <a:p>
          <a:endParaRPr lang="en-IN"/>
        </a:p>
      </dgm:t>
    </dgm:pt>
    <dgm:pt modelId="{DCF98EAE-13AB-4151-831A-BD99587E1DF5}" type="pres">
      <dgm:prSet presAssocID="{6FC7C1D3-5BFD-4129-8AF6-AB6354833BEA}" presName="vertSpace4" presStyleLbl="node1" presStyleIdx="2" presStyleCnt="4"/>
      <dgm:spPr/>
    </dgm:pt>
    <dgm:pt modelId="{FDC5ABE5-06F5-4AAE-B38E-6F769C377C46}" type="pres">
      <dgm:prSet presAssocID="{6FC7C1D3-5BFD-4129-8AF6-AB6354833BEA}" presName="circle4" presStyleLbl="node1" presStyleIdx="3" presStyleCnt="4"/>
      <dgm:spPr/>
    </dgm:pt>
    <dgm:pt modelId="{B5C02D93-5B7F-4FC8-8E00-2FA6A80CFE3F}" type="pres">
      <dgm:prSet presAssocID="{6FC7C1D3-5BFD-4129-8AF6-AB6354833BEA}" presName="rect4" presStyleLbl="alignAcc1" presStyleIdx="3" presStyleCnt="4"/>
      <dgm:spPr/>
      <dgm:t>
        <a:bodyPr/>
        <a:lstStyle/>
        <a:p>
          <a:endParaRPr lang="en-IN"/>
        </a:p>
      </dgm:t>
    </dgm:pt>
    <dgm:pt modelId="{CF9B2CDD-D440-4D02-A783-3D1D1115DD8B}" type="pres">
      <dgm:prSet presAssocID="{7B3BFAF6-44CC-49C6-B992-8163B25FAFBD}" presName="rect1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082301-1D40-408D-9EED-4DF3C8156D94}" type="pres">
      <dgm:prSet presAssocID="{CB4E3FF8-0171-45AA-B3CE-3E67F9F6B981}" presName="rect2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2694DF0-6889-47D2-8B41-8D09B0B211F3}" type="pres">
      <dgm:prSet presAssocID="{34D8073E-8C25-4988-9C09-9195C51AB17A}" presName="rect3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C3B4766-1166-4452-905B-EBB379105D3E}" type="pres">
      <dgm:prSet presAssocID="{6FC7C1D3-5BFD-4129-8AF6-AB6354833BEA}" presName="rect4ParTxNoCh" presStyleLbl="alignAcc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89821165-0828-481A-97F8-B12DF23F9743}" type="presOf" srcId="{6FC7C1D3-5BFD-4129-8AF6-AB6354833BEA}" destId="{9C3B4766-1166-4452-905B-EBB379105D3E}" srcOrd="1" destOrd="0" presId="urn:microsoft.com/office/officeart/2005/8/layout/target3"/>
    <dgm:cxn modelId="{73CDA45B-81B4-4BDE-9AAE-2F2FCD3FC39C}" type="presOf" srcId="{6FC7C1D3-5BFD-4129-8AF6-AB6354833BEA}" destId="{B5C02D93-5B7F-4FC8-8E00-2FA6A80CFE3F}" srcOrd="0" destOrd="0" presId="urn:microsoft.com/office/officeart/2005/8/layout/target3"/>
    <dgm:cxn modelId="{7C7D7863-1FE1-4237-927A-B475CCD69471}" type="presOf" srcId="{CB4E3FF8-0171-45AA-B3CE-3E67F9F6B981}" destId="{41082301-1D40-408D-9EED-4DF3C8156D94}" srcOrd="1" destOrd="0" presId="urn:microsoft.com/office/officeart/2005/8/layout/target3"/>
    <dgm:cxn modelId="{B885267D-CA28-4727-9E25-B940933227EA}" type="presOf" srcId="{34D8073E-8C25-4988-9C09-9195C51AB17A}" destId="{C0EED75E-413C-4F03-85D7-C44F4DBB403E}" srcOrd="0" destOrd="0" presId="urn:microsoft.com/office/officeart/2005/8/layout/target3"/>
    <dgm:cxn modelId="{792A417E-7972-467E-B130-5C2689B28035}" srcId="{E7562AD4-30DE-4776-8C36-9129AE5F985F}" destId="{34D8073E-8C25-4988-9C09-9195C51AB17A}" srcOrd="2" destOrd="0" parTransId="{4AA504BB-C6CD-433B-A6D8-06D5021FDC8C}" sibTransId="{E1CF84A7-BC15-4A86-8F98-AE1EC037810E}"/>
    <dgm:cxn modelId="{BD4D8AA4-E3D5-441C-939B-95CA5391AA1A}" type="presOf" srcId="{7B3BFAF6-44CC-49C6-B992-8163B25FAFBD}" destId="{CF9B2CDD-D440-4D02-A783-3D1D1115DD8B}" srcOrd="1" destOrd="0" presId="urn:microsoft.com/office/officeart/2005/8/layout/target3"/>
    <dgm:cxn modelId="{81F3C62B-4780-4182-9F40-9F222B740621}" srcId="{E7562AD4-30DE-4776-8C36-9129AE5F985F}" destId="{6FC7C1D3-5BFD-4129-8AF6-AB6354833BEA}" srcOrd="3" destOrd="0" parTransId="{31B44BF4-8DDF-427D-A9EC-AB8A567968A1}" sibTransId="{1CBF0B25-5D4B-46FA-A4B8-EA1A5604D191}"/>
    <dgm:cxn modelId="{719A973B-9708-4C5C-A2E4-E7DE6CCE3DBD}" type="presOf" srcId="{34D8073E-8C25-4988-9C09-9195C51AB17A}" destId="{42694DF0-6889-47D2-8B41-8D09B0B211F3}" srcOrd="1" destOrd="0" presId="urn:microsoft.com/office/officeart/2005/8/layout/target3"/>
    <dgm:cxn modelId="{876E36AF-23FF-4717-ABA4-DB00E5CE7F27}" srcId="{E7562AD4-30DE-4776-8C36-9129AE5F985F}" destId="{7B3BFAF6-44CC-49C6-B992-8163B25FAFBD}" srcOrd="0" destOrd="0" parTransId="{0DCF7E05-73E5-4003-ABFD-A98DA7B2506F}" sibTransId="{B60FFA46-9B71-4252-BD81-4D1E7FEE20B6}"/>
    <dgm:cxn modelId="{5EBBEB4A-308F-4F30-9C2D-29CD8EB07471}" srcId="{E7562AD4-30DE-4776-8C36-9129AE5F985F}" destId="{CB4E3FF8-0171-45AA-B3CE-3E67F9F6B981}" srcOrd="1" destOrd="0" parTransId="{1FF1D784-34C9-44C3-A8D2-8B921D85FB53}" sibTransId="{C8696B6A-4FD9-43C9-BAA1-DC5F3F922C7D}"/>
    <dgm:cxn modelId="{5B537873-B54C-4213-8B68-8F474EBBFFFD}" type="presOf" srcId="{CB4E3FF8-0171-45AA-B3CE-3E67F9F6B981}" destId="{480D6803-346E-499A-8435-6DC081092148}" srcOrd="0" destOrd="0" presId="urn:microsoft.com/office/officeart/2005/8/layout/target3"/>
    <dgm:cxn modelId="{6FAAD2ED-2423-488B-AF91-FB343F30DDED}" type="presOf" srcId="{7B3BFAF6-44CC-49C6-B992-8163B25FAFBD}" destId="{9EDFCF6D-EEE6-4F7C-9275-BA0EDF010980}" srcOrd="0" destOrd="0" presId="urn:microsoft.com/office/officeart/2005/8/layout/target3"/>
    <dgm:cxn modelId="{90A18C37-7F3E-47A8-9C3A-1CC87A742A52}" type="presOf" srcId="{E7562AD4-30DE-4776-8C36-9129AE5F985F}" destId="{439B5FB9-7511-4BCE-8D72-82DC1E43B9A8}" srcOrd="0" destOrd="0" presId="urn:microsoft.com/office/officeart/2005/8/layout/target3"/>
    <dgm:cxn modelId="{0D7CA3DA-7ABD-4281-A740-293D4B63330F}" type="presParOf" srcId="{439B5FB9-7511-4BCE-8D72-82DC1E43B9A8}" destId="{A6B5ED37-BFDF-4BD6-BFF9-CA8C51B9DD66}" srcOrd="0" destOrd="0" presId="urn:microsoft.com/office/officeart/2005/8/layout/target3"/>
    <dgm:cxn modelId="{E63176CF-A751-4C86-BB85-D401257CA482}" type="presParOf" srcId="{439B5FB9-7511-4BCE-8D72-82DC1E43B9A8}" destId="{16A6A4EC-D0EC-4C17-80FE-EF91A49A53CC}" srcOrd="1" destOrd="0" presId="urn:microsoft.com/office/officeart/2005/8/layout/target3"/>
    <dgm:cxn modelId="{A1E973F6-CE9F-4CCC-9932-26DBDA62272E}" type="presParOf" srcId="{439B5FB9-7511-4BCE-8D72-82DC1E43B9A8}" destId="{9EDFCF6D-EEE6-4F7C-9275-BA0EDF010980}" srcOrd="2" destOrd="0" presId="urn:microsoft.com/office/officeart/2005/8/layout/target3"/>
    <dgm:cxn modelId="{52C19800-4CD6-487F-9D7B-908CE0B6E730}" type="presParOf" srcId="{439B5FB9-7511-4BCE-8D72-82DC1E43B9A8}" destId="{9163DEA0-7891-4E4B-B07B-1100C7A07C72}" srcOrd="3" destOrd="0" presId="urn:microsoft.com/office/officeart/2005/8/layout/target3"/>
    <dgm:cxn modelId="{4A3D7BF8-B3F2-4367-98E4-7F7C45CDB5FC}" type="presParOf" srcId="{439B5FB9-7511-4BCE-8D72-82DC1E43B9A8}" destId="{4DEEA06F-2DE0-47BE-B67A-9D8A60B4CCC3}" srcOrd="4" destOrd="0" presId="urn:microsoft.com/office/officeart/2005/8/layout/target3"/>
    <dgm:cxn modelId="{44FCECD5-F566-471F-8F15-19E8C7198145}" type="presParOf" srcId="{439B5FB9-7511-4BCE-8D72-82DC1E43B9A8}" destId="{480D6803-346E-499A-8435-6DC081092148}" srcOrd="5" destOrd="0" presId="urn:microsoft.com/office/officeart/2005/8/layout/target3"/>
    <dgm:cxn modelId="{0DDEB8B8-85B1-4AD9-BD86-FD3CB67445AD}" type="presParOf" srcId="{439B5FB9-7511-4BCE-8D72-82DC1E43B9A8}" destId="{A740EAE4-297A-4AF8-AA39-333604BBAEE6}" srcOrd="6" destOrd="0" presId="urn:microsoft.com/office/officeart/2005/8/layout/target3"/>
    <dgm:cxn modelId="{1115CE0F-28E0-4BF2-B3F5-BDABC48E76FA}" type="presParOf" srcId="{439B5FB9-7511-4BCE-8D72-82DC1E43B9A8}" destId="{BE1ED9B6-6519-4675-9580-914403BE4B0B}" srcOrd="7" destOrd="0" presId="urn:microsoft.com/office/officeart/2005/8/layout/target3"/>
    <dgm:cxn modelId="{35402A64-9FBD-4C99-B302-B82737F626A8}" type="presParOf" srcId="{439B5FB9-7511-4BCE-8D72-82DC1E43B9A8}" destId="{C0EED75E-413C-4F03-85D7-C44F4DBB403E}" srcOrd="8" destOrd="0" presId="urn:microsoft.com/office/officeart/2005/8/layout/target3"/>
    <dgm:cxn modelId="{8A7B617B-6EA0-49CE-BC49-879315D4CD85}" type="presParOf" srcId="{439B5FB9-7511-4BCE-8D72-82DC1E43B9A8}" destId="{DCF98EAE-13AB-4151-831A-BD99587E1DF5}" srcOrd="9" destOrd="0" presId="urn:microsoft.com/office/officeart/2005/8/layout/target3"/>
    <dgm:cxn modelId="{D8BC02D8-B477-418A-8F36-17AB18014B47}" type="presParOf" srcId="{439B5FB9-7511-4BCE-8D72-82DC1E43B9A8}" destId="{FDC5ABE5-06F5-4AAE-B38E-6F769C377C46}" srcOrd="10" destOrd="0" presId="urn:microsoft.com/office/officeart/2005/8/layout/target3"/>
    <dgm:cxn modelId="{58817A21-1340-44EB-8C27-E9E8B86BDE99}" type="presParOf" srcId="{439B5FB9-7511-4BCE-8D72-82DC1E43B9A8}" destId="{B5C02D93-5B7F-4FC8-8E00-2FA6A80CFE3F}" srcOrd="11" destOrd="0" presId="urn:microsoft.com/office/officeart/2005/8/layout/target3"/>
    <dgm:cxn modelId="{BD1BDFDA-ECEA-4279-8FF8-F2AF5F0AB047}" type="presParOf" srcId="{439B5FB9-7511-4BCE-8D72-82DC1E43B9A8}" destId="{CF9B2CDD-D440-4D02-A783-3D1D1115DD8B}" srcOrd="12" destOrd="0" presId="urn:microsoft.com/office/officeart/2005/8/layout/target3"/>
    <dgm:cxn modelId="{64DEC0C2-DDC5-4B88-AAD6-CDF1DD8A7BB4}" type="presParOf" srcId="{439B5FB9-7511-4BCE-8D72-82DC1E43B9A8}" destId="{41082301-1D40-408D-9EED-4DF3C8156D94}" srcOrd="13" destOrd="0" presId="urn:microsoft.com/office/officeart/2005/8/layout/target3"/>
    <dgm:cxn modelId="{BFB81599-03D0-4E46-BB6D-7FF4735C9E3F}" type="presParOf" srcId="{439B5FB9-7511-4BCE-8D72-82DC1E43B9A8}" destId="{42694DF0-6889-47D2-8B41-8D09B0B211F3}" srcOrd="14" destOrd="0" presId="urn:microsoft.com/office/officeart/2005/8/layout/target3"/>
    <dgm:cxn modelId="{AF6AFF51-E646-48BE-959E-CD530EA10A89}" type="presParOf" srcId="{439B5FB9-7511-4BCE-8D72-82DC1E43B9A8}" destId="{9C3B4766-1166-4452-905B-EBB379105D3E}" srcOrd="15" destOrd="0" presId="urn:microsoft.com/office/officeart/2005/8/layout/target3"/>
  </dgm:cxnLst>
  <dgm:bg/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4EBC1B15-0400-4385-A1B4-83676DF8535B}" type="doc">
      <dgm:prSet loTypeId="urn:microsoft.com/office/officeart/2005/8/layout/vList3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IN"/>
        </a:p>
      </dgm:t>
    </dgm:pt>
    <dgm:pt modelId="{B9AEE57B-4065-4B84-995C-E997F93FF6AE}">
      <dgm:prSet/>
      <dgm:spPr/>
      <dgm:t>
        <a:bodyPr/>
        <a:lstStyle/>
        <a:p>
          <a:pPr rtl="0"/>
          <a:r>
            <a:rPr lang="en-US" b="1" i="0" smtClean="0"/>
            <a:t>Hero Section</a:t>
          </a:r>
          <a:endParaRPr lang="en-IN"/>
        </a:p>
      </dgm:t>
    </dgm:pt>
    <dgm:pt modelId="{DDE0749A-57E7-4059-8BD0-0D8FE6F84760}" type="parTrans" cxnId="{CD3EBFAB-90BE-4043-9959-B0D16EE74022}">
      <dgm:prSet/>
      <dgm:spPr/>
      <dgm:t>
        <a:bodyPr/>
        <a:lstStyle/>
        <a:p>
          <a:endParaRPr lang="en-IN"/>
        </a:p>
      </dgm:t>
    </dgm:pt>
    <dgm:pt modelId="{A3011D8E-2963-48DD-AD40-7BEEE55193E9}" type="sibTrans" cxnId="{CD3EBFAB-90BE-4043-9959-B0D16EE74022}">
      <dgm:prSet/>
      <dgm:spPr/>
      <dgm:t>
        <a:bodyPr/>
        <a:lstStyle/>
        <a:p>
          <a:endParaRPr lang="en-IN"/>
        </a:p>
      </dgm:t>
    </dgm:pt>
    <dgm:pt modelId="{0DFFD6CD-2164-4FF3-B339-2DBD7039C245}">
      <dgm:prSet/>
      <dgm:spPr/>
      <dgm:t>
        <a:bodyPr/>
        <a:lstStyle/>
        <a:p>
          <a:pPr rtl="0"/>
          <a:r>
            <a:rPr lang="en-US" b="0" i="0" smtClean="0"/>
            <a:t>Title + Engaging intro</a:t>
          </a:r>
          <a:endParaRPr lang="en-IN"/>
        </a:p>
      </dgm:t>
    </dgm:pt>
    <dgm:pt modelId="{4F53ABA5-12E2-4E5D-8F4E-12BF93C41355}" type="parTrans" cxnId="{35757AEE-54EB-4C54-A601-3BA069254984}">
      <dgm:prSet/>
      <dgm:spPr/>
      <dgm:t>
        <a:bodyPr/>
        <a:lstStyle/>
        <a:p>
          <a:endParaRPr lang="en-IN"/>
        </a:p>
      </dgm:t>
    </dgm:pt>
    <dgm:pt modelId="{B5D68659-0DE2-4210-B70E-A998C7589FED}" type="sibTrans" cxnId="{35757AEE-54EB-4C54-A601-3BA069254984}">
      <dgm:prSet/>
      <dgm:spPr/>
      <dgm:t>
        <a:bodyPr/>
        <a:lstStyle/>
        <a:p>
          <a:endParaRPr lang="en-IN"/>
        </a:p>
      </dgm:t>
    </dgm:pt>
    <dgm:pt modelId="{188EF80E-B591-4A8A-B158-CE62370FB707}">
      <dgm:prSet/>
      <dgm:spPr/>
      <dgm:t>
        <a:bodyPr/>
        <a:lstStyle/>
        <a:p>
          <a:pPr rtl="0"/>
          <a:r>
            <a:rPr lang="en-US" b="0" i="0" smtClean="0"/>
            <a:t>Featured image (calendar/visual planning graphic)</a:t>
          </a:r>
          <a:endParaRPr lang="en-IN"/>
        </a:p>
      </dgm:t>
    </dgm:pt>
    <dgm:pt modelId="{4A62AF36-BD0C-4AD8-983F-035755A15071}" type="parTrans" cxnId="{82887916-6989-478F-B4BD-9ADBB96F8FA6}">
      <dgm:prSet/>
      <dgm:spPr/>
      <dgm:t>
        <a:bodyPr/>
        <a:lstStyle/>
        <a:p>
          <a:endParaRPr lang="en-IN"/>
        </a:p>
      </dgm:t>
    </dgm:pt>
    <dgm:pt modelId="{D64E175C-ACF7-42F0-97EB-0480918EFC64}" type="sibTrans" cxnId="{82887916-6989-478F-B4BD-9ADBB96F8FA6}">
      <dgm:prSet/>
      <dgm:spPr/>
      <dgm:t>
        <a:bodyPr/>
        <a:lstStyle/>
        <a:p>
          <a:endParaRPr lang="en-IN"/>
        </a:p>
      </dgm:t>
    </dgm:pt>
    <dgm:pt modelId="{E1F19903-293D-4149-85E8-82D874917956}">
      <dgm:prSet/>
      <dgm:spPr/>
      <dgm:t>
        <a:bodyPr/>
        <a:lstStyle/>
        <a:p>
          <a:pPr rtl="0"/>
          <a:r>
            <a:rPr lang="en-US" b="1" i="0" smtClean="0"/>
            <a:t>Introduction</a:t>
          </a:r>
          <a:endParaRPr lang="en-IN"/>
        </a:p>
      </dgm:t>
    </dgm:pt>
    <dgm:pt modelId="{B2DFA67A-EADD-4247-A801-941E91E956C9}" type="parTrans" cxnId="{11086152-14E1-442A-972D-48284025486E}">
      <dgm:prSet/>
      <dgm:spPr/>
      <dgm:t>
        <a:bodyPr/>
        <a:lstStyle/>
        <a:p>
          <a:endParaRPr lang="en-IN"/>
        </a:p>
      </dgm:t>
    </dgm:pt>
    <dgm:pt modelId="{0804E46E-D529-4128-9140-F24A4169A4E4}" type="sibTrans" cxnId="{11086152-14E1-442A-972D-48284025486E}">
      <dgm:prSet/>
      <dgm:spPr/>
      <dgm:t>
        <a:bodyPr/>
        <a:lstStyle/>
        <a:p>
          <a:endParaRPr lang="en-IN"/>
        </a:p>
      </dgm:t>
    </dgm:pt>
    <dgm:pt modelId="{DF9B55AA-B1C2-4E8E-B91F-FA128BA3C291}">
      <dgm:prSet/>
      <dgm:spPr/>
      <dgm:t>
        <a:bodyPr/>
        <a:lstStyle/>
        <a:p>
          <a:pPr rtl="0"/>
          <a:r>
            <a:rPr lang="en-US" b="0" i="0" smtClean="0"/>
            <a:t>Why planning matters</a:t>
          </a:r>
          <a:endParaRPr lang="en-IN"/>
        </a:p>
      </dgm:t>
    </dgm:pt>
    <dgm:pt modelId="{B02B712D-A423-4400-8584-2D07F1D7D34E}" type="parTrans" cxnId="{ACC9B4CA-7FA3-4F1A-96B3-CC7CA23B0235}">
      <dgm:prSet/>
      <dgm:spPr/>
      <dgm:t>
        <a:bodyPr/>
        <a:lstStyle/>
        <a:p>
          <a:endParaRPr lang="en-IN"/>
        </a:p>
      </dgm:t>
    </dgm:pt>
    <dgm:pt modelId="{9F0A7F69-CC48-473B-9365-C7BBA9DF627B}" type="sibTrans" cxnId="{ACC9B4CA-7FA3-4F1A-96B3-CC7CA23B0235}">
      <dgm:prSet/>
      <dgm:spPr/>
      <dgm:t>
        <a:bodyPr/>
        <a:lstStyle/>
        <a:p>
          <a:endParaRPr lang="en-IN"/>
        </a:p>
      </dgm:t>
    </dgm:pt>
    <dgm:pt modelId="{F20F4126-467B-43D2-A558-5BF5C6EA7FF4}">
      <dgm:prSet/>
      <dgm:spPr/>
      <dgm:t>
        <a:bodyPr/>
        <a:lstStyle/>
        <a:p>
          <a:pPr rtl="0"/>
          <a:r>
            <a:rPr lang="en-US" b="0" i="0" smtClean="0"/>
            <a:t>Benefits of using a content calendar</a:t>
          </a:r>
          <a:endParaRPr lang="en-IN"/>
        </a:p>
      </dgm:t>
    </dgm:pt>
    <dgm:pt modelId="{41C01880-FA7F-489D-ACD0-2DE8B1AFDB84}" type="parTrans" cxnId="{36AA5F92-E4A3-4D46-912C-C1C1AB923D83}">
      <dgm:prSet/>
      <dgm:spPr/>
      <dgm:t>
        <a:bodyPr/>
        <a:lstStyle/>
        <a:p>
          <a:endParaRPr lang="en-IN"/>
        </a:p>
      </dgm:t>
    </dgm:pt>
    <dgm:pt modelId="{0DD49059-B2E6-4094-9281-D995EEE144DE}" type="sibTrans" cxnId="{36AA5F92-E4A3-4D46-912C-C1C1AB923D83}">
      <dgm:prSet/>
      <dgm:spPr/>
      <dgm:t>
        <a:bodyPr/>
        <a:lstStyle/>
        <a:p>
          <a:endParaRPr lang="en-IN"/>
        </a:p>
      </dgm:t>
    </dgm:pt>
    <dgm:pt modelId="{EA10EBDA-399E-4342-A7F6-3C3920F4FC0A}">
      <dgm:prSet/>
      <dgm:spPr/>
      <dgm:t>
        <a:bodyPr/>
        <a:lstStyle/>
        <a:p>
          <a:pPr rtl="0"/>
          <a:r>
            <a:rPr lang="en-US" b="1" i="0" smtClean="0"/>
            <a:t>Main Content (Step-by-Step)</a:t>
          </a:r>
          <a:endParaRPr lang="en-IN"/>
        </a:p>
      </dgm:t>
    </dgm:pt>
    <dgm:pt modelId="{CD008DB0-287F-44AF-B779-F9EF541F715A}" type="parTrans" cxnId="{6F8D37D8-E629-49D8-9026-1698EFCCE7B3}">
      <dgm:prSet/>
      <dgm:spPr/>
      <dgm:t>
        <a:bodyPr/>
        <a:lstStyle/>
        <a:p>
          <a:endParaRPr lang="en-IN"/>
        </a:p>
      </dgm:t>
    </dgm:pt>
    <dgm:pt modelId="{609C9A5A-D959-4A1D-8B5E-DAEE3828AFD6}" type="sibTrans" cxnId="{6F8D37D8-E629-49D8-9026-1698EFCCE7B3}">
      <dgm:prSet/>
      <dgm:spPr/>
      <dgm:t>
        <a:bodyPr/>
        <a:lstStyle/>
        <a:p>
          <a:endParaRPr lang="en-IN"/>
        </a:p>
      </dgm:t>
    </dgm:pt>
    <dgm:pt modelId="{329661ED-0118-4CBD-9DB9-7A30C854A397}">
      <dgm:prSet/>
      <dgm:spPr/>
      <dgm:t>
        <a:bodyPr/>
        <a:lstStyle/>
        <a:p>
          <a:pPr rtl="0"/>
          <a:r>
            <a:rPr lang="en-US" b="1" i="0" smtClean="0"/>
            <a:t>Step 1:</a:t>
          </a:r>
          <a:r>
            <a:rPr lang="en-US" b="0" i="0" smtClean="0"/>
            <a:t> Define goals &amp; audience</a:t>
          </a:r>
          <a:endParaRPr lang="en-IN"/>
        </a:p>
      </dgm:t>
    </dgm:pt>
    <dgm:pt modelId="{35B27794-91D3-425F-93CB-491BEB4C9080}" type="parTrans" cxnId="{86BA660F-790F-4E06-843D-78C2CBE0FFB8}">
      <dgm:prSet/>
      <dgm:spPr/>
      <dgm:t>
        <a:bodyPr/>
        <a:lstStyle/>
        <a:p>
          <a:endParaRPr lang="en-IN"/>
        </a:p>
      </dgm:t>
    </dgm:pt>
    <dgm:pt modelId="{971F8E27-482A-4534-BF6D-A0E7DFA07D6B}" type="sibTrans" cxnId="{86BA660F-790F-4E06-843D-78C2CBE0FFB8}">
      <dgm:prSet/>
      <dgm:spPr/>
      <dgm:t>
        <a:bodyPr/>
        <a:lstStyle/>
        <a:p>
          <a:endParaRPr lang="en-IN"/>
        </a:p>
      </dgm:t>
    </dgm:pt>
    <dgm:pt modelId="{94876F40-3B6B-42F2-9C5D-83F4A9440F0B}">
      <dgm:prSet/>
      <dgm:spPr/>
      <dgm:t>
        <a:bodyPr/>
        <a:lstStyle/>
        <a:p>
          <a:pPr rtl="0"/>
          <a:r>
            <a:rPr lang="en-US" b="1" i="0" smtClean="0"/>
            <a:t>Step 2:</a:t>
          </a:r>
          <a:r>
            <a:rPr lang="en-US" b="0" i="0" smtClean="0"/>
            <a:t> Select content types &amp; channels</a:t>
          </a:r>
          <a:endParaRPr lang="en-IN"/>
        </a:p>
      </dgm:t>
    </dgm:pt>
    <dgm:pt modelId="{EC365089-6BBC-4B25-B137-6C032B5095EB}" type="parTrans" cxnId="{17CFB019-F2D0-4B8D-8438-D49C7DE7C3A9}">
      <dgm:prSet/>
      <dgm:spPr/>
      <dgm:t>
        <a:bodyPr/>
        <a:lstStyle/>
        <a:p>
          <a:endParaRPr lang="en-IN"/>
        </a:p>
      </dgm:t>
    </dgm:pt>
    <dgm:pt modelId="{ACDEE6C2-6760-4531-B2AD-2FB9D1EA5152}" type="sibTrans" cxnId="{17CFB019-F2D0-4B8D-8438-D49C7DE7C3A9}">
      <dgm:prSet/>
      <dgm:spPr/>
      <dgm:t>
        <a:bodyPr/>
        <a:lstStyle/>
        <a:p>
          <a:endParaRPr lang="en-IN"/>
        </a:p>
      </dgm:t>
    </dgm:pt>
    <dgm:pt modelId="{C068FE38-141B-4209-B750-5F832367BE91}">
      <dgm:prSet/>
      <dgm:spPr/>
      <dgm:t>
        <a:bodyPr/>
        <a:lstStyle/>
        <a:p>
          <a:pPr rtl="0"/>
          <a:r>
            <a:rPr lang="en-US" b="1" i="0" smtClean="0"/>
            <a:t>Step 3:</a:t>
          </a:r>
          <a:r>
            <a:rPr lang="en-US" b="0" i="0" smtClean="0"/>
            <a:t> Map content to dates/events</a:t>
          </a:r>
          <a:endParaRPr lang="en-IN"/>
        </a:p>
      </dgm:t>
    </dgm:pt>
    <dgm:pt modelId="{B3B80300-CD56-4679-B354-96FE03C6D784}" type="parTrans" cxnId="{787A60F9-E6CF-4A4D-B641-86E8408D3F17}">
      <dgm:prSet/>
      <dgm:spPr/>
      <dgm:t>
        <a:bodyPr/>
        <a:lstStyle/>
        <a:p>
          <a:endParaRPr lang="en-IN"/>
        </a:p>
      </dgm:t>
    </dgm:pt>
    <dgm:pt modelId="{8050CC21-AD54-4690-AEA1-B36120BD6927}" type="sibTrans" cxnId="{787A60F9-E6CF-4A4D-B641-86E8408D3F17}">
      <dgm:prSet/>
      <dgm:spPr/>
      <dgm:t>
        <a:bodyPr/>
        <a:lstStyle/>
        <a:p>
          <a:endParaRPr lang="en-IN"/>
        </a:p>
      </dgm:t>
    </dgm:pt>
    <dgm:pt modelId="{E103F40F-88A0-4E76-87A9-70349F3F4D1C}">
      <dgm:prSet/>
      <dgm:spPr/>
      <dgm:t>
        <a:bodyPr/>
        <a:lstStyle/>
        <a:p>
          <a:pPr rtl="0"/>
          <a:r>
            <a:rPr lang="en-US" b="1" i="0" smtClean="0"/>
            <a:t>Step 4:</a:t>
          </a:r>
          <a:r>
            <a:rPr lang="en-US" b="0" i="0" smtClean="0"/>
            <a:t> Assign roles &amp; deadlines</a:t>
          </a:r>
          <a:endParaRPr lang="en-IN"/>
        </a:p>
      </dgm:t>
    </dgm:pt>
    <dgm:pt modelId="{986CBC6E-F972-401A-A81B-34C510521FE1}" type="parTrans" cxnId="{75E9F62C-2B20-4AE3-995B-06C81BFD1F35}">
      <dgm:prSet/>
      <dgm:spPr/>
      <dgm:t>
        <a:bodyPr/>
        <a:lstStyle/>
        <a:p>
          <a:endParaRPr lang="en-IN"/>
        </a:p>
      </dgm:t>
    </dgm:pt>
    <dgm:pt modelId="{0077AA96-F7ED-4F83-8A86-6947E5EFA7F1}" type="sibTrans" cxnId="{75E9F62C-2B20-4AE3-995B-06C81BFD1F35}">
      <dgm:prSet/>
      <dgm:spPr/>
      <dgm:t>
        <a:bodyPr/>
        <a:lstStyle/>
        <a:p>
          <a:endParaRPr lang="en-IN"/>
        </a:p>
      </dgm:t>
    </dgm:pt>
    <dgm:pt modelId="{DECA8F97-ED5C-4B9F-8A00-7DACD31EE280}">
      <dgm:prSet/>
      <dgm:spPr/>
      <dgm:t>
        <a:bodyPr/>
        <a:lstStyle/>
        <a:p>
          <a:pPr rtl="0"/>
          <a:r>
            <a:rPr lang="en-US" b="1" i="0" smtClean="0"/>
            <a:t>Step 5:</a:t>
          </a:r>
          <a:r>
            <a:rPr lang="en-US" b="0" i="0" smtClean="0"/>
            <a:t> Track performance &amp; optimize</a:t>
          </a:r>
          <a:endParaRPr lang="en-IN"/>
        </a:p>
      </dgm:t>
    </dgm:pt>
    <dgm:pt modelId="{C7FD11E6-A20A-40C2-A260-D1B7A1E14233}" type="parTrans" cxnId="{F990B79D-BB31-4D72-92AC-579BD7E644C6}">
      <dgm:prSet/>
      <dgm:spPr/>
      <dgm:t>
        <a:bodyPr/>
        <a:lstStyle/>
        <a:p>
          <a:endParaRPr lang="en-IN"/>
        </a:p>
      </dgm:t>
    </dgm:pt>
    <dgm:pt modelId="{30C12978-4642-48E0-8563-C0CA64002804}" type="sibTrans" cxnId="{F990B79D-BB31-4D72-92AC-579BD7E644C6}">
      <dgm:prSet/>
      <dgm:spPr/>
      <dgm:t>
        <a:bodyPr/>
        <a:lstStyle/>
        <a:p>
          <a:endParaRPr lang="en-IN"/>
        </a:p>
      </dgm:t>
    </dgm:pt>
    <dgm:pt modelId="{3001925A-531D-4D65-933E-82929B65C924}">
      <dgm:prSet/>
      <dgm:spPr/>
      <dgm:t>
        <a:bodyPr/>
        <a:lstStyle/>
        <a:p>
          <a:pPr rtl="0"/>
          <a:r>
            <a:rPr lang="en-US" b="1" i="0" smtClean="0"/>
            <a:t>Best Practices &amp; Tips</a:t>
          </a:r>
          <a:endParaRPr lang="en-IN"/>
        </a:p>
      </dgm:t>
    </dgm:pt>
    <dgm:pt modelId="{77C0DB3B-A67E-4D29-B8E6-1DFEB54633DB}" type="parTrans" cxnId="{37C2275F-1994-49EA-B3A0-649A51C2F493}">
      <dgm:prSet/>
      <dgm:spPr/>
      <dgm:t>
        <a:bodyPr/>
        <a:lstStyle/>
        <a:p>
          <a:endParaRPr lang="en-IN"/>
        </a:p>
      </dgm:t>
    </dgm:pt>
    <dgm:pt modelId="{E1DD0C8E-E663-443D-95D2-21E3EA115123}" type="sibTrans" cxnId="{37C2275F-1994-49EA-B3A0-649A51C2F493}">
      <dgm:prSet/>
      <dgm:spPr/>
      <dgm:t>
        <a:bodyPr/>
        <a:lstStyle/>
        <a:p>
          <a:endParaRPr lang="en-IN"/>
        </a:p>
      </dgm:t>
    </dgm:pt>
    <dgm:pt modelId="{312F66B4-E46D-4E91-AA0C-0D97D7540ACF}">
      <dgm:prSet/>
      <dgm:spPr/>
      <dgm:t>
        <a:bodyPr/>
        <a:lstStyle/>
        <a:p>
          <a:pPr rtl="0"/>
          <a:r>
            <a:rPr lang="en-US" b="0" i="0" smtClean="0"/>
            <a:t>Keep flexibility for trends</a:t>
          </a:r>
          <a:endParaRPr lang="en-IN"/>
        </a:p>
      </dgm:t>
    </dgm:pt>
    <dgm:pt modelId="{B6ACF916-D984-4CDC-B164-EF55F565663C}" type="parTrans" cxnId="{40E6D139-2B06-436C-91EC-970969960090}">
      <dgm:prSet/>
      <dgm:spPr/>
      <dgm:t>
        <a:bodyPr/>
        <a:lstStyle/>
        <a:p>
          <a:endParaRPr lang="en-IN"/>
        </a:p>
      </dgm:t>
    </dgm:pt>
    <dgm:pt modelId="{E68E62AB-48F3-48D5-BA6E-FCB0A6107533}" type="sibTrans" cxnId="{40E6D139-2B06-436C-91EC-970969960090}">
      <dgm:prSet/>
      <dgm:spPr/>
      <dgm:t>
        <a:bodyPr/>
        <a:lstStyle/>
        <a:p>
          <a:endParaRPr lang="en-IN"/>
        </a:p>
      </dgm:t>
    </dgm:pt>
    <dgm:pt modelId="{A046B628-8F73-49F8-B48B-B17C34D218D6}">
      <dgm:prSet/>
      <dgm:spPr/>
      <dgm:t>
        <a:bodyPr/>
        <a:lstStyle/>
        <a:p>
          <a:pPr rtl="0"/>
          <a:r>
            <a:rPr lang="en-US" b="0" i="0" smtClean="0"/>
            <a:t>Repurpose high-performing content</a:t>
          </a:r>
          <a:endParaRPr lang="en-IN"/>
        </a:p>
      </dgm:t>
    </dgm:pt>
    <dgm:pt modelId="{7BE0D932-235C-49FB-BB0B-D86D1ED32D28}" type="parTrans" cxnId="{9A59D3D9-9911-4F5D-B5E0-D03DD8B2A0CE}">
      <dgm:prSet/>
      <dgm:spPr/>
      <dgm:t>
        <a:bodyPr/>
        <a:lstStyle/>
        <a:p>
          <a:endParaRPr lang="en-IN"/>
        </a:p>
      </dgm:t>
    </dgm:pt>
    <dgm:pt modelId="{1A0393D6-0A6E-4EFC-B857-9A7A7D15AD00}" type="sibTrans" cxnId="{9A59D3D9-9911-4F5D-B5E0-D03DD8B2A0CE}">
      <dgm:prSet/>
      <dgm:spPr/>
      <dgm:t>
        <a:bodyPr/>
        <a:lstStyle/>
        <a:p>
          <a:endParaRPr lang="en-IN"/>
        </a:p>
      </dgm:t>
    </dgm:pt>
    <dgm:pt modelId="{CAD60ADD-9E3F-4502-83A2-122F9A64BB1F}">
      <dgm:prSet/>
      <dgm:spPr/>
      <dgm:t>
        <a:bodyPr/>
        <a:lstStyle/>
        <a:p>
          <a:pPr rtl="0"/>
          <a:r>
            <a:rPr lang="en-US" b="0" i="0" smtClean="0"/>
            <a:t>Integrate visuals strategically</a:t>
          </a:r>
          <a:endParaRPr lang="en-IN"/>
        </a:p>
      </dgm:t>
    </dgm:pt>
    <dgm:pt modelId="{53EE7256-8B72-412E-AAED-077269D5D852}" type="parTrans" cxnId="{2C6626E9-9314-42E2-8D6B-7FAC062CB6CD}">
      <dgm:prSet/>
      <dgm:spPr/>
      <dgm:t>
        <a:bodyPr/>
        <a:lstStyle/>
        <a:p>
          <a:endParaRPr lang="en-IN"/>
        </a:p>
      </dgm:t>
    </dgm:pt>
    <dgm:pt modelId="{1B5843F1-2BD7-498D-8C98-52A16F3437E4}" type="sibTrans" cxnId="{2C6626E9-9314-42E2-8D6B-7FAC062CB6CD}">
      <dgm:prSet/>
      <dgm:spPr/>
      <dgm:t>
        <a:bodyPr/>
        <a:lstStyle/>
        <a:p>
          <a:endParaRPr lang="en-IN"/>
        </a:p>
      </dgm:t>
    </dgm:pt>
    <dgm:pt modelId="{38C391F9-77D6-4463-B065-6498423008CE}">
      <dgm:prSet/>
      <dgm:spPr/>
      <dgm:t>
        <a:bodyPr/>
        <a:lstStyle/>
        <a:p>
          <a:pPr rtl="0"/>
          <a:r>
            <a:rPr lang="en-US" b="1" i="0" smtClean="0"/>
            <a:t>Call-to-Action</a:t>
          </a:r>
          <a:endParaRPr lang="en-IN"/>
        </a:p>
      </dgm:t>
    </dgm:pt>
    <dgm:pt modelId="{AC55F511-80BC-49AC-A0C1-56C2E8747D40}" type="parTrans" cxnId="{3A3F2E14-3A21-4DED-964E-89F4088CBF20}">
      <dgm:prSet/>
      <dgm:spPr/>
      <dgm:t>
        <a:bodyPr/>
        <a:lstStyle/>
        <a:p>
          <a:endParaRPr lang="en-IN"/>
        </a:p>
      </dgm:t>
    </dgm:pt>
    <dgm:pt modelId="{828E4CAD-09D0-498E-A4D7-5CAC058B1125}" type="sibTrans" cxnId="{3A3F2E14-3A21-4DED-964E-89F4088CBF20}">
      <dgm:prSet/>
      <dgm:spPr/>
      <dgm:t>
        <a:bodyPr/>
        <a:lstStyle/>
        <a:p>
          <a:endParaRPr lang="en-IN"/>
        </a:p>
      </dgm:t>
    </dgm:pt>
    <dgm:pt modelId="{AD692249-24B9-4B70-B4E7-D704A8DD7CF9}">
      <dgm:prSet/>
      <dgm:spPr/>
      <dgm:t>
        <a:bodyPr/>
        <a:lstStyle/>
        <a:p>
          <a:pPr rtl="0"/>
          <a:r>
            <a:rPr lang="en-US" b="0" i="0" smtClean="0"/>
            <a:t>Download Flinkit’s free Content Calendar Template</a:t>
          </a:r>
          <a:endParaRPr lang="en-IN"/>
        </a:p>
      </dgm:t>
    </dgm:pt>
    <dgm:pt modelId="{C0F5A86A-989C-4AAF-BF60-250DA1677DFC}" type="parTrans" cxnId="{FB21FA4F-A999-4621-B149-CB065D05CB4F}">
      <dgm:prSet/>
      <dgm:spPr/>
      <dgm:t>
        <a:bodyPr/>
        <a:lstStyle/>
        <a:p>
          <a:endParaRPr lang="en-IN"/>
        </a:p>
      </dgm:t>
    </dgm:pt>
    <dgm:pt modelId="{F92ECB32-5864-40AF-9A21-B7D888AFAD3D}" type="sibTrans" cxnId="{FB21FA4F-A999-4621-B149-CB065D05CB4F}">
      <dgm:prSet/>
      <dgm:spPr/>
      <dgm:t>
        <a:bodyPr/>
        <a:lstStyle/>
        <a:p>
          <a:endParaRPr lang="en-IN"/>
        </a:p>
      </dgm:t>
    </dgm:pt>
    <dgm:pt modelId="{94EA11E8-87A7-4BDB-9F6E-79159187F3DB}">
      <dgm:prSet/>
      <dgm:spPr/>
      <dgm:t>
        <a:bodyPr/>
        <a:lstStyle/>
        <a:p>
          <a:pPr rtl="0"/>
          <a:r>
            <a:rPr lang="en-US" b="0" i="0" smtClean="0"/>
            <a:t>Link to </a:t>
          </a:r>
          <a:r>
            <a:rPr lang="en-US" b="1" i="0" smtClean="0"/>
            <a:t>Product Page: Content Calendar Templates</a:t>
          </a:r>
          <a:endParaRPr lang="en-IN"/>
        </a:p>
      </dgm:t>
    </dgm:pt>
    <dgm:pt modelId="{151BF1E0-AD8E-4283-A402-79774417C41C}" type="parTrans" cxnId="{55222B97-9E75-46A1-9188-0788AD2F6BDE}">
      <dgm:prSet/>
      <dgm:spPr/>
      <dgm:t>
        <a:bodyPr/>
        <a:lstStyle/>
        <a:p>
          <a:endParaRPr lang="en-IN"/>
        </a:p>
      </dgm:t>
    </dgm:pt>
    <dgm:pt modelId="{D9BFA179-ECA6-462B-A8F4-15F2DCDAECB3}" type="sibTrans" cxnId="{55222B97-9E75-46A1-9188-0788AD2F6BDE}">
      <dgm:prSet/>
      <dgm:spPr/>
      <dgm:t>
        <a:bodyPr/>
        <a:lstStyle/>
        <a:p>
          <a:endParaRPr lang="en-IN"/>
        </a:p>
      </dgm:t>
    </dgm:pt>
    <dgm:pt modelId="{D7BA8ED0-638D-4F35-B2CA-309EFC6D106B}" type="pres">
      <dgm:prSet presAssocID="{4EBC1B15-0400-4385-A1B4-83676DF8535B}" presName="linearFlow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IN"/>
        </a:p>
      </dgm:t>
    </dgm:pt>
    <dgm:pt modelId="{58A0DD20-3D39-4938-B9E2-0DD46261E94D}" type="pres">
      <dgm:prSet presAssocID="{B9AEE57B-4065-4B84-995C-E997F93FF6AE}" presName="composite" presStyleCnt="0"/>
      <dgm:spPr/>
    </dgm:pt>
    <dgm:pt modelId="{B021D835-8FBC-4CE6-853E-87590DED2C7E}" type="pres">
      <dgm:prSet presAssocID="{B9AEE57B-4065-4B84-995C-E997F93FF6AE}" presName="imgShp" presStyleLbl="fgImgPlace1" presStyleIdx="0" presStyleCnt="19"/>
      <dgm:spPr/>
    </dgm:pt>
    <dgm:pt modelId="{ECA590E2-F6E4-49C0-A104-C5266E64F3AB}" type="pres">
      <dgm:prSet presAssocID="{B9AEE57B-4065-4B84-995C-E997F93FF6AE}" presName="txShp" presStyleLbl="node1" presStyleIdx="0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30748E6-DF40-4CB9-8BDF-D708F22D6235}" type="pres">
      <dgm:prSet presAssocID="{A3011D8E-2963-48DD-AD40-7BEEE55193E9}" presName="spacing" presStyleCnt="0"/>
      <dgm:spPr/>
    </dgm:pt>
    <dgm:pt modelId="{FBA9F1A4-24DB-48D1-9F1B-6EE3DDEA8151}" type="pres">
      <dgm:prSet presAssocID="{0DFFD6CD-2164-4FF3-B339-2DBD7039C245}" presName="composite" presStyleCnt="0"/>
      <dgm:spPr/>
    </dgm:pt>
    <dgm:pt modelId="{903EE9FA-0784-4D1F-9217-69D908E58FFC}" type="pres">
      <dgm:prSet presAssocID="{0DFFD6CD-2164-4FF3-B339-2DBD7039C245}" presName="imgShp" presStyleLbl="fgImgPlace1" presStyleIdx="1" presStyleCnt="19"/>
      <dgm:spPr/>
    </dgm:pt>
    <dgm:pt modelId="{90E5E41A-9358-4291-A1C6-717F418C3EC0}" type="pres">
      <dgm:prSet presAssocID="{0DFFD6CD-2164-4FF3-B339-2DBD7039C245}" presName="txShp" presStyleLbl="node1" presStyleIdx="1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78BCE20C-7303-47D3-8832-FCEF8AF6EE67}" type="pres">
      <dgm:prSet presAssocID="{B5D68659-0DE2-4210-B70E-A998C7589FED}" presName="spacing" presStyleCnt="0"/>
      <dgm:spPr/>
    </dgm:pt>
    <dgm:pt modelId="{3B4B37E1-4815-4C97-BAA9-7E7BB7CDC479}" type="pres">
      <dgm:prSet presAssocID="{188EF80E-B591-4A8A-B158-CE62370FB707}" presName="composite" presStyleCnt="0"/>
      <dgm:spPr/>
    </dgm:pt>
    <dgm:pt modelId="{1C62A3A1-4AC1-4C3D-B8A1-99594A38168F}" type="pres">
      <dgm:prSet presAssocID="{188EF80E-B591-4A8A-B158-CE62370FB707}" presName="imgShp" presStyleLbl="fgImgPlace1" presStyleIdx="2" presStyleCnt="19"/>
      <dgm:spPr/>
    </dgm:pt>
    <dgm:pt modelId="{D5144378-B097-4361-B5F9-19CE6ACA2F4B}" type="pres">
      <dgm:prSet presAssocID="{188EF80E-B591-4A8A-B158-CE62370FB707}" presName="txShp" presStyleLbl="node1" presStyleIdx="2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DB2B55D-BE42-45D1-8477-DB9CD1FC6A6C}" type="pres">
      <dgm:prSet presAssocID="{D64E175C-ACF7-42F0-97EB-0480918EFC64}" presName="spacing" presStyleCnt="0"/>
      <dgm:spPr/>
    </dgm:pt>
    <dgm:pt modelId="{BF22D239-041B-4B40-80E4-38AEB509E22E}" type="pres">
      <dgm:prSet presAssocID="{E1F19903-293D-4149-85E8-82D874917956}" presName="composite" presStyleCnt="0"/>
      <dgm:spPr/>
    </dgm:pt>
    <dgm:pt modelId="{A2A1AB74-3655-4CE1-9482-68941F16B825}" type="pres">
      <dgm:prSet presAssocID="{E1F19903-293D-4149-85E8-82D874917956}" presName="imgShp" presStyleLbl="fgImgPlace1" presStyleIdx="3" presStyleCnt="19"/>
      <dgm:spPr/>
    </dgm:pt>
    <dgm:pt modelId="{450236BE-F967-4C68-949E-05B1B8602BA2}" type="pres">
      <dgm:prSet presAssocID="{E1F19903-293D-4149-85E8-82D874917956}" presName="txShp" presStyleLbl="node1" presStyleIdx="3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1312134-624C-462C-9914-5E92C69D6D11}" type="pres">
      <dgm:prSet presAssocID="{0804E46E-D529-4128-9140-F24A4169A4E4}" presName="spacing" presStyleCnt="0"/>
      <dgm:spPr/>
    </dgm:pt>
    <dgm:pt modelId="{14373A82-D7FA-464C-815D-46A0D09AF3FC}" type="pres">
      <dgm:prSet presAssocID="{DF9B55AA-B1C2-4E8E-B91F-FA128BA3C291}" presName="composite" presStyleCnt="0"/>
      <dgm:spPr/>
    </dgm:pt>
    <dgm:pt modelId="{5AA361D0-BEB4-4019-9B8B-A0B47F286946}" type="pres">
      <dgm:prSet presAssocID="{DF9B55AA-B1C2-4E8E-B91F-FA128BA3C291}" presName="imgShp" presStyleLbl="fgImgPlace1" presStyleIdx="4" presStyleCnt="19"/>
      <dgm:spPr/>
    </dgm:pt>
    <dgm:pt modelId="{C48DCEDC-4A57-4673-B42A-E0442C82DCE0}" type="pres">
      <dgm:prSet presAssocID="{DF9B55AA-B1C2-4E8E-B91F-FA128BA3C291}" presName="txShp" presStyleLbl="node1" presStyleIdx="4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185F9277-88FA-437E-9847-58D8539FAE6D}" type="pres">
      <dgm:prSet presAssocID="{9F0A7F69-CC48-473B-9365-C7BBA9DF627B}" presName="spacing" presStyleCnt="0"/>
      <dgm:spPr/>
    </dgm:pt>
    <dgm:pt modelId="{9E9A7DFA-AE8A-4D6F-9D81-2E5E273830DF}" type="pres">
      <dgm:prSet presAssocID="{F20F4126-467B-43D2-A558-5BF5C6EA7FF4}" presName="composite" presStyleCnt="0"/>
      <dgm:spPr/>
    </dgm:pt>
    <dgm:pt modelId="{2BC014AF-75E2-4B2F-B415-A9C432292DD6}" type="pres">
      <dgm:prSet presAssocID="{F20F4126-467B-43D2-A558-5BF5C6EA7FF4}" presName="imgShp" presStyleLbl="fgImgPlace1" presStyleIdx="5" presStyleCnt="19"/>
      <dgm:spPr/>
    </dgm:pt>
    <dgm:pt modelId="{0131A7CB-D0F4-4509-8A8D-16CA814693C9}" type="pres">
      <dgm:prSet presAssocID="{F20F4126-467B-43D2-A558-5BF5C6EA7FF4}" presName="txShp" presStyleLbl="node1" presStyleIdx="5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96461FA-C2D0-49BB-9C35-0A20B1C91F3E}" type="pres">
      <dgm:prSet presAssocID="{0DD49059-B2E6-4094-9281-D995EEE144DE}" presName="spacing" presStyleCnt="0"/>
      <dgm:spPr/>
    </dgm:pt>
    <dgm:pt modelId="{60BE115D-97EE-42E7-845E-1F49BF1E9807}" type="pres">
      <dgm:prSet presAssocID="{EA10EBDA-399E-4342-A7F6-3C3920F4FC0A}" presName="composite" presStyleCnt="0"/>
      <dgm:spPr/>
    </dgm:pt>
    <dgm:pt modelId="{31300AC0-4160-4E8A-8B36-1984B67E9438}" type="pres">
      <dgm:prSet presAssocID="{EA10EBDA-399E-4342-A7F6-3C3920F4FC0A}" presName="imgShp" presStyleLbl="fgImgPlace1" presStyleIdx="6" presStyleCnt="19"/>
      <dgm:spPr/>
    </dgm:pt>
    <dgm:pt modelId="{84E5F46A-2302-48BB-83E1-4D18C35F5B81}" type="pres">
      <dgm:prSet presAssocID="{EA10EBDA-399E-4342-A7F6-3C3920F4FC0A}" presName="txShp" presStyleLbl="node1" presStyleIdx="6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4F57601-E509-4BB6-BF8E-A6D383065ACB}" type="pres">
      <dgm:prSet presAssocID="{609C9A5A-D959-4A1D-8B5E-DAEE3828AFD6}" presName="spacing" presStyleCnt="0"/>
      <dgm:spPr/>
    </dgm:pt>
    <dgm:pt modelId="{BC665611-B8A4-4DFB-93B5-56DA93D2C0F9}" type="pres">
      <dgm:prSet presAssocID="{329661ED-0118-4CBD-9DB9-7A30C854A397}" presName="composite" presStyleCnt="0"/>
      <dgm:spPr/>
    </dgm:pt>
    <dgm:pt modelId="{75C923B1-5B2C-40EA-8582-D23C4988F0C6}" type="pres">
      <dgm:prSet presAssocID="{329661ED-0118-4CBD-9DB9-7A30C854A397}" presName="imgShp" presStyleLbl="fgImgPlace1" presStyleIdx="7" presStyleCnt="19"/>
      <dgm:spPr/>
    </dgm:pt>
    <dgm:pt modelId="{F73A89F0-7138-4F43-A47C-1B947897C395}" type="pres">
      <dgm:prSet presAssocID="{329661ED-0118-4CBD-9DB9-7A30C854A397}" presName="txShp" presStyleLbl="node1" presStyleIdx="7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98BCA673-4CD4-47B2-9F73-24BD429017A2}" type="pres">
      <dgm:prSet presAssocID="{971F8E27-482A-4534-BF6D-A0E7DFA07D6B}" presName="spacing" presStyleCnt="0"/>
      <dgm:spPr/>
    </dgm:pt>
    <dgm:pt modelId="{55A39DA2-A659-488F-83A8-7427A2084DD2}" type="pres">
      <dgm:prSet presAssocID="{94876F40-3B6B-42F2-9C5D-83F4A9440F0B}" presName="composite" presStyleCnt="0"/>
      <dgm:spPr/>
    </dgm:pt>
    <dgm:pt modelId="{85C3CCCE-68F4-44B0-84F5-D85EDF06D206}" type="pres">
      <dgm:prSet presAssocID="{94876F40-3B6B-42F2-9C5D-83F4A9440F0B}" presName="imgShp" presStyleLbl="fgImgPlace1" presStyleIdx="8" presStyleCnt="19"/>
      <dgm:spPr/>
    </dgm:pt>
    <dgm:pt modelId="{E5195885-693D-4031-B680-F22BFB4A659B}" type="pres">
      <dgm:prSet presAssocID="{94876F40-3B6B-42F2-9C5D-83F4A9440F0B}" presName="txShp" presStyleLbl="node1" presStyleIdx="8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2166FD2B-CC75-4B79-BBFB-D4AABE32C1E7}" type="pres">
      <dgm:prSet presAssocID="{ACDEE6C2-6760-4531-B2AD-2FB9D1EA5152}" presName="spacing" presStyleCnt="0"/>
      <dgm:spPr/>
    </dgm:pt>
    <dgm:pt modelId="{6E265087-2DDE-4F7C-8BE0-FA1E6F66EA84}" type="pres">
      <dgm:prSet presAssocID="{C068FE38-141B-4209-B750-5F832367BE91}" presName="composite" presStyleCnt="0"/>
      <dgm:spPr/>
    </dgm:pt>
    <dgm:pt modelId="{6B7D1C29-C28D-4149-8B2F-84162995B7FC}" type="pres">
      <dgm:prSet presAssocID="{C068FE38-141B-4209-B750-5F832367BE91}" presName="imgShp" presStyleLbl="fgImgPlace1" presStyleIdx="9" presStyleCnt="19"/>
      <dgm:spPr/>
    </dgm:pt>
    <dgm:pt modelId="{F3449CE8-31C4-479D-B739-64942924089B}" type="pres">
      <dgm:prSet presAssocID="{C068FE38-141B-4209-B750-5F832367BE91}" presName="txShp" presStyleLbl="node1" presStyleIdx="9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E04F290D-7773-42FE-AC4C-8672DCCA46B6}" type="pres">
      <dgm:prSet presAssocID="{8050CC21-AD54-4690-AEA1-B36120BD6927}" presName="spacing" presStyleCnt="0"/>
      <dgm:spPr/>
    </dgm:pt>
    <dgm:pt modelId="{B59117C1-6C6E-4972-B433-9B4FCE393EFF}" type="pres">
      <dgm:prSet presAssocID="{E103F40F-88A0-4E76-87A9-70349F3F4D1C}" presName="composite" presStyleCnt="0"/>
      <dgm:spPr/>
    </dgm:pt>
    <dgm:pt modelId="{75C0D368-187A-4833-8FE8-825371E00655}" type="pres">
      <dgm:prSet presAssocID="{E103F40F-88A0-4E76-87A9-70349F3F4D1C}" presName="imgShp" presStyleLbl="fgImgPlace1" presStyleIdx="10" presStyleCnt="19"/>
      <dgm:spPr/>
    </dgm:pt>
    <dgm:pt modelId="{B272F6DC-BFC5-4C95-95C3-341ED3C7354A}" type="pres">
      <dgm:prSet presAssocID="{E103F40F-88A0-4E76-87A9-70349F3F4D1C}" presName="txShp" presStyleLbl="node1" presStyleIdx="10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CE183C96-ECF4-4EE0-90BE-CD4ECBA0E9F3}" type="pres">
      <dgm:prSet presAssocID="{0077AA96-F7ED-4F83-8A86-6947E5EFA7F1}" presName="spacing" presStyleCnt="0"/>
      <dgm:spPr/>
    </dgm:pt>
    <dgm:pt modelId="{6AE5E581-460A-4AE7-9556-EC3CCD0BE7C3}" type="pres">
      <dgm:prSet presAssocID="{DECA8F97-ED5C-4B9F-8A00-7DACD31EE280}" presName="composite" presStyleCnt="0"/>
      <dgm:spPr/>
    </dgm:pt>
    <dgm:pt modelId="{C8545C64-8AB9-4951-B727-C6AAD993D824}" type="pres">
      <dgm:prSet presAssocID="{DECA8F97-ED5C-4B9F-8A00-7DACD31EE280}" presName="imgShp" presStyleLbl="fgImgPlace1" presStyleIdx="11" presStyleCnt="19"/>
      <dgm:spPr/>
    </dgm:pt>
    <dgm:pt modelId="{493797E6-30C8-446B-BD87-FDA5FCE94702}" type="pres">
      <dgm:prSet presAssocID="{DECA8F97-ED5C-4B9F-8A00-7DACD31EE280}" presName="txShp" presStyleLbl="node1" presStyleIdx="11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F120ED42-B19A-46CC-9369-56CA6570DF79}" type="pres">
      <dgm:prSet presAssocID="{30C12978-4642-48E0-8563-C0CA64002804}" presName="spacing" presStyleCnt="0"/>
      <dgm:spPr/>
    </dgm:pt>
    <dgm:pt modelId="{4B0CE227-60D1-4124-815C-795949A261EF}" type="pres">
      <dgm:prSet presAssocID="{3001925A-531D-4D65-933E-82929B65C924}" presName="composite" presStyleCnt="0"/>
      <dgm:spPr/>
    </dgm:pt>
    <dgm:pt modelId="{F960BC3B-382F-40A4-A1B7-95D63E4D79D6}" type="pres">
      <dgm:prSet presAssocID="{3001925A-531D-4D65-933E-82929B65C924}" presName="imgShp" presStyleLbl="fgImgPlace1" presStyleIdx="12" presStyleCnt="19"/>
      <dgm:spPr/>
    </dgm:pt>
    <dgm:pt modelId="{72DC746B-B18F-469A-AC0A-13BB849B14B1}" type="pres">
      <dgm:prSet presAssocID="{3001925A-531D-4D65-933E-82929B65C924}" presName="txShp" presStyleLbl="node1" presStyleIdx="12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1D9120E-E7D3-4F60-857F-85351299AAC0}" type="pres">
      <dgm:prSet presAssocID="{E1DD0C8E-E663-443D-95D2-21E3EA115123}" presName="spacing" presStyleCnt="0"/>
      <dgm:spPr/>
    </dgm:pt>
    <dgm:pt modelId="{4E80750B-478F-4D8D-8FF6-E64C7F80D551}" type="pres">
      <dgm:prSet presAssocID="{312F66B4-E46D-4E91-AA0C-0D97D7540ACF}" presName="composite" presStyleCnt="0"/>
      <dgm:spPr/>
    </dgm:pt>
    <dgm:pt modelId="{7BCF033B-682F-4996-B2DB-15AF0C45EF1E}" type="pres">
      <dgm:prSet presAssocID="{312F66B4-E46D-4E91-AA0C-0D97D7540ACF}" presName="imgShp" presStyleLbl="fgImgPlace1" presStyleIdx="13" presStyleCnt="19"/>
      <dgm:spPr/>
    </dgm:pt>
    <dgm:pt modelId="{A5E3602B-AE83-46D5-9E41-7277FBC1B589}" type="pres">
      <dgm:prSet presAssocID="{312F66B4-E46D-4E91-AA0C-0D97D7540ACF}" presName="txShp" presStyleLbl="node1" presStyleIdx="13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0625E585-2F26-42A3-8176-C82FA51250D2}" type="pres">
      <dgm:prSet presAssocID="{E68E62AB-48F3-48D5-BA6E-FCB0A6107533}" presName="spacing" presStyleCnt="0"/>
      <dgm:spPr/>
    </dgm:pt>
    <dgm:pt modelId="{A34DF532-E196-441E-8316-9915388F7D69}" type="pres">
      <dgm:prSet presAssocID="{A046B628-8F73-49F8-B48B-B17C34D218D6}" presName="composite" presStyleCnt="0"/>
      <dgm:spPr/>
    </dgm:pt>
    <dgm:pt modelId="{4B27B9CC-CBD4-4856-B77F-08388FF927BC}" type="pres">
      <dgm:prSet presAssocID="{A046B628-8F73-49F8-B48B-B17C34D218D6}" presName="imgShp" presStyleLbl="fgImgPlace1" presStyleIdx="14" presStyleCnt="19"/>
      <dgm:spPr/>
    </dgm:pt>
    <dgm:pt modelId="{DC3B1DC1-23AB-4411-8D0A-09CAE9FB0875}" type="pres">
      <dgm:prSet presAssocID="{A046B628-8F73-49F8-B48B-B17C34D218D6}" presName="txShp" presStyleLbl="node1" presStyleIdx="14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A1A2C4F-37FB-47FD-9F13-C77CBC700352}" type="pres">
      <dgm:prSet presAssocID="{1A0393D6-0A6E-4EFC-B857-9A7A7D15AD00}" presName="spacing" presStyleCnt="0"/>
      <dgm:spPr/>
    </dgm:pt>
    <dgm:pt modelId="{BB6F5C63-CCCA-4D11-B0F5-57947B9A5843}" type="pres">
      <dgm:prSet presAssocID="{CAD60ADD-9E3F-4502-83A2-122F9A64BB1F}" presName="composite" presStyleCnt="0"/>
      <dgm:spPr/>
    </dgm:pt>
    <dgm:pt modelId="{524ED039-5F29-4C6F-ACCE-1F42F36682FF}" type="pres">
      <dgm:prSet presAssocID="{CAD60ADD-9E3F-4502-83A2-122F9A64BB1F}" presName="imgShp" presStyleLbl="fgImgPlace1" presStyleIdx="15" presStyleCnt="19"/>
      <dgm:spPr/>
    </dgm:pt>
    <dgm:pt modelId="{9D960AD7-56ED-44C1-B701-92260F132B58}" type="pres">
      <dgm:prSet presAssocID="{CAD60ADD-9E3F-4502-83A2-122F9A64BB1F}" presName="txShp" presStyleLbl="node1" presStyleIdx="15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D62231C6-4ADE-448F-ADF2-C3F5872D4D06}" type="pres">
      <dgm:prSet presAssocID="{1B5843F1-2BD7-498D-8C98-52A16F3437E4}" presName="spacing" presStyleCnt="0"/>
      <dgm:spPr/>
    </dgm:pt>
    <dgm:pt modelId="{06CD5B1B-5BB0-40CE-B9F0-D5BDDE7A5955}" type="pres">
      <dgm:prSet presAssocID="{38C391F9-77D6-4463-B065-6498423008CE}" presName="composite" presStyleCnt="0"/>
      <dgm:spPr/>
    </dgm:pt>
    <dgm:pt modelId="{B85518E5-55ED-47C8-812F-9E16A3453E59}" type="pres">
      <dgm:prSet presAssocID="{38C391F9-77D6-4463-B065-6498423008CE}" presName="imgShp" presStyleLbl="fgImgPlace1" presStyleIdx="16" presStyleCnt="19"/>
      <dgm:spPr/>
    </dgm:pt>
    <dgm:pt modelId="{646F6C68-8D11-4AC4-9FA5-C10C9ADFD69C}" type="pres">
      <dgm:prSet presAssocID="{38C391F9-77D6-4463-B065-6498423008CE}" presName="txShp" presStyleLbl="node1" presStyleIdx="16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64F44F25-FBD3-4CA8-9E3D-FD3D2ACE197C}" type="pres">
      <dgm:prSet presAssocID="{828E4CAD-09D0-498E-A4D7-5CAC058B1125}" presName="spacing" presStyleCnt="0"/>
      <dgm:spPr/>
    </dgm:pt>
    <dgm:pt modelId="{BACAC8E5-593C-4A8A-9941-B9E74AFFC378}" type="pres">
      <dgm:prSet presAssocID="{AD692249-24B9-4B70-B4E7-D704A8DD7CF9}" presName="composite" presStyleCnt="0"/>
      <dgm:spPr/>
    </dgm:pt>
    <dgm:pt modelId="{6C4B9D46-70C7-4A86-8DF0-09DC4DA57BDD}" type="pres">
      <dgm:prSet presAssocID="{AD692249-24B9-4B70-B4E7-D704A8DD7CF9}" presName="imgShp" presStyleLbl="fgImgPlace1" presStyleIdx="17" presStyleCnt="19"/>
      <dgm:spPr/>
    </dgm:pt>
    <dgm:pt modelId="{BB23E2F9-AFED-4A8B-ABC5-A7CDCE1A13C8}" type="pres">
      <dgm:prSet presAssocID="{AD692249-24B9-4B70-B4E7-D704A8DD7CF9}" presName="txShp" presStyleLbl="node1" presStyleIdx="17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  <dgm:pt modelId="{41203EB4-27C1-477B-B807-D8DB60790836}" type="pres">
      <dgm:prSet presAssocID="{F92ECB32-5864-40AF-9A21-B7D888AFAD3D}" presName="spacing" presStyleCnt="0"/>
      <dgm:spPr/>
    </dgm:pt>
    <dgm:pt modelId="{94F169DE-D804-44F5-B423-1D197B2CDD6B}" type="pres">
      <dgm:prSet presAssocID="{94EA11E8-87A7-4BDB-9F6E-79159187F3DB}" presName="composite" presStyleCnt="0"/>
      <dgm:spPr/>
    </dgm:pt>
    <dgm:pt modelId="{33991FF8-2B8F-4D11-A040-0BE255173904}" type="pres">
      <dgm:prSet presAssocID="{94EA11E8-87A7-4BDB-9F6E-79159187F3DB}" presName="imgShp" presStyleLbl="fgImgPlace1" presStyleIdx="18" presStyleCnt="19"/>
      <dgm:spPr/>
    </dgm:pt>
    <dgm:pt modelId="{FFB788AC-E525-49D8-A870-725060BFFAB9}" type="pres">
      <dgm:prSet presAssocID="{94EA11E8-87A7-4BDB-9F6E-79159187F3DB}" presName="txShp" presStyleLbl="node1" presStyleIdx="18" presStyleCnt="19">
        <dgm:presLayoutVars>
          <dgm:bulletEnabled val="1"/>
        </dgm:presLayoutVars>
      </dgm:prSet>
      <dgm:spPr/>
      <dgm:t>
        <a:bodyPr/>
        <a:lstStyle/>
        <a:p>
          <a:endParaRPr lang="en-IN"/>
        </a:p>
      </dgm:t>
    </dgm:pt>
  </dgm:ptLst>
  <dgm:cxnLst>
    <dgm:cxn modelId="{66EF7DAB-FB07-49C4-845B-3FCB329F5A2E}" type="presOf" srcId="{DF9B55AA-B1C2-4E8E-B91F-FA128BA3C291}" destId="{C48DCEDC-4A57-4673-B42A-E0442C82DCE0}" srcOrd="0" destOrd="0" presId="urn:microsoft.com/office/officeart/2005/8/layout/vList3"/>
    <dgm:cxn modelId="{75E9F62C-2B20-4AE3-995B-06C81BFD1F35}" srcId="{4EBC1B15-0400-4385-A1B4-83676DF8535B}" destId="{E103F40F-88A0-4E76-87A9-70349F3F4D1C}" srcOrd="10" destOrd="0" parTransId="{986CBC6E-F972-401A-A81B-34C510521FE1}" sibTransId="{0077AA96-F7ED-4F83-8A86-6947E5EFA7F1}"/>
    <dgm:cxn modelId="{74925741-A9FE-4932-9E87-CB75879E6681}" type="presOf" srcId="{312F66B4-E46D-4E91-AA0C-0D97D7540ACF}" destId="{A5E3602B-AE83-46D5-9E41-7277FBC1B589}" srcOrd="0" destOrd="0" presId="urn:microsoft.com/office/officeart/2005/8/layout/vList3"/>
    <dgm:cxn modelId="{364D2BB1-FF04-4844-A9F4-739F2C430A03}" type="presOf" srcId="{0DFFD6CD-2164-4FF3-B339-2DBD7039C245}" destId="{90E5E41A-9358-4291-A1C6-717F418C3EC0}" srcOrd="0" destOrd="0" presId="urn:microsoft.com/office/officeart/2005/8/layout/vList3"/>
    <dgm:cxn modelId="{651F0623-C6CB-4A72-AF6F-BEBA49F3AC92}" type="presOf" srcId="{E103F40F-88A0-4E76-87A9-70349F3F4D1C}" destId="{B272F6DC-BFC5-4C95-95C3-341ED3C7354A}" srcOrd="0" destOrd="0" presId="urn:microsoft.com/office/officeart/2005/8/layout/vList3"/>
    <dgm:cxn modelId="{17CFB019-F2D0-4B8D-8438-D49C7DE7C3A9}" srcId="{4EBC1B15-0400-4385-A1B4-83676DF8535B}" destId="{94876F40-3B6B-42F2-9C5D-83F4A9440F0B}" srcOrd="8" destOrd="0" parTransId="{EC365089-6BBC-4B25-B137-6C032B5095EB}" sibTransId="{ACDEE6C2-6760-4531-B2AD-2FB9D1EA5152}"/>
    <dgm:cxn modelId="{67EAB354-A21D-4BDC-8DA0-AF884CD0BD05}" type="presOf" srcId="{94EA11E8-87A7-4BDB-9F6E-79159187F3DB}" destId="{FFB788AC-E525-49D8-A870-725060BFFAB9}" srcOrd="0" destOrd="0" presId="urn:microsoft.com/office/officeart/2005/8/layout/vList3"/>
    <dgm:cxn modelId="{ACC9B4CA-7FA3-4F1A-96B3-CC7CA23B0235}" srcId="{4EBC1B15-0400-4385-A1B4-83676DF8535B}" destId="{DF9B55AA-B1C2-4E8E-B91F-FA128BA3C291}" srcOrd="4" destOrd="0" parTransId="{B02B712D-A423-4400-8584-2D07F1D7D34E}" sibTransId="{9F0A7F69-CC48-473B-9365-C7BBA9DF627B}"/>
    <dgm:cxn modelId="{36AA5F92-E4A3-4D46-912C-C1C1AB923D83}" srcId="{4EBC1B15-0400-4385-A1B4-83676DF8535B}" destId="{F20F4126-467B-43D2-A558-5BF5C6EA7FF4}" srcOrd="5" destOrd="0" parTransId="{41C01880-FA7F-489D-ACD0-2DE8B1AFDB84}" sibTransId="{0DD49059-B2E6-4094-9281-D995EEE144DE}"/>
    <dgm:cxn modelId="{3ECB8D43-BCDD-4240-BC0A-90DB4071A233}" type="presOf" srcId="{DECA8F97-ED5C-4B9F-8A00-7DACD31EE280}" destId="{493797E6-30C8-446B-BD87-FDA5FCE94702}" srcOrd="0" destOrd="0" presId="urn:microsoft.com/office/officeart/2005/8/layout/vList3"/>
    <dgm:cxn modelId="{92B25ADE-FEC6-4D26-B775-F696AFEF64BC}" type="presOf" srcId="{3001925A-531D-4D65-933E-82929B65C924}" destId="{72DC746B-B18F-469A-AC0A-13BB849B14B1}" srcOrd="0" destOrd="0" presId="urn:microsoft.com/office/officeart/2005/8/layout/vList3"/>
    <dgm:cxn modelId="{F990B79D-BB31-4D72-92AC-579BD7E644C6}" srcId="{4EBC1B15-0400-4385-A1B4-83676DF8535B}" destId="{DECA8F97-ED5C-4B9F-8A00-7DACD31EE280}" srcOrd="11" destOrd="0" parTransId="{C7FD11E6-A20A-40C2-A260-D1B7A1E14233}" sibTransId="{30C12978-4642-48E0-8563-C0CA64002804}"/>
    <dgm:cxn modelId="{9A59D3D9-9911-4F5D-B5E0-D03DD8B2A0CE}" srcId="{4EBC1B15-0400-4385-A1B4-83676DF8535B}" destId="{A046B628-8F73-49F8-B48B-B17C34D218D6}" srcOrd="14" destOrd="0" parTransId="{7BE0D932-235C-49FB-BB0B-D86D1ED32D28}" sibTransId="{1A0393D6-0A6E-4EFC-B857-9A7A7D15AD00}"/>
    <dgm:cxn modelId="{2C6626E9-9314-42E2-8D6B-7FAC062CB6CD}" srcId="{4EBC1B15-0400-4385-A1B4-83676DF8535B}" destId="{CAD60ADD-9E3F-4502-83A2-122F9A64BB1F}" srcOrd="15" destOrd="0" parTransId="{53EE7256-8B72-412E-AAED-077269D5D852}" sibTransId="{1B5843F1-2BD7-498D-8C98-52A16F3437E4}"/>
    <dgm:cxn modelId="{55222B97-9E75-46A1-9188-0788AD2F6BDE}" srcId="{4EBC1B15-0400-4385-A1B4-83676DF8535B}" destId="{94EA11E8-87A7-4BDB-9F6E-79159187F3DB}" srcOrd="18" destOrd="0" parTransId="{151BF1E0-AD8E-4283-A402-79774417C41C}" sibTransId="{D9BFA179-ECA6-462B-A8F4-15F2DCDAECB3}"/>
    <dgm:cxn modelId="{2B6370F0-3B33-49E1-8559-54F642E7141B}" type="presOf" srcId="{4EBC1B15-0400-4385-A1B4-83676DF8535B}" destId="{D7BA8ED0-638D-4F35-B2CA-309EFC6D106B}" srcOrd="0" destOrd="0" presId="urn:microsoft.com/office/officeart/2005/8/layout/vList3"/>
    <dgm:cxn modelId="{98D1BBD4-4AF6-4AF8-9CC7-D418EB01C8A2}" type="presOf" srcId="{38C391F9-77D6-4463-B065-6498423008CE}" destId="{646F6C68-8D11-4AC4-9FA5-C10C9ADFD69C}" srcOrd="0" destOrd="0" presId="urn:microsoft.com/office/officeart/2005/8/layout/vList3"/>
    <dgm:cxn modelId="{3A3F2E14-3A21-4DED-964E-89F4088CBF20}" srcId="{4EBC1B15-0400-4385-A1B4-83676DF8535B}" destId="{38C391F9-77D6-4463-B065-6498423008CE}" srcOrd="16" destOrd="0" parTransId="{AC55F511-80BC-49AC-A0C1-56C2E8747D40}" sibTransId="{828E4CAD-09D0-498E-A4D7-5CAC058B1125}"/>
    <dgm:cxn modelId="{A4DCC014-C9FB-429E-AEBA-DDCF0AE80871}" type="presOf" srcId="{C068FE38-141B-4209-B750-5F832367BE91}" destId="{F3449CE8-31C4-479D-B739-64942924089B}" srcOrd="0" destOrd="0" presId="urn:microsoft.com/office/officeart/2005/8/layout/vList3"/>
    <dgm:cxn modelId="{1F033D0B-EAAF-454E-A7FC-3E6889A6B26D}" type="presOf" srcId="{329661ED-0118-4CBD-9DB9-7A30C854A397}" destId="{F73A89F0-7138-4F43-A47C-1B947897C395}" srcOrd="0" destOrd="0" presId="urn:microsoft.com/office/officeart/2005/8/layout/vList3"/>
    <dgm:cxn modelId="{35757AEE-54EB-4C54-A601-3BA069254984}" srcId="{4EBC1B15-0400-4385-A1B4-83676DF8535B}" destId="{0DFFD6CD-2164-4FF3-B339-2DBD7039C245}" srcOrd="1" destOrd="0" parTransId="{4F53ABA5-12E2-4E5D-8F4E-12BF93C41355}" sibTransId="{B5D68659-0DE2-4210-B70E-A998C7589FED}"/>
    <dgm:cxn modelId="{762D7302-0E0E-4CBE-B3F3-86FA3D1BF6FE}" type="presOf" srcId="{94876F40-3B6B-42F2-9C5D-83F4A9440F0B}" destId="{E5195885-693D-4031-B680-F22BFB4A659B}" srcOrd="0" destOrd="0" presId="urn:microsoft.com/office/officeart/2005/8/layout/vList3"/>
    <dgm:cxn modelId="{E3713C7B-FD17-4E36-9976-0CD9C955659D}" type="presOf" srcId="{E1F19903-293D-4149-85E8-82D874917956}" destId="{450236BE-F967-4C68-949E-05B1B8602BA2}" srcOrd="0" destOrd="0" presId="urn:microsoft.com/office/officeart/2005/8/layout/vList3"/>
    <dgm:cxn modelId="{11086152-14E1-442A-972D-48284025486E}" srcId="{4EBC1B15-0400-4385-A1B4-83676DF8535B}" destId="{E1F19903-293D-4149-85E8-82D874917956}" srcOrd="3" destOrd="0" parTransId="{B2DFA67A-EADD-4247-A801-941E91E956C9}" sibTransId="{0804E46E-D529-4128-9140-F24A4169A4E4}"/>
    <dgm:cxn modelId="{40E6D139-2B06-436C-91EC-970969960090}" srcId="{4EBC1B15-0400-4385-A1B4-83676DF8535B}" destId="{312F66B4-E46D-4E91-AA0C-0D97D7540ACF}" srcOrd="13" destOrd="0" parTransId="{B6ACF916-D984-4CDC-B164-EF55F565663C}" sibTransId="{E68E62AB-48F3-48D5-BA6E-FCB0A6107533}"/>
    <dgm:cxn modelId="{BE7D2AFB-A61D-4B43-8811-71ADB309652C}" type="presOf" srcId="{B9AEE57B-4065-4B84-995C-E997F93FF6AE}" destId="{ECA590E2-F6E4-49C0-A104-C5266E64F3AB}" srcOrd="0" destOrd="0" presId="urn:microsoft.com/office/officeart/2005/8/layout/vList3"/>
    <dgm:cxn modelId="{37C2275F-1994-49EA-B3A0-649A51C2F493}" srcId="{4EBC1B15-0400-4385-A1B4-83676DF8535B}" destId="{3001925A-531D-4D65-933E-82929B65C924}" srcOrd="12" destOrd="0" parTransId="{77C0DB3B-A67E-4D29-B8E6-1DFEB54633DB}" sibTransId="{E1DD0C8E-E663-443D-95D2-21E3EA115123}"/>
    <dgm:cxn modelId="{AFFC5A50-BC07-4712-9E34-3DEB06A1EE66}" type="presOf" srcId="{F20F4126-467B-43D2-A558-5BF5C6EA7FF4}" destId="{0131A7CB-D0F4-4509-8A8D-16CA814693C9}" srcOrd="0" destOrd="0" presId="urn:microsoft.com/office/officeart/2005/8/layout/vList3"/>
    <dgm:cxn modelId="{86BA660F-790F-4E06-843D-78C2CBE0FFB8}" srcId="{4EBC1B15-0400-4385-A1B4-83676DF8535B}" destId="{329661ED-0118-4CBD-9DB9-7A30C854A397}" srcOrd="7" destOrd="0" parTransId="{35B27794-91D3-425F-93CB-491BEB4C9080}" sibTransId="{971F8E27-482A-4534-BF6D-A0E7DFA07D6B}"/>
    <dgm:cxn modelId="{CD3EBFAB-90BE-4043-9959-B0D16EE74022}" srcId="{4EBC1B15-0400-4385-A1B4-83676DF8535B}" destId="{B9AEE57B-4065-4B84-995C-E997F93FF6AE}" srcOrd="0" destOrd="0" parTransId="{DDE0749A-57E7-4059-8BD0-0D8FE6F84760}" sibTransId="{A3011D8E-2963-48DD-AD40-7BEEE55193E9}"/>
    <dgm:cxn modelId="{FB21FA4F-A999-4621-B149-CB065D05CB4F}" srcId="{4EBC1B15-0400-4385-A1B4-83676DF8535B}" destId="{AD692249-24B9-4B70-B4E7-D704A8DD7CF9}" srcOrd="17" destOrd="0" parTransId="{C0F5A86A-989C-4AAF-BF60-250DA1677DFC}" sibTransId="{F92ECB32-5864-40AF-9A21-B7D888AFAD3D}"/>
    <dgm:cxn modelId="{82887916-6989-478F-B4BD-9ADBB96F8FA6}" srcId="{4EBC1B15-0400-4385-A1B4-83676DF8535B}" destId="{188EF80E-B591-4A8A-B158-CE62370FB707}" srcOrd="2" destOrd="0" parTransId="{4A62AF36-BD0C-4AD8-983F-035755A15071}" sibTransId="{D64E175C-ACF7-42F0-97EB-0480918EFC64}"/>
    <dgm:cxn modelId="{4EAE476F-2A4B-41C0-8420-20C1633737D3}" type="presOf" srcId="{AD692249-24B9-4B70-B4E7-D704A8DD7CF9}" destId="{BB23E2F9-AFED-4A8B-ABC5-A7CDCE1A13C8}" srcOrd="0" destOrd="0" presId="urn:microsoft.com/office/officeart/2005/8/layout/vList3"/>
    <dgm:cxn modelId="{5D1C898A-8E89-45C8-9570-E2D2F6A5F2E7}" type="presOf" srcId="{CAD60ADD-9E3F-4502-83A2-122F9A64BB1F}" destId="{9D960AD7-56ED-44C1-B701-92260F132B58}" srcOrd="0" destOrd="0" presId="urn:microsoft.com/office/officeart/2005/8/layout/vList3"/>
    <dgm:cxn modelId="{35CB2446-EA9D-47A2-8045-A7B72096CC09}" type="presOf" srcId="{188EF80E-B591-4A8A-B158-CE62370FB707}" destId="{D5144378-B097-4361-B5F9-19CE6ACA2F4B}" srcOrd="0" destOrd="0" presId="urn:microsoft.com/office/officeart/2005/8/layout/vList3"/>
    <dgm:cxn modelId="{787A60F9-E6CF-4A4D-B641-86E8408D3F17}" srcId="{4EBC1B15-0400-4385-A1B4-83676DF8535B}" destId="{C068FE38-141B-4209-B750-5F832367BE91}" srcOrd="9" destOrd="0" parTransId="{B3B80300-CD56-4679-B354-96FE03C6D784}" sibTransId="{8050CC21-AD54-4690-AEA1-B36120BD6927}"/>
    <dgm:cxn modelId="{6F8D37D8-E629-49D8-9026-1698EFCCE7B3}" srcId="{4EBC1B15-0400-4385-A1B4-83676DF8535B}" destId="{EA10EBDA-399E-4342-A7F6-3C3920F4FC0A}" srcOrd="6" destOrd="0" parTransId="{CD008DB0-287F-44AF-B779-F9EF541F715A}" sibTransId="{609C9A5A-D959-4A1D-8B5E-DAEE3828AFD6}"/>
    <dgm:cxn modelId="{C8A15131-76AA-48CE-BE80-F9B11E670815}" type="presOf" srcId="{EA10EBDA-399E-4342-A7F6-3C3920F4FC0A}" destId="{84E5F46A-2302-48BB-83E1-4D18C35F5B81}" srcOrd="0" destOrd="0" presId="urn:microsoft.com/office/officeart/2005/8/layout/vList3"/>
    <dgm:cxn modelId="{13026401-3639-43DF-984E-5204576650FC}" type="presOf" srcId="{A046B628-8F73-49F8-B48B-B17C34D218D6}" destId="{DC3B1DC1-23AB-4411-8D0A-09CAE9FB0875}" srcOrd="0" destOrd="0" presId="urn:microsoft.com/office/officeart/2005/8/layout/vList3"/>
    <dgm:cxn modelId="{37F96140-C87F-408C-B49C-84F18C4C48D4}" type="presParOf" srcId="{D7BA8ED0-638D-4F35-B2CA-309EFC6D106B}" destId="{58A0DD20-3D39-4938-B9E2-0DD46261E94D}" srcOrd="0" destOrd="0" presId="urn:microsoft.com/office/officeart/2005/8/layout/vList3"/>
    <dgm:cxn modelId="{26CE5663-6558-4693-8C46-D96B8A4DED31}" type="presParOf" srcId="{58A0DD20-3D39-4938-B9E2-0DD46261E94D}" destId="{B021D835-8FBC-4CE6-853E-87590DED2C7E}" srcOrd="0" destOrd="0" presId="urn:microsoft.com/office/officeart/2005/8/layout/vList3"/>
    <dgm:cxn modelId="{85F6E71E-169C-4DB3-BFA0-F1190E01367F}" type="presParOf" srcId="{58A0DD20-3D39-4938-B9E2-0DD46261E94D}" destId="{ECA590E2-F6E4-49C0-A104-C5266E64F3AB}" srcOrd="1" destOrd="0" presId="urn:microsoft.com/office/officeart/2005/8/layout/vList3"/>
    <dgm:cxn modelId="{587CEBBD-1FC2-455E-9271-8BE4FB93F5F5}" type="presParOf" srcId="{D7BA8ED0-638D-4F35-B2CA-309EFC6D106B}" destId="{730748E6-DF40-4CB9-8BDF-D708F22D6235}" srcOrd="1" destOrd="0" presId="urn:microsoft.com/office/officeart/2005/8/layout/vList3"/>
    <dgm:cxn modelId="{AEBBFC68-CA45-4AFF-84A1-DAA43D6B06E4}" type="presParOf" srcId="{D7BA8ED0-638D-4F35-B2CA-309EFC6D106B}" destId="{FBA9F1A4-24DB-48D1-9F1B-6EE3DDEA8151}" srcOrd="2" destOrd="0" presId="urn:microsoft.com/office/officeart/2005/8/layout/vList3"/>
    <dgm:cxn modelId="{D5BE1DB7-9195-4DAC-811D-10BF67AC9F7C}" type="presParOf" srcId="{FBA9F1A4-24DB-48D1-9F1B-6EE3DDEA8151}" destId="{903EE9FA-0784-4D1F-9217-69D908E58FFC}" srcOrd="0" destOrd="0" presId="urn:microsoft.com/office/officeart/2005/8/layout/vList3"/>
    <dgm:cxn modelId="{D58ABDA9-64AB-4E58-B390-D44973E1176D}" type="presParOf" srcId="{FBA9F1A4-24DB-48D1-9F1B-6EE3DDEA8151}" destId="{90E5E41A-9358-4291-A1C6-717F418C3EC0}" srcOrd="1" destOrd="0" presId="urn:microsoft.com/office/officeart/2005/8/layout/vList3"/>
    <dgm:cxn modelId="{F0D4879E-A2B5-4628-B6D3-A0C7287D6598}" type="presParOf" srcId="{D7BA8ED0-638D-4F35-B2CA-309EFC6D106B}" destId="{78BCE20C-7303-47D3-8832-FCEF8AF6EE67}" srcOrd="3" destOrd="0" presId="urn:microsoft.com/office/officeart/2005/8/layout/vList3"/>
    <dgm:cxn modelId="{B8719CC8-28A2-4A33-BF7A-10FB638D2BC8}" type="presParOf" srcId="{D7BA8ED0-638D-4F35-B2CA-309EFC6D106B}" destId="{3B4B37E1-4815-4C97-BAA9-7E7BB7CDC479}" srcOrd="4" destOrd="0" presId="urn:microsoft.com/office/officeart/2005/8/layout/vList3"/>
    <dgm:cxn modelId="{C1E7C338-AB18-4037-82D0-C505CB6DE05D}" type="presParOf" srcId="{3B4B37E1-4815-4C97-BAA9-7E7BB7CDC479}" destId="{1C62A3A1-4AC1-4C3D-B8A1-99594A38168F}" srcOrd="0" destOrd="0" presId="urn:microsoft.com/office/officeart/2005/8/layout/vList3"/>
    <dgm:cxn modelId="{E629E1DA-30C0-4C88-A788-7776C63A05F2}" type="presParOf" srcId="{3B4B37E1-4815-4C97-BAA9-7E7BB7CDC479}" destId="{D5144378-B097-4361-B5F9-19CE6ACA2F4B}" srcOrd="1" destOrd="0" presId="urn:microsoft.com/office/officeart/2005/8/layout/vList3"/>
    <dgm:cxn modelId="{11AD8CD7-8D4D-4F78-A686-888F817E3CCA}" type="presParOf" srcId="{D7BA8ED0-638D-4F35-B2CA-309EFC6D106B}" destId="{EDB2B55D-BE42-45D1-8477-DB9CD1FC6A6C}" srcOrd="5" destOrd="0" presId="urn:microsoft.com/office/officeart/2005/8/layout/vList3"/>
    <dgm:cxn modelId="{448D5ED8-2E97-4C8F-8334-36C29383DCBA}" type="presParOf" srcId="{D7BA8ED0-638D-4F35-B2CA-309EFC6D106B}" destId="{BF22D239-041B-4B40-80E4-38AEB509E22E}" srcOrd="6" destOrd="0" presId="urn:microsoft.com/office/officeart/2005/8/layout/vList3"/>
    <dgm:cxn modelId="{A5EB7EC2-7547-4FAF-81D2-484F9049ADEC}" type="presParOf" srcId="{BF22D239-041B-4B40-80E4-38AEB509E22E}" destId="{A2A1AB74-3655-4CE1-9482-68941F16B825}" srcOrd="0" destOrd="0" presId="urn:microsoft.com/office/officeart/2005/8/layout/vList3"/>
    <dgm:cxn modelId="{C683308D-DF87-4006-8100-CE80FF101437}" type="presParOf" srcId="{BF22D239-041B-4B40-80E4-38AEB509E22E}" destId="{450236BE-F967-4C68-949E-05B1B8602BA2}" srcOrd="1" destOrd="0" presId="urn:microsoft.com/office/officeart/2005/8/layout/vList3"/>
    <dgm:cxn modelId="{37454DFA-E015-41D0-BE43-F85FA6443B69}" type="presParOf" srcId="{D7BA8ED0-638D-4F35-B2CA-309EFC6D106B}" destId="{91312134-624C-462C-9914-5E92C69D6D11}" srcOrd="7" destOrd="0" presId="urn:microsoft.com/office/officeart/2005/8/layout/vList3"/>
    <dgm:cxn modelId="{9B549BD2-D965-414A-AB6D-A8D65BBF1EE9}" type="presParOf" srcId="{D7BA8ED0-638D-4F35-B2CA-309EFC6D106B}" destId="{14373A82-D7FA-464C-815D-46A0D09AF3FC}" srcOrd="8" destOrd="0" presId="urn:microsoft.com/office/officeart/2005/8/layout/vList3"/>
    <dgm:cxn modelId="{90478422-89CD-47C7-880F-1D6C1338CD74}" type="presParOf" srcId="{14373A82-D7FA-464C-815D-46A0D09AF3FC}" destId="{5AA361D0-BEB4-4019-9B8B-A0B47F286946}" srcOrd="0" destOrd="0" presId="urn:microsoft.com/office/officeart/2005/8/layout/vList3"/>
    <dgm:cxn modelId="{7F99946F-F170-4FA6-B121-5F5D18953573}" type="presParOf" srcId="{14373A82-D7FA-464C-815D-46A0D09AF3FC}" destId="{C48DCEDC-4A57-4673-B42A-E0442C82DCE0}" srcOrd="1" destOrd="0" presId="urn:microsoft.com/office/officeart/2005/8/layout/vList3"/>
    <dgm:cxn modelId="{7E24137F-64A4-48BE-B421-6FD6FE5AE682}" type="presParOf" srcId="{D7BA8ED0-638D-4F35-B2CA-309EFC6D106B}" destId="{185F9277-88FA-437E-9847-58D8539FAE6D}" srcOrd="9" destOrd="0" presId="urn:microsoft.com/office/officeart/2005/8/layout/vList3"/>
    <dgm:cxn modelId="{97FE9AA9-421D-4F85-82FC-CF5757FBA284}" type="presParOf" srcId="{D7BA8ED0-638D-4F35-B2CA-309EFC6D106B}" destId="{9E9A7DFA-AE8A-4D6F-9D81-2E5E273830DF}" srcOrd="10" destOrd="0" presId="urn:microsoft.com/office/officeart/2005/8/layout/vList3"/>
    <dgm:cxn modelId="{F188DCB1-53B4-4B1C-87F9-C317EED2076C}" type="presParOf" srcId="{9E9A7DFA-AE8A-4D6F-9D81-2E5E273830DF}" destId="{2BC014AF-75E2-4B2F-B415-A9C432292DD6}" srcOrd="0" destOrd="0" presId="urn:microsoft.com/office/officeart/2005/8/layout/vList3"/>
    <dgm:cxn modelId="{8342C8E0-3AB5-46B4-95F2-D9356C78EB7A}" type="presParOf" srcId="{9E9A7DFA-AE8A-4D6F-9D81-2E5E273830DF}" destId="{0131A7CB-D0F4-4509-8A8D-16CA814693C9}" srcOrd="1" destOrd="0" presId="urn:microsoft.com/office/officeart/2005/8/layout/vList3"/>
    <dgm:cxn modelId="{4E68C893-47FF-4D1B-851B-C07B8FBB44DD}" type="presParOf" srcId="{D7BA8ED0-638D-4F35-B2CA-309EFC6D106B}" destId="{C96461FA-C2D0-49BB-9C35-0A20B1C91F3E}" srcOrd="11" destOrd="0" presId="urn:microsoft.com/office/officeart/2005/8/layout/vList3"/>
    <dgm:cxn modelId="{A03C5871-0F02-48A4-B5C5-9525855F8BE6}" type="presParOf" srcId="{D7BA8ED0-638D-4F35-B2CA-309EFC6D106B}" destId="{60BE115D-97EE-42E7-845E-1F49BF1E9807}" srcOrd="12" destOrd="0" presId="urn:microsoft.com/office/officeart/2005/8/layout/vList3"/>
    <dgm:cxn modelId="{91D6892C-1E1B-4F69-BF6F-928BC4A47C18}" type="presParOf" srcId="{60BE115D-97EE-42E7-845E-1F49BF1E9807}" destId="{31300AC0-4160-4E8A-8B36-1984B67E9438}" srcOrd="0" destOrd="0" presId="urn:microsoft.com/office/officeart/2005/8/layout/vList3"/>
    <dgm:cxn modelId="{D10DE6F2-F37B-4AAA-BA46-11D1CBC18D83}" type="presParOf" srcId="{60BE115D-97EE-42E7-845E-1F49BF1E9807}" destId="{84E5F46A-2302-48BB-83E1-4D18C35F5B81}" srcOrd="1" destOrd="0" presId="urn:microsoft.com/office/officeart/2005/8/layout/vList3"/>
    <dgm:cxn modelId="{51DA4D8F-35AC-4F4A-B359-19CCD7F7C5C8}" type="presParOf" srcId="{D7BA8ED0-638D-4F35-B2CA-309EFC6D106B}" destId="{F4F57601-E509-4BB6-BF8E-A6D383065ACB}" srcOrd="13" destOrd="0" presId="urn:microsoft.com/office/officeart/2005/8/layout/vList3"/>
    <dgm:cxn modelId="{08EE87D4-ADB3-48ED-8C0E-529EA4C30E32}" type="presParOf" srcId="{D7BA8ED0-638D-4F35-B2CA-309EFC6D106B}" destId="{BC665611-B8A4-4DFB-93B5-56DA93D2C0F9}" srcOrd="14" destOrd="0" presId="urn:microsoft.com/office/officeart/2005/8/layout/vList3"/>
    <dgm:cxn modelId="{414C79E4-8B76-44C5-9CD4-AC8438621861}" type="presParOf" srcId="{BC665611-B8A4-4DFB-93B5-56DA93D2C0F9}" destId="{75C923B1-5B2C-40EA-8582-D23C4988F0C6}" srcOrd="0" destOrd="0" presId="urn:microsoft.com/office/officeart/2005/8/layout/vList3"/>
    <dgm:cxn modelId="{A2FF99ED-B150-41D2-B645-F7755E7DB2FD}" type="presParOf" srcId="{BC665611-B8A4-4DFB-93B5-56DA93D2C0F9}" destId="{F73A89F0-7138-4F43-A47C-1B947897C395}" srcOrd="1" destOrd="0" presId="urn:microsoft.com/office/officeart/2005/8/layout/vList3"/>
    <dgm:cxn modelId="{56F14EA1-411F-438E-A862-8BE7F177F6FA}" type="presParOf" srcId="{D7BA8ED0-638D-4F35-B2CA-309EFC6D106B}" destId="{98BCA673-4CD4-47B2-9F73-24BD429017A2}" srcOrd="15" destOrd="0" presId="urn:microsoft.com/office/officeart/2005/8/layout/vList3"/>
    <dgm:cxn modelId="{08394B64-3246-4E25-BFAC-6F43847947DB}" type="presParOf" srcId="{D7BA8ED0-638D-4F35-B2CA-309EFC6D106B}" destId="{55A39DA2-A659-488F-83A8-7427A2084DD2}" srcOrd="16" destOrd="0" presId="urn:microsoft.com/office/officeart/2005/8/layout/vList3"/>
    <dgm:cxn modelId="{F7C97DCD-F6F0-40B0-90C9-AECB1BFF8C6F}" type="presParOf" srcId="{55A39DA2-A659-488F-83A8-7427A2084DD2}" destId="{85C3CCCE-68F4-44B0-84F5-D85EDF06D206}" srcOrd="0" destOrd="0" presId="urn:microsoft.com/office/officeart/2005/8/layout/vList3"/>
    <dgm:cxn modelId="{AE48413B-23D3-46C0-9767-D3C832FB3CD2}" type="presParOf" srcId="{55A39DA2-A659-488F-83A8-7427A2084DD2}" destId="{E5195885-693D-4031-B680-F22BFB4A659B}" srcOrd="1" destOrd="0" presId="urn:microsoft.com/office/officeart/2005/8/layout/vList3"/>
    <dgm:cxn modelId="{90EDA1DE-59A7-492B-800F-BFDDAD82A7DF}" type="presParOf" srcId="{D7BA8ED0-638D-4F35-B2CA-309EFC6D106B}" destId="{2166FD2B-CC75-4B79-BBFB-D4AABE32C1E7}" srcOrd="17" destOrd="0" presId="urn:microsoft.com/office/officeart/2005/8/layout/vList3"/>
    <dgm:cxn modelId="{D68A110C-A968-4041-B771-597B6182036C}" type="presParOf" srcId="{D7BA8ED0-638D-4F35-B2CA-309EFC6D106B}" destId="{6E265087-2DDE-4F7C-8BE0-FA1E6F66EA84}" srcOrd="18" destOrd="0" presId="urn:microsoft.com/office/officeart/2005/8/layout/vList3"/>
    <dgm:cxn modelId="{B04400B4-7744-4D58-A500-DAF13160A811}" type="presParOf" srcId="{6E265087-2DDE-4F7C-8BE0-FA1E6F66EA84}" destId="{6B7D1C29-C28D-4149-8B2F-84162995B7FC}" srcOrd="0" destOrd="0" presId="urn:microsoft.com/office/officeart/2005/8/layout/vList3"/>
    <dgm:cxn modelId="{178DFD0F-F1B0-4B1F-A75D-9029D21FF0B7}" type="presParOf" srcId="{6E265087-2DDE-4F7C-8BE0-FA1E6F66EA84}" destId="{F3449CE8-31C4-479D-B739-64942924089B}" srcOrd="1" destOrd="0" presId="urn:microsoft.com/office/officeart/2005/8/layout/vList3"/>
    <dgm:cxn modelId="{912756F9-7E88-4035-8B89-CA64651DCDF3}" type="presParOf" srcId="{D7BA8ED0-638D-4F35-B2CA-309EFC6D106B}" destId="{E04F290D-7773-42FE-AC4C-8672DCCA46B6}" srcOrd="19" destOrd="0" presId="urn:microsoft.com/office/officeart/2005/8/layout/vList3"/>
    <dgm:cxn modelId="{6E9805FF-8825-422C-BF9F-9CAB43C020DF}" type="presParOf" srcId="{D7BA8ED0-638D-4F35-B2CA-309EFC6D106B}" destId="{B59117C1-6C6E-4972-B433-9B4FCE393EFF}" srcOrd="20" destOrd="0" presId="urn:microsoft.com/office/officeart/2005/8/layout/vList3"/>
    <dgm:cxn modelId="{DD239A56-D777-4280-8CEB-E54C37E3671D}" type="presParOf" srcId="{B59117C1-6C6E-4972-B433-9B4FCE393EFF}" destId="{75C0D368-187A-4833-8FE8-825371E00655}" srcOrd="0" destOrd="0" presId="urn:microsoft.com/office/officeart/2005/8/layout/vList3"/>
    <dgm:cxn modelId="{46AA137C-279D-4273-90B8-50C376DFD6A3}" type="presParOf" srcId="{B59117C1-6C6E-4972-B433-9B4FCE393EFF}" destId="{B272F6DC-BFC5-4C95-95C3-341ED3C7354A}" srcOrd="1" destOrd="0" presId="urn:microsoft.com/office/officeart/2005/8/layout/vList3"/>
    <dgm:cxn modelId="{84CC494F-5947-4E33-A0FF-ABFC736F7B28}" type="presParOf" srcId="{D7BA8ED0-638D-4F35-B2CA-309EFC6D106B}" destId="{CE183C96-ECF4-4EE0-90BE-CD4ECBA0E9F3}" srcOrd="21" destOrd="0" presId="urn:microsoft.com/office/officeart/2005/8/layout/vList3"/>
    <dgm:cxn modelId="{C7A9D11F-BA01-4BFD-960C-7571259CC9BE}" type="presParOf" srcId="{D7BA8ED0-638D-4F35-B2CA-309EFC6D106B}" destId="{6AE5E581-460A-4AE7-9556-EC3CCD0BE7C3}" srcOrd="22" destOrd="0" presId="urn:microsoft.com/office/officeart/2005/8/layout/vList3"/>
    <dgm:cxn modelId="{267738F7-C017-4181-89F1-01AB8A0C0BB7}" type="presParOf" srcId="{6AE5E581-460A-4AE7-9556-EC3CCD0BE7C3}" destId="{C8545C64-8AB9-4951-B727-C6AAD993D824}" srcOrd="0" destOrd="0" presId="urn:microsoft.com/office/officeart/2005/8/layout/vList3"/>
    <dgm:cxn modelId="{668CE073-DED7-4C53-9400-5270A83CB6F9}" type="presParOf" srcId="{6AE5E581-460A-4AE7-9556-EC3CCD0BE7C3}" destId="{493797E6-30C8-446B-BD87-FDA5FCE94702}" srcOrd="1" destOrd="0" presId="urn:microsoft.com/office/officeart/2005/8/layout/vList3"/>
    <dgm:cxn modelId="{DB88A552-3F4E-4EE3-91A8-A5EB4702DCDF}" type="presParOf" srcId="{D7BA8ED0-638D-4F35-B2CA-309EFC6D106B}" destId="{F120ED42-B19A-46CC-9369-56CA6570DF79}" srcOrd="23" destOrd="0" presId="urn:microsoft.com/office/officeart/2005/8/layout/vList3"/>
    <dgm:cxn modelId="{13D7FFD8-22AD-42F6-8624-6FB373EF25A8}" type="presParOf" srcId="{D7BA8ED0-638D-4F35-B2CA-309EFC6D106B}" destId="{4B0CE227-60D1-4124-815C-795949A261EF}" srcOrd="24" destOrd="0" presId="urn:microsoft.com/office/officeart/2005/8/layout/vList3"/>
    <dgm:cxn modelId="{A7DF6363-405C-433C-A750-6D37D1F7B610}" type="presParOf" srcId="{4B0CE227-60D1-4124-815C-795949A261EF}" destId="{F960BC3B-382F-40A4-A1B7-95D63E4D79D6}" srcOrd="0" destOrd="0" presId="urn:microsoft.com/office/officeart/2005/8/layout/vList3"/>
    <dgm:cxn modelId="{7E0202C8-6C19-458D-B282-0F386748CFEC}" type="presParOf" srcId="{4B0CE227-60D1-4124-815C-795949A261EF}" destId="{72DC746B-B18F-469A-AC0A-13BB849B14B1}" srcOrd="1" destOrd="0" presId="urn:microsoft.com/office/officeart/2005/8/layout/vList3"/>
    <dgm:cxn modelId="{FBE2480D-4055-4E31-9C25-F703A58D7992}" type="presParOf" srcId="{D7BA8ED0-638D-4F35-B2CA-309EFC6D106B}" destId="{D1D9120E-E7D3-4F60-857F-85351299AAC0}" srcOrd="25" destOrd="0" presId="urn:microsoft.com/office/officeart/2005/8/layout/vList3"/>
    <dgm:cxn modelId="{C23F2CBE-67B2-45E6-B8E6-16E684016F7D}" type="presParOf" srcId="{D7BA8ED0-638D-4F35-B2CA-309EFC6D106B}" destId="{4E80750B-478F-4D8D-8FF6-E64C7F80D551}" srcOrd="26" destOrd="0" presId="urn:microsoft.com/office/officeart/2005/8/layout/vList3"/>
    <dgm:cxn modelId="{2B76EE29-FF79-40D1-83EF-82F1118A7756}" type="presParOf" srcId="{4E80750B-478F-4D8D-8FF6-E64C7F80D551}" destId="{7BCF033B-682F-4996-B2DB-15AF0C45EF1E}" srcOrd="0" destOrd="0" presId="urn:microsoft.com/office/officeart/2005/8/layout/vList3"/>
    <dgm:cxn modelId="{1576C362-E7D4-48A2-9A88-8E6EF68FB376}" type="presParOf" srcId="{4E80750B-478F-4D8D-8FF6-E64C7F80D551}" destId="{A5E3602B-AE83-46D5-9E41-7277FBC1B589}" srcOrd="1" destOrd="0" presId="urn:microsoft.com/office/officeart/2005/8/layout/vList3"/>
    <dgm:cxn modelId="{A69A37E3-1884-4A71-80F2-189940AD73B9}" type="presParOf" srcId="{D7BA8ED0-638D-4F35-B2CA-309EFC6D106B}" destId="{0625E585-2F26-42A3-8176-C82FA51250D2}" srcOrd="27" destOrd="0" presId="urn:microsoft.com/office/officeart/2005/8/layout/vList3"/>
    <dgm:cxn modelId="{F3FB26E6-1C88-4B81-AE47-F97395757135}" type="presParOf" srcId="{D7BA8ED0-638D-4F35-B2CA-309EFC6D106B}" destId="{A34DF532-E196-441E-8316-9915388F7D69}" srcOrd="28" destOrd="0" presId="urn:microsoft.com/office/officeart/2005/8/layout/vList3"/>
    <dgm:cxn modelId="{3886C4BF-0883-4C98-ABFB-3F6D2EC31C50}" type="presParOf" srcId="{A34DF532-E196-441E-8316-9915388F7D69}" destId="{4B27B9CC-CBD4-4856-B77F-08388FF927BC}" srcOrd="0" destOrd="0" presId="urn:microsoft.com/office/officeart/2005/8/layout/vList3"/>
    <dgm:cxn modelId="{9E94D1EB-F32E-4D2E-8B4A-B36C96EB1EDF}" type="presParOf" srcId="{A34DF532-E196-441E-8316-9915388F7D69}" destId="{DC3B1DC1-23AB-4411-8D0A-09CAE9FB0875}" srcOrd="1" destOrd="0" presId="urn:microsoft.com/office/officeart/2005/8/layout/vList3"/>
    <dgm:cxn modelId="{DE3C2B89-DD65-4D89-B716-E8ECF1D829B7}" type="presParOf" srcId="{D7BA8ED0-638D-4F35-B2CA-309EFC6D106B}" destId="{DA1A2C4F-37FB-47FD-9F13-C77CBC700352}" srcOrd="29" destOrd="0" presId="urn:microsoft.com/office/officeart/2005/8/layout/vList3"/>
    <dgm:cxn modelId="{2A1490A0-50C9-4282-AC19-F5505939A565}" type="presParOf" srcId="{D7BA8ED0-638D-4F35-B2CA-309EFC6D106B}" destId="{BB6F5C63-CCCA-4D11-B0F5-57947B9A5843}" srcOrd="30" destOrd="0" presId="urn:microsoft.com/office/officeart/2005/8/layout/vList3"/>
    <dgm:cxn modelId="{BC68118F-321E-49E1-96F8-0C8D10E93D71}" type="presParOf" srcId="{BB6F5C63-CCCA-4D11-B0F5-57947B9A5843}" destId="{524ED039-5F29-4C6F-ACCE-1F42F36682FF}" srcOrd="0" destOrd="0" presId="urn:microsoft.com/office/officeart/2005/8/layout/vList3"/>
    <dgm:cxn modelId="{1BA17BB6-07C2-4AA8-B9C2-B7CF1B6C9CA5}" type="presParOf" srcId="{BB6F5C63-CCCA-4D11-B0F5-57947B9A5843}" destId="{9D960AD7-56ED-44C1-B701-92260F132B58}" srcOrd="1" destOrd="0" presId="urn:microsoft.com/office/officeart/2005/8/layout/vList3"/>
    <dgm:cxn modelId="{53719148-F2C3-4785-93FC-54E9D4AFC437}" type="presParOf" srcId="{D7BA8ED0-638D-4F35-B2CA-309EFC6D106B}" destId="{D62231C6-4ADE-448F-ADF2-C3F5872D4D06}" srcOrd="31" destOrd="0" presId="urn:microsoft.com/office/officeart/2005/8/layout/vList3"/>
    <dgm:cxn modelId="{8E55BC36-D8E3-4CAB-A487-F0D3A0CF3E90}" type="presParOf" srcId="{D7BA8ED0-638D-4F35-B2CA-309EFC6D106B}" destId="{06CD5B1B-5BB0-40CE-B9F0-D5BDDE7A5955}" srcOrd="32" destOrd="0" presId="urn:microsoft.com/office/officeart/2005/8/layout/vList3"/>
    <dgm:cxn modelId="{0928DF64-8C34-42FC-869B-1A40EA7A8BC5}" type="presParOf" srcId="{06CD5B1B-5BB0-40CE-B9F0-D5BDDE7A5955}" destId="{B85518E5-55ED-47C8-812F-9E16A3453E59}" srcOrd="0" destOrd="0" presId="urn:microsoft.com/office/officeart/2005/8/layout/vList3"/>
    <dgm:cxn modelId="{B5D4BBB7-654C-4F47-A921-5B790AC64E0E}" type="presParOf" srcId="{06CD5B1B-5BB0-40CE-B9F0-D5BDDE7A5955}" destId="{646F6C68-8D11-4AC4-9FA5-C10C9ADFD69C}" srcOrd="1" destOrd="0" presId="urn:microsoft.com/office/officeart/2005/8/layout/vList3"/>
    <dgm:cxn modelId="{C05F7FFF-0005-4E55-A12A-E1D7820F8F06}" type="presParOf" srcId="{D7BA8ED0-638D-4F35-B2CA-309EFC6D106B}" destId="{64F44F25-FBD3-4CA8-9E3D-FD3D2ACE197C}" srcOrd="33" destOrd="0" presId="urn:microsoft.com/office/officeart/2005/8/layout/vList3"/>
    <dgm:cxn modelId="{CD3417D5-67E0-46DD-A944-5ABEE739EF07}" type="presParOf" srcId="{D7BA8ED0-638D-4F35-B2CA-309EFC6D106B}" destId="{BACAC8E5-593C-4A8A-9941-B9E74AFFC378}" srcOrd="34" destOrd="0" presId="urn:microsoft.com/office/officeart/2005/8/layout/vList3"/>
    <dgm:cxn modelId="{14BC12EC-B46A-4FC1-85EF-D73A543BBA04}" type="presParOf" srcId="{BACAC8E5-593C-4A8A-9941-B9E74AFFC378}" destId="{6C4B9D46-70C7-4A86-8DF0-09DC4DA57BDD}" srcOrd="0" destOrd="0" presId="urn:microsoft.com/office/officeart/2005/8/layout/vList3"/>
    <dgm:cxn modelId="{AC6D6B8F-9B30-4A0C-9C47-259C40FBF7CA}" type="presParOf" srcId="{BACAC8E5-593C-4A8A-9941-B9E74AFFC378}" destId="{BB23E2F9-AFED-4A8B-ABC5-A7CDCE1A13C8}" srcOrd="1" destOrd="0" presId="urn:microsoft.com/office/officeart/2005/8/layout/vList3"/>
    <dgm:cxn modelId="{7DE2AE88-F8D8-4EFE-A8D9-F36B0564AA82}" type="presParOf" srcId="{D7BA8ED0-638D-4F35-B2CA-309EFC6D106B}" destId="{41203EB4-27C1-477B-B807-D8DB60790836}" srcOrd="35" destOrd="0" presId="urn:microsoft.com/office/officeart/2005/8/layout/vList3"/>
    <dgm:cxn modelId="{13AD76AB-55BB-47B1-B9E4-575F728644F4}" type="presParOf" srcId="{D7BA8ED0-638D-4F35-B2CA-309EFC6D106B}" destId="{94F169DE-D804-44F5-B423-1D197B2CDD6B}" srcOrd="36" destOrd="0" presId="urn:microsoft.com/office/officeart/2005/8/layout/vList3"/>
    <dgm:cxn modelId="{18D60612-7B7D-4BB2-A7BE-DA8AB3A72A44}" type="presParOf" srcId="{94F169DE-D804-44F5-B423-1D197B2CDD6B}" destId="{33991FF8-2B8F-4D11-A040-0BE255173904}" srcOrd="0" destOrd="0" presId="urn:microsoft.com/office/officeart/2005/8/layout/vList3"/>
    <dgm:cxn modelId="{AD1640EF-D71F-4A67-9426-23741D875104}" type="presParOf" srcId="{94F169DE-D804-44F5-B423-1D197B2CDD6B}" destId="{FFB788AC-E525-49D8-A870-725060BFFAB9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107A60-1A6B-42DD-A100-7A308BA780D0}">
      <dsp:nvSpPr>
        <dsp:cNvPr id="0" name=""/>
        <dsp:cNvSpPr/>
      </dsp:nvSpPr>
      <dsp:spPr>
        <a:xfrm>
          <a:off x="898" y="1159059"/>
          <a:ext cx="754891" cy="377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i="0" kern="1200" smtClean="0"/>
            <a:t>1. Homepage</a:t>
          </a:r>
          <a:endParaRPr lang="en-IN" sz="800" kern="1200"/>
        </a:p>
      </dsp:txBody>
      <dsp:txXfrm>
        <a:off x="11953" y="1170114"/>
        <a:ext cx="732781" cy="355335"/>
      </dsp:txXfrm>
    </dsp:sp>
    <dsp:sp modelId="{78729B25-A618-40D5-A3DA-292C79E618BB}">
      <dsp:nvSpPr>
        <dsp:cNvPr id="0" name=""/>
        <dsp:cNvSpPr/>
      </dsp:nvSpPr>
      <dsp:spPr>
        <a:xfrm>
          <a:off x="30667" y="1536505"/>
          <a:ext cx="91440" cy="28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084"/>
              </a:lnTo>
              <a:lnTo>
                <a:pt x="121209" y="2830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540C9B-3396-4560-A698-162F847FDF30}">
      <dsp:nvSpPr>
        <dsp:cNvPr id="0" name=""/>
        <dsp:cNvSpPr/>
      </dsp:nvSpPr>
      <dsp:spPr>
        <a:xfrm>
          <a:off x="151876" y="1630866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Intro to Flinkit</a:t>
          </a:r>
          <a:endParaRPr lang="en-IN" sz="500" kern="1200"/>
        </a:p>
      </dsp:txBody>
      <dsp:txXfrm>
        <a:off x="162931" y="1641921"/>
        <a:ext cx="581802" cy="355335"/>
      </dsp:txXfrm>
    </dsp:sp>
    <dsp:sp modelId="{FEE321B3-7638-4BA7-9014-1B03C15F4D03}">
      <dsp:nvSpPr>
        <dsp:cNvPr id="0" name=""/>
        <dsp:cNvSpPr/>
      </dsp:nvSpPr>
      <dsp:spPr>
        <a:xfrm>
          <a:off x="30667" y="1536505"/>
          <a:ext cx="91440" cy="754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4891"/>
              </a:lnTo>
              <a:lnTo>
                <a:pt x="121209" y="754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40D9CF-7245-4011-AF0B-68A1FED6EC77}">
      <dsp:nvSpPr>
        <dsp:cNvPr id="0" name=""/>
        <dsp:cNvSpPr/>
      </dsp:nvSpPr>
      <dsp:spPr>
        <a:xfrm>
          <a:off x="151876" y="2102673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Highlights of the guide</a:t>
          </a:r>
          <a:endParaRPr lang="en-IN" sz="500" kern="1200"/>
        </a:p>
      </dsp:txBody>
      <dsp:txXfrm>
        <a:off x="162931" y="2113728"/>
        <a:ext cx="581802" cy="355335"/>
      </dsp:txXfrm>
    </dsp:sp>
    <dsp:sp modelId="{51B395F3-84CB-4589-91E5-284E030D62B1}">
      <dsp:nvSpPr>
        <dsp:cNvPr id="0" name=""/>
        <dsp:cNvSpPr/>
      </dsp:nvSpPr>
      <dsp:spPr>
        <a:xfrm>
          <a:off x="30667" y="1536505"/>
          <a:ext cx="91440" cy="1226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698"/>
              </a:lnTo>
              <a:lnTo>
                <a:pt x="121209" y="12266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F34D0-4F4B-458B-92B8-EF6C9ECB2EAC}">
      <dsp:nvSpPr>
        <dsp:cNvPr id="0" name=""/>
        <dsp:cNvSpPr/>
      </dsp:nvSpPr>
      <dsp:spPr>
        <a:xfrm>
          <a:off x="151876" y="2574480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Key CTAs (Explore Guide, Resources, Contact)</a:t>
          </a:r>
          <a:endParaRPr lang="en-IN" sz="500" kern="1200"/>
        </a:p>
      </dsp:txBody>
      <dsp:txXfrm>
        <a:off x="162931" y="2585535"/>
        <a:ext cx="581802" cy="355335"/>
      </dsp:txXfrm>
    </dsp:sp>
    <dsp:sp modelId="{457A4CAA-CC90-4684-B6DC-D01149B2FC90}">
      <dsp:nvSpPr>
        <dsp:cNvPr id="0" name=""/>
        <dsp:cNvSpPr/>
      </dsp:nvSpPr>
      <dsp:spPr>
        <a:xfrm>
          <a:off x="944512" y="1159059"/>
          <a:ext cx="754891" cy="377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i="0" kern="1200" smtClean="0"/>
            <a:t>2. About</a:t>
          </a:r>
          <a:endParaRPr lang="en-IN" sz="800" kern="1200"/>
        </a:p>
      </dsp:txBody>
      <dsp:txXfrm>
        <a:off x="955567" y="1170114"/>
        <a:ext cx="732781" cy="355335"/>
      </dsp:txXfrm>
    </dsp:sp>
    <dsp:sp modelId="{5472BFA6-4A35-4EF5-B674-A986DF0307F2}">
      <dsp:nvSpPr>
        <dsp:cNvPr id="0" name=""/>
        <dsp:cNvSpPr/>
      </dsp:nvSpPr>
      <dsp:spPr>
        <a:xfrm>
          <a:off x="974281" y="1536505"/>
          <a:ext cx="91440" cy="28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084"/>
              </a:lnTo>
              <a:lnTo>
                <a:pt x="121209" y="2830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5B9BD3-8575-48CD-A94C-6E9235AA4377}">
      <dsp:nvSpPr>
        <dsp:cNvPr id="0" name=""/>
        <dsp:cNvSpPr/>
      </dsp:nvSpPr>
      <dsp:spPr>
        <a:xfrm>
          <a:off x="1095490" y="1630866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What is Flinkit?</a:t>
          </a:r>
          <a:endParaRPr lang="en-IN" sz="500" kern="1200"/>
        </a:p>
      </dsp:txBody>
      <dsp:txXfrm>
        <a:off x="1106545" y="1641921"/>
        <a:ext cx="581802" cy="355335"/>
      </dsp:txXfrm>
    </dsp:sp>
    <dsp:sp modelId="{E9D8D5CC-2175-4B46-96F7-B399E74DB374}">
      <dsp:nvSpPr>
        <dsp:cNvPr id="0" name=""/>
        <dsp:cNvSpPr/>
      </dsp:nvSpPr>
      <dsp:spPr>
        <a:xfrm>
          <a:off x="974281" y="1536505"/>
          <a:ext cx="91440" cy="754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4891"/>
              </a:lnTo>
              <a:lnTo>
                <a:pt x="121209" y="754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24FDE4-757C-45B6-9ECF-342475D8BE9D}">
      <dsp:nvSpPr>
        <dsp:cNvPr id="0" name=""/>
        <dsp:cNvSpPr/>
      </dsp:nvSpPr>
      <dsp:spPr>
        <a:xfrm>
          <a:off x="1095490" y="2102673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Problem Statements &amp; Objectives</a:t>
          </a:r>
          <a:endParaRPr lang="en-IN" sz="500" kern="1200"/>
        </a:p>
      </dsp:txBody>
      <dsp:txXfrm>
        <a:off x="1106545" y="2113728"/>
        <a:ext cx="581802" cy="355335"/>
      </dsp:txXfrm>
    </dsp:sp>
    <dsp:sp modelId="{6DC57677-C039-49B5-BE82-71D8BA9176C8}">
      <dsp:nvSpPr>
        <dsp:cNvPr id="0" name=""/>
        <dsp:cNvSpPr/>
      </dsp:nvSpPr>
      <dsp:spPr>
        <a:xfrm>
          <a:off x="974281" y="1536505"/>
          <a:ext cx="91440" cy="1226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698"/>
              </a:lnTo>
              <a:lnTo>
                <a:pt x="121209" y="12266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6D68C52-967F-461A-84D9-D2A06A0E1345}">
      <dsp:nvSpPr>
        <dsp:cNvPr id="0" name=""/>
        <dsp:cNvSpPr/>
      </dsp:nvSpPr>
      <dsp:spPr>
        <a:xfrm>
          <a:off x="1095490" y="2574480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Why content &amp; visual strategy matter</a:t>
          </a:r>
          <a:endParaRPr lang="en-IN" sz="500" kern="1200"/>
        </a:p>
      </dsp:txBody>
      <dsp:txXfrm>
        <a:off x="1106545" y="2585535"/>
        <a:ext cx="581802" cy="355335"/>
      </dsp:txXfrm>
    </dsp:sp>
    <dsp:sp modelId="{9C358458-F7A7-4802-A7B8-6E1CC67906F5}">
      <dsp:nvSpPr>
        <dsp:cNvPr id="0" name=""/>
        <dsp:cNvSpPr/>
      </dsp:nvSpPr>
      <dsp:spPr>
        <a:xfrm>
          <a:off x="1888126" y="1159059"/>
          <a:ext cx="754891" cy="377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i="0" kern="1200" smtClean="0"/>
            <a:t>3. The Guide</a:t>
          </a:r>
          <a:endParaRPr lang="en-IN" sz="800" kern="1200"/>
        </a:p>
      </dsp:txBody>
      <dsp:txXfrm>
        <a:off x="1899181" y="1170114"/>
        <a:ext cx="732781" cy="355335"/>
      </dsp:txXfrm>
    </dsp:sp>
    <dsp:sp modelId="{8E50B166-6DF0-4673-9F2B-4211706E7579}">
      <dsp:nvSpPr>
        <dsp:cNvPr id="0" name=""/>
        <dsp:cNvSpPr/>
      </dsp:nvSpPr>
      <dsp:spPr>
        <a:xfrm>
          <a:off x="1917895" y="1536505"/>
          <a:ext cx="91440" cy="28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084"/>
              </a:lnTo>
              <a:lnTo>
                <a:pt x="121209" y="2830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9DE25C-4428-45EE-B742-487747273947}">
      <dsp:nvSpPr>
        <dsp:cNvPr id="0" name=""/>
        <dsp:cNvSpPr/>
      </dsp:nvSpPr>
      <dsp:spPr>
        <a:xfrm>
          <a:off x="2039104" y="1630866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1" i="0" kern="1200" smtClean="0"/>
            <a:t>Content Planning</a:t>
          </a:r>
          <a:r>
            <a:rPr lang="en-IN" sz="500" b="0" i="0" kern="1200" smtClean="0"/>
            <a:t>(frameworks, calendar, workflow)</a:t>
          </a:r>
          <a:endParaRPr lang="en-IN" sz="500" kern="1200"/>
        </a:p>
      </dsp:txBody>
      <dsp:txXfrm>
        <a:off x="2050159" y="1641921"/>
        <a:ext cx="581802" cy="355335"/>
      </dsp:txXfrm>
    </dsp:sp>
    <dsp:sp modelId="{BC82D2EF-C1CF-4F3D-8D21-0DCA1CBCCD8A}">
      <dsp:nvSpPr>
        <dsp:cNvPr id="0" name=""/>
        <dsp:cNvSpPr/>
      </dsp:nvSpPr>
      <dsp:spPr>
        <a:xfrm>
          <a:off x="1917895" y="1536505"/>
          <a:ext cx="91440" cy="754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4891"/>
              </a:lnTo>
              <a:lnTo>
                <a:pt x="121209" y="754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BE9158-30FC-4B7B-8893-BFC90032A4E0}">
      <dsp:nvSpPr>
        <dsp:cNvPr id="0" name=""/>
        <dsp:cNvSpPr/>
      </dsp:nvSpPr>
      <dsp:spPr>
        <a:xfrm>
          <a:off x="2039104" y="2102673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1" i="0" kern="1200" smtClean="0"/>
            <a:t>Visual Strategy</a:t>
          </a:r>
          <a:r>
            <a:rPr lang="en-IN" sz="500" b="0" i="0" kern="1200" smtClean="0"/>
            <a:t> (branding, storytelling, case studies)</a:t>
          </a:r>
          <a:endParaRPr lang="en-IN" sz="500" kern="1200"/>
        </a:p>
      </dsp:txBody>
      <dsp:txXfrm>
        <a:off x="2050159" y="2113728"/>
        <a:ext cx="581802" cy="355335"/>
      </dsp:txXfrm>
    </dsp:sp>
    <dsp:sp modelId="{39389803-D8F0-4F63-9894-4A0FC8788425}">
      <dsp:nvSpPr>
        <dsp:cNvPr id="0" name=""/>
        <dsp:cNvSpPr/>
      </dsp:nvSpPr>
      <dsp:spPr>
        <a:xfrm>
          <a:off x="1917895" y="1536505"/>
          <a:ext cx="91440" cy="1226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698"/>
              </a:lnTo>
              <a:lnTo>
                <a:pt x="121209" y="12266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CC996A-A210-4259-AC54-0FDD3E511E1C}">
      <dsp:nvSpPr>
        <dsp:cNvPr id="0" name=""/>
        <dsp:cNvSpPr/>
      </dsp:nvSpPr>
      <dsp:spPr>
        <a:xfrm>
          <a:off x="2039104" y="2574480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1" i="0" kern="1200" smtClean="0"/>
            <a:t>Tools &amp; Resources</a:t>
          </a:r>
          <a:r>
            <a:rPr lang="en-IN" sz="500" b="0" i="0" kern="1200" smtClean="0"/>
            <a:t>(templates, recommended tools, downloads) 		</a:t>
          </a:r>
          <a:endParaRPr lang="en-IN" sz="500" kern="1200"/>
        </a:p>
      </dsp:txBody>
      <dsp:txXfrm>
        <a:off x="2050159" y="2585535"/>
        <a:ext cx="581802" cy="355335"/>
      </dsp:txXfrm>
    </dsp:sp>
    <dsp:sp modelId="{48A71899-B63B-4E8C-A27F-F925A7A4B989}">
      <dsp:nvSpPr>
        <dsp:cNvPr id="0" name=""/>
        <dsp:cNvSpPr/>
      </dsp:nvSpPr>
      <dsp:spPr>
        <a:xfrm>
          <a:off x="2831740" y="1159059"/>
          <a:ext cx="754891" cy="377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i="0" kern="1200" smtClean="0"/>
            <a:t>4. Approaches &amp; Methodology</a:t>
          </a:r>
          <a:endParaRPr lang="en-IN" sz="800" kern="1200"/>
        </a:p>
      </dsp:txBody>
      <dsp:txXfrm>
        <a:off x="2842795" y="1170114"/>
        <a:ext cx="732781" cy="355335"/>
      </dsp:txXfrm>
    </dsp:sp>
    <dsp:sp modelId="{FD000670-7842-4D07-8F3A-5379C50F2819}">
      <dsp:nvSpPr>
        <dsp:cNvPr id="0" name=""/>
        <dsp:cNvSpPr/>
      </dsp:nvSpPr>
      <dsp:spPr>
        <a:xfrm>
          <a:off x="2861509" y="1536505"/>
          <a:ext cx="91440" cy="28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084"/>
              </a:lnTo>
              <a:lnTo>
                <a:pt x="121209" y="2830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DF1179-9F3B-428E-9798-F1D089757B6F}">
      <dsp:nvSpPr>
        <dsp:cNvPr id="0" name=""/>
        <dsp:cNvSpPr/>
      </dsp:nvSpPr>
      <dsp:spPr>
        <a:xfrm>
          <a:off x="2982718" y="1630866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Research &amp; Insights</a:t>
          </a:r>
          <a:endParaRPr lang="en-IN" sz="500" kern="1200"/>
        </a:p>
      </dsp:txBody>
      <dsp:txXfrm>
        <a:off x="2993773" y="1641921"/>
        <a:ext cx="581802" cy="355335"/>
      </dsp:txXfrm>
    </dsp:sp>
    <dsp:sp modelId="{EB6A797F-0A7D-47A5-BE56-1E691713F488}">
      <dsp:nvSpPr>
        <dsp:cNvPr id="0" name=""/>
        <dsp:cNvSpPr/>
      </dsp:nvSpPr>
      <dsp:spPr>
        <a:xfrm>
          <a:off x="2861509" y="1536505"/>
          <a:ext cx="91440" cy="754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4891"/>
              </a:lnTo>
              <a:lnTo>
                <a:pt x="121209" y="754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A51FE2A-2519-4971-8DCD-003A1DF0B0D1}">
      <dsp:nvSpPr>
        <dsp:cNvPr id="0" name=""/>
        <dsp:cNvSpPr/>
      </dsp:nvSpPr>
      <dsp:spPr>
        <a:xfrm>
          <a:off x="2982718" y="2102673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Strategy Development</a:t>
          </a:r>
          <a:endParaRPr lang="en-IN" sz="500" kern="1200"/>
        </a:p>
      </dsp:txBody>
      <dsp:txXfrm>
        <a:off x="2993773" y="2113728"/>
        <a:ext cx="581802" cy="355335"/>
      </dsp:txXfrm>
    </dsp:sp>
    <dsp:sp modelId="{ECEB285B-DA57-42A9-AABB-C2BE38BEBF05}">
      <dsp:nvSpPr>
        <dsp:cNvPr id="0" name=""/>
        <dsp:cNvSpPr/>
      </dsp:nvSpPr>
      <dsp:spPr>
        <a:xfrm>
          <a:off x="2861509" y="1536505"/>
          <a:ext cx="91440" cy="1226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698"/>
              </a:lnTo>
              <a:lnTo>
                <a:pt x="121209" y="12266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078AA97-84B9-4883-96CD-8B03A9AC589C}">
      <dsp:nvSpPr>
        <dsp:cNvPr id="0" name=""/>
        <dsp:cNvSpPr/>
      </dsp:nvSpPr>
      <dsp:spPr>
        <a:xfrm>
          <a:off x="2982718" y="2574480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Optimization &amp; Tracking</a:t>
          </a:r>
          <a:endParaRPr lang="en-IN" sz="500" kern="1200"/>
        </a:p>
      </dsp:txBody>
      <dsp:txXfrm>
        <a:off x="2993773" y="2585535"/>
        <a:ext cx="581802" cy="355335"/>
      </dsp:txXfrm>
    </dsp:sp>
    <dsp:sp modelId="{BA978CB2-517C-470B-9562-7876C852BBE7}">
      <dsp:nvSpPr>
        <dsp:cNvPr id="0" name=""/>
        <dsp:cNvSpPr/>
      </dsp:nvSpPr>
      <dsp:spPr>
        <a:xfrm>
          <a:off x="3775354" y="1159059"/>
          <a:ext cx="754891" cy="377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i="0" kern="1200" smtClean="0"/>
            <a:t>5. Blog / Insights	</a:t>
          </a:r>
          <a:endParaRPr lang="en-IN" sz="800" kern="1200"/>
        </a:p>
      </dsp:txBody>
      <dsp:txXfrm>
        <a:off x="3786409" y="1170114"/>
        <a:ext cx="732781" cy="355335"/>
      </dsp:txXfrm>
    </dsp:sp>
    <dsp:sp modelId="{5163AFB5-9D88-4861-B836-82C34A773D62}">
      <dsp:nvSpPr>
        <dsp:cNvPr id="0" name=""/>
        <dsp:cNvSpPr/>
      </dsp:nvSpPr>
      <dsp:spPr>
        <a:xfrm>
          <a:off x="3805123" y="1536505"/>
          <a:ext cx="91440" cy="28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084"/>
              </a:lnTo>
              <a:lnTo>
                <a:pt x="121209" y="2830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3F1DB4-9A69-4BA7-9530-DD3755244D8B}">
      <dsp:nvSpPr>
        <dsp:cNvPr id="0" name=""/>
        <dsp:cNvSpPr/>
      </dsp:nvSpPr>
      <dsp:spPr>
        <a:xfrm>
          <a:off x="3926332" y="1630866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Articles</a:t>
          </a:r>
          <a:endParaRPr lang="en-IN" sz="500" kern="1200"/>
        </a:p>
      </dsp:txBody>
      <dsp:txXfrm>
        <a:off x="3937387" y="1641921"/>
        <a:ext cx="581802" cy="355335"/>
      </dsp:txXfrm>
    </dsp:sp>
    <dsp:sp modelId="{B438883C-C28D-4995-A2DE-B3372B3B05BC}">
      <dsp:nvSpPr>
        <dsp:cNvPr id="0" name=""/>
        <dsp:cNvSpPr/>
      </dsp:nvSpPr>
      <dsp:spPr>
        <a:xfrm>
          <a:off x="3805123" y="1536505"/>
          <a:ext cx="91440" cy="754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4891"/>
              </a:lnTo>
              <a:lnTo>
                <a:pt x="121209" y="754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EBE3DF-83C4-4F82-B884-7E9CF11BB8DB}">
      <dsp:nvSpPr>
        <dsp:cNvPr id="0" name=""/>
        <dsp:cNvSpPr/>
      </dsp:nvSpPr>
      <dsp:spPr>
        <a:xfrm>
          <a:off x="3926332" y="2102673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tips</a:t>
          </a:r>
          <a:endParaRPr lang="en-IN" sz="500" kern="1200"/>
        </a:p>
      </dsp:txBody>
      <dsp:txXfrm>
        <a:off x="3937387" y="2113728"/>
        <a:ext cx="581802" cy="355335"/>
      </dsp:txXfrm>
    </dsp:sp>
    <dsp:sp modelId="{2A76CA9E-1E41-4CDC-890B-82449F75E896}">
      <dsp:nvSpPr>
        <dsp:cNvPr id="0" name=""/>
        <dsp:cNvSpPr/>
      </dsp:nvSpPr>
      <dsp:spPr>
        <a:xfrm>
          <a:off x="3805123" y="1536505"/>
          <a:ext cx="91440" cy="1226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698"/>
              </a:lnTo>
              <a:lnTo>
                <a:pt x="121209" y="12266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02C03E7-86E7-4B08-BF79-1558692721B2}">
      <dsp:nvSpPr>
        <dsp:cNvPr id="0" name=""/>
        <dsp:cNvSpPr/>
      </dsp:nvSpPr>
      <dsp:spPr>
        <a:xfrm>
          <a:off x="3926332" y="2574480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case studies</a:t>
          </a:r>
          <a:endParaRPr lang="en-IN" sz="500" kern="1200"/>
        </a:p>
      </dsp:txBody>
      <dsp:txXfrm>
        <a:off x="3937387" y="2585535"/>
        <a:ext cx="581802" cy="355335"/>
      </dsp:txXfrm>
    </dsp:sp>
    <dsp:sp modelId="{D6CAC8B8-2453-467A-8730-E1286220FF03}">
      <dsp:nvSpPr>
        <dsp:cNvPr id="0" name=""/>
        <dsp:cNvSpPr/>
      </dsp:nvSpPr>
      <dsp:spPr>
        <a:xfrm>
          <a:off x="4718968" y="1159059"/>
          <a:ext cx="754891" cy="377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i="0" kern="1200" smtClean="0"/>
            <a:t>6. Resources / Downloads</a:t>
          </a:r>
          <a:endParaRPr lang="en-IN" sz="800" kern="1200"/>
        </a:p>
      </dsp:txBody>
      <dsp:txXfrm>
        <a:off x="4730023" y="1170114"/>
        <a:ext cx="732781" cy="355335"/>
      </dsp:txXfrm>
    </dsp:sp>
    <dsp:sp modelId="{F83C01E3-77F4-4E51-AA6C-0E758ACD7D4D}">
      <dsp:nvSpPr>
        <dsp:cNvPr id="0" name=""/>
        <dsp:cNvSpPr/>
      </dsp:nvSpPr>
      <dsp:spPr>
        <a:xfrm>
          <a:off x="4748737" y="1536505"/>
          <a:ext cx="91440" cy="28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084"/>
              </a:lnTo>
              <a:lnTo>
                <a:pt x="121209" y="2830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7E9C93E-7E94-40F2-93F3-BBFAB38D47C4}">
      <dsp:nvSpPr>
        <dsp:cNvPr id="0" name=""/>
        <dsp:cNvSpPr/>
      </dsp:nvSpPr>
      <dsp:spPr>
        <a:xfrm>
          <a:off x="4869946" y="1630866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Free templates</a:t>
          </a:r>
          <a:endParaRPr lang="en-IN" sz="500" kern="1200"/>
        </a:p>
      </dsp:txBody>
      <dsp:txXfrm>
        <a:off x="4881001" y="1641921"/>
        <a:ext cx="581802" cy="355335"/>
      </dsp:txXfrm>
    </dsp:sp>
    <dsp:sp modelId="{C7E59109-E975-40B8-A0F6-9F4B8CC484C6}">
      <dsp:nvSpPr>
        <dsp:cNvPr id="0" name=""/>
        <dsp:cNvSpPr/>
      </dsp:nvSpPr>
      <dsp:spPr>
        <a:xfrm>
          <a:off x="4748737" y="1536505"/>
          <a:ext cx="91440" cy="754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4891"/>
              </a:lnTo>
              <a:lnTo>
                <a:pt x="121209" y="754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C8416D-0709-453E-8B2A-37C739964F00}">
      <dsp:nvSpPr>
        <dsp:cNvPr id="0" name=""/>
        <dsp:cNvSpPr/>
      </dsp:nvSpPr>
      <dsp:spPr>
        <a:xfrm>
          <a:off x="4869946" y="2102673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infographics</a:t>
          </a:r>
          <a:endParaRPr lang="en-IN" sz="500" kern="1200"/>
        </a:p>
      </dsp:txBody>
      <dsp:txXfrm>
        <a:off x="4881001" y="2113728"/>
        <a:ext cx="581802" cy="355335"/>
      </dsp:txXfrm>
    </dsp:sp>
    <dsp:sp modelId="{51439EAC-D9DC-4947-87C7-67BAA1B1875C}">
      <dsp:nvSpPr>
        <dsp:cNvPr id="0" name=""/>
        <dsp:cNvSpPr/>
      </dsp:nvSpPr>
      <dsp:spPr>
        <a:xfrm>
          <a:off x="4748737" y="1536505"/>
          <a:ext cx="91440" cy="1226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698"/>
              </a:lnTo>
              <a:lnTo>
                <a:pt x="121209" y="12266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2056A2-9F55-4F6B-8623-2DD04D6686A6}">
      <dsp:nvSpPr>
        <dsp:cNvPr id="0" name=""/>
        <dsp:cNvSpPr/>
      </dsp:nvSpPr>
      <dsp:spPr>
        <a:xfrm>
          <a:off x="4869946" y="2574480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e-books</a:t>
          </a:r>
          <a:endParaRPr lang="en-IN" sz="500" kern="1200"/>
        </a:p>
      </dsp:txBody>
      <dsp:txXfrm>
        <a:off x="4881001" y="2585535"/>
        <a:ext cx="581802" cy="355335"/>
      </dsp:txXfrm>
    </dsp:sp>
    <dsp:sp modelId="{17109CF5-5C84-4F0C-ACAB-3EE6FD19AE6A}">
      <dsp:nvSpPr>
        <dsp:cNvPr id="0" name=""/>
        <dsp:cNvSpPr/>
      </dsp:nvSpPr>
      <dsp:spPr>
        <a:xfrm>
          <a:off x="5662582" y="1159059"/>
          <a:ext cx="754891" cy="377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i="0" kern="1200" smtClean="0"/>
            <a:t>7. Contact / Support</a:t>
          </a:r>
          <a:endParaRPr lang="en-IN" sz="800" kern="1200"/>
        </a:p>
      </dsp:txBody>
      <dsp:txXfrm>
        <a:off x="5673637" y="1170114"/>
        <a:ext cx="732781" cy="355335"/>
      </dsp:txXfrm>
    </dsp:sp>
    <dsp:sp modelId="{E75135BE-1570-4EAC-9AED-FA357FDE5166}">
      <dsp:nvSpPr>
        <dsp:cNvPr id="0" name=""/>
        <dsp:cNvSpPr/>
      </dsp:nvSpPr>
      <dsp:spPr>
        <a:xfrm>
          <a:off x="5692351" y="1536505"/>
          <a:ext cx="91440" cy="28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084"/>
              </a:lnTo>
              <a:lnTo>
                <a:pt x="121209" y="2830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155C5C-0A88-439D-84E9-C1AC718EA331}">
      <dsp:nvSpPr>
        <dsp:cNvPr id="0" name=""/>
        <dsp:cNvSpPr/>
      </dsp:nvSpPr>
      <dsp:spPr>
        <a:xfrm>
          <a:off x="5813560" y="1630866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Contact form </a:t>
          </a:r>
          <a:endParaRPr lang="en-IN" sz="500" kern="1200"/>
        </a:p>
      </dsp:txBody>
      <dsp:txXfrm>
        <a:off x="5824615" y="1641921"/>
        <a:ext cx="581802" cy="355335"/>
      </dsp:txXfrm>
    </dsp:sp>
    <dsp:sp modelId="{FAC1C4C9-A5C3-4F5A-B99B-D3DE933D6519}">
      <dsp:nvSpPr>
        <dsp:cNvPr id="0" name=""/>
        <dsp:cNvSpPr/>
      </dsp:nvSpPr>
      <dsp:spPr>
        <a:xfrm>
          <a:off x="5692351" y="1536505"/>
          <a:ext cx="91440" cy="754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4891"/>
              </a:lnTo>
              <a:lnTo>
                <a:pt x="121209" y="754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10CEDB-47C3-41BF-93D2-DEE549DCE7A8}">
      <dsp:nvSpPr>
        <dsp:cNvPr id="0" name=""/>
        <dsp:cNvSpPr/>
      </dsp:nvSpPr>
      <dsp:spPr>
        <a:xfrm>
          <a:off x="5813560" y="2102673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FAQs</a:t>
          </a:r>
          <a:endParaRPr lang="en-IN" sz="500" kern="1200"/>
        </a:p>
      </dsp:txBody>
      <dsp:txXfrm>
        <a:off x="5824615" y="2113728"/>
        <a:ext cx="581802" cy="355335"/>
      </dsp:txXfrm>
    </dsp:sp>
    <dsp:sp modelId="{3D6BB767-F66B-4EE4-998A-47F359B3B0D8}">
      <dsp:nvSpPr>
        <dsp:cNvPr id="0" name=""/>
        <dsp:cNvSpPr/>
      </dsp:nvSpPr>
      <dsp:spPr>
        <a:xfrm>
          <a:off x="5692351" y="1536505"/>
          <a:ext cx="91440" cy="1226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698"/>
              </a:lnTo>
              <a:lnTo>
                <a:pt x="121209" y="12266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B619DCD-ED34-4750-95AA-C1581F5579DF}">
      <dsp:nvSpPr>
        <dsp:cNvPr id="0" name=""/>
        <dsp:cNvSpPr/>
      </dsp:nvSpPr>
      <dsp:spPr>
        <a:xfrm>
          <a:off x="5813560" y="2574480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helpdesk </a:t>
          </a:r>
          <a:endParaRPr lang="en-IN" sz="500" kern="1200"/>
        </a:p>
      </dsp:txBody>
      <dsp:txXfrm>
        <a:off x="5824615" y="2585535"/>
        <a:ext cx="581802" cy="355335"/>
      </dsp:txXfrm>
    </dsp:sp>
    <dsp:sp modelId="{B73DDE6B-8D1A-40D6-A3E9-E9EF052586ED}">
      <dsp:nvSpPr>
        <dsp:cNvPr id="0" name=""/>
        <dsp:cNvSpPr/>
      </dsp:nvSpPr>
      <dsp:spPr>
        <a:xfrm>
          <a:off x="5692351" y="1536505"/>
          <a:ext cx="91440" cy="169850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98505"/>
              </a:lnTo>
              <a:lnTo>
                <a:pt x="121209" y="1698505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640CC33-02ED-456B-9A9F-36E7D4D5CF7C}">
      <dsp:nvSpPr>
        <dsp:cNvPr id="0" name=""/>
        <dsp:cNvSpPr/>
      </dsp:nvSpPr>
      <dsp:spPr>
        <a:xfrm>
          <a:off x="5813560" y="3046287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social media</a:t>
          </a:r>
          <a:endParaRPr lang="en-IN" sz="500" kern="1200"/>
        </a:p>
      </dsp:txBody>
      <dsp:txXfrm>
        <a:off x="5824615" y="3057342"/>
        <a:ext cx="581802" cy="355335"/>
      </dsp:txXfrm>
    </dsp:sp>
    <dsp:sp modelId="{8460EEA5-396E-48FF-9ACF-01E69D2E05DB}">
      <dsp:nvSpPr>
        <dsp:cNvPr id="0" name=""/>
        <dsp:cNvSpPr/>
      </dsp:nvSpPr>
      <dsp:spPr>
        <a:xfrm>
          <a:off x="6606196" y="1159059"/>
          <a:ext cx="754891" cy="37744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5240" tIns="10160" rIns="15240" bIns="10160" numCol="1" spcCol="1270" anchor="ctr" anchorCtr="0">
          <a:noAutofit/>
        </a:bodyPr>
        <a:lstStyle/>
        <a:p>
          <a:pPr lvl="0" algn="ctr" defTabSz="355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800" b="1" i="0" kern="1200" smtClean="0"/>
            <a:t>8. Footer</a:t>
          </a:r>
          <a:endParaRPr lang="en-IN" sz="800" kern="1200"/>
        </a:p>
      </dsp:txBody>
      <dsp:txXfrm>
        <a:off x="6617251" y="1170114"/>
        <a:ext cx="732781" cy="355335"/>
      </dsp:txXfrm>
    </dsp:sp>
    <dsp:sp modelId="{20D1C4CF-3DD1-4261-A3B9-128E94ABB46A}">
      <dsp:nvSpPr>
        <dsp:cNvPr id="0" name=""/>
        <dsp:cNvSpPr/>
      </dsp:nvSpPr>
      <dsp:spPr>
        <a:xfrm>
          <a:off x="6635965" y="1536505"/>
          <a:ext cx="91440" cy="28308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83084"/>
              </a:lnTo>
              <a:lnTo>
                <a:pt x="121209" y="283084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F34ED96-975E-45FC-B698-346AF307E130}">
      <dsp:nvSpPr>
        <dsp:cNvPr id="0" name=""/>
        <dsp:cNvSpPr/>
      </dsp:nvSpPr>
      <dsp:spPr>
        <a:xfrm>
          <a:off x="6757174" y="1630866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Quick links</a:t>
          </a:r>
          <a:endParaRPr lang="en-IN" sz="500" kern="1200"/>
        </a:p>
      </dsp:txBody>
      <dsp:txXfrm>
        <a:off x="6768229" y="1641921"/>
        <a:ext cx="581802" cy="355335"/>
      </dsp:txXfrm>
    </dsp:sp>
    <dsp:sp modelId="{15C60231-8876-4BB5-8FCA-A544C14C923A}">
      <dsp:nvSpPr>
        <dsp:cNvPr id="0" name=""/>
        <dsp:cNvSpPr/>
      </dsp:nvSpPr>
      <dsp:spPr>
        <a:xfrm>
          <a:off x="6635965" y="1536505"/>
          <a:ext cx="91440" cy="75489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54891"/>
              </a:lnTo>
              <a:lnTo>
                <a:pt x="121209" y="754891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C077FB-CCE7-4F91-B914-921D83A96D2A}">
      <dsp:nvSpPr>
        <dsp:cNvPr id="0" name=""/>
        <dsp:cNvSpPr/>
      </dsp:nvSpPr>
      <dsp:spPr>
        <a:xfrm>
          <a:off x="6757174" y="2102673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smtClean="0"/>
            <a:t>social media</a:t>
          </a:r>
          <a:endParaRPr lang="en-IN" sz="500" kern="1200"/>
        </a:p>
      </dsp:txBody>
      <dsp:txXfrm>
        <a:off x="6768229" y="2113728"/>
        <a:ext cx="581802" cy="355335"/>
      </dsp:txXfrm>
    </dsp:sp>
    <dsp:sp modelId="{4383D4FA-B5F8-4514-8DB8-91A7A1467CC4}">
      <dsp:nvSpPr>
        <dsp:cNvPr id="0" name=""/>
        <dsp:cNvSpPr/>
      </dsp:nvSpPr>
      <dsp:spPr>
        <a:xfrm>
          <a:off x="6635965" y="1536505"/>
          <a:ext cx="91440" cy="122669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26698"/>
              </a:lnTo>
              <a:lnTo>
                <a:pt x="121209" y="1226698"/>
              </a:lnTo>
            </a:path>
          </a:pathLst>
        </a:cu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23C71E-B08B-448F-8E79-9B903C21E8EC}">
      <dsp:nvSpPr>
        <dsp:cNvPr id="0" name=""/>
        <dsp:cNvSpPr/>
      </dsp:nvSpPr>
      <dsp:spPr>
        <a:xfrm>
          <a:off x="6757174" y="2574480"/>
          <a:ext cx="603912" cy="37744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9525" tIns="6350" rIns="9525" bIns="63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500" b="0" i="0" kern="1200" dirty="0" smtClean="0"/>
            <a:t>privacy &amp; terms</a:t>
          </a:r>
          <a:endParaRPr lang="en-IN" sz="500" kern="1200" dirty="0"/>
        </a:p>
      </dsp:txBody>
      <dsp:txXfrm>
        <a:off x="6768229" y="2585535"/>
        <a:ext cx="581802" cy="355335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1A80C0C-02E4-4D75-BE56-4C384DCBA352}">
      <dsp:nvSpPr>
        <dsp:cNvPr id="0" name=""/>
        <dsp:cNvSpPr/>
      </dsp:nvSpPr>
      <dsp:spPr>
        <a:xfrm>
          <a:off x="0" y="27714"/>
          <a:ext cx="3993401" cy="3993401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4B692A-ED9B-415F-853A-029C4DF34091}">
      <dsp:nvSpPr>
        <dsp:cNvPr id="0" name=""/>
        <dsp:cNvSpPr/>
      </dsp:nvSpPr>
      <dsp:spPr>
        <a:xfrm>
          <a:off x="261616" y="417495"/>
          <a:ext cx="1557426" cy="1557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smtClean="0"/>
            <a:t>Hero Section</a:t>
          </a:r>
          <a:endParaRPr lang="en-I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smtClean="0"/>
            <a:t>Product name + tagline (“Plan Smarter, Execute Better”)</a:t>
          </a:r>
          <a:endParaRPr lang="en-I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smtClean="0"/>
            <a:t>CTA button: [Download Now]</a:t>
          </a:r>
          <a:endParaRPr lang="en-IN" sz="900" kern="1200"/>
        </a:p>
      </dsp:txBody>
      <dsp:txXfrm>
        <a:off x="337643" y="493522"/>
        <a:ext cx="1405372" cy="1405372"/>
      </dsp:txXfrm>
    </dsp:sp>
    <dsp:sp modelId="{70B6FC67-40D8-434D-8E6A-33F70A1B60EE}">
      <dsp:nvSpPr>
        <dsp:cNvPr id="0" name=""/>
        <dsp:cNvSpPr/>
      </dsp:nvSpPr>
      <dsp:spPr>
        <a:xfrm>
          <a:off x="2153582" y="438271"/>
          <a:ext cx="1557426" cy="1557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smtClean="0"/>
            <a:t>Product Overview</a:t>
          </a:r>
          <a:endParaRPr lang="en-I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dirty="0" smtClean="0"/>
            <a:t>Short description of what the templates are</a:t>
          </a:r>
          <a:endParaRPr lang="en-IN" sz="900" kern="1200" dirty="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smtClean="0"/>
            <a:t>Who it’s for (marketers, creators, teams)</a:t>
          </a:r>
          <a:endParaRPr lang="en-IN" sz="900" kern="1200"/>
        </a:p>
      </dsp:txBody>
      <dsp:txXfrm>
        <a:off x="2229609" y="514298"/>
        <a:ext cx="1405372" cy="1405372"/>
      </dsp:txXfrm>
    </dsp:sp>
    <dsp:sp modelId="{F0010358-F298-4A4D-83A4-A89C357680B6}">
      <dsp:nvSpPr>
        <dsp:cNvPr id="0" name=""/>
        <dsp:cNvSpPr/>
      </dsp:nvSpPr>
      <dsp:spPr>
        <a:xfrm>
          <a:off x="303168" y="2240187"/>
          <a:ext cx="1557426" cy="1557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smtClean="0"/>
            <a:t>Key Features</a:t>
          </a:r>
          <a:endParaRPr lang="en-I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smtClean="0"/>
            <a:t>Ready-to-use (Excel, Google Sheets, Notion)</a:t>
          </a:r>
          <a:endParaRPr lang="en-I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smtClean="0"/>
            <a:t>Monthly, quarterly, annual versions</a:t>
          </a:r>
          <a:endParaRPr lang="en-I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smtClean="0"/>
            <a:t>Built-in KPIs &amp; campaign tracking</a:t>
          </a:r>
          <a:endParaRPr lang="en-I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smtClean="0"/>
            <a:t>Editable &amp; customizable</a:t>
          </a:r>
          <a:endParaRPr lang="en-IN" sz="900" kern="1200"/>
        </a:p>
      </dsp:txBody>
      <dsp:txXfrm>
        <a:off x="379195" y="2316214"/>
        <a:ext cx="1405372" cy="1405372"/>
      </dsp:txXfrm>
    </dsp:sp>
    <dsp:sp modelId="{E42BA6FC-C6B7-4972-8CC9-2B3BCA728098}">
      <dsp:nvSpPr>
        <dsp:cNvPr id="0" name=""/>
        <dsp:cNvSpPr/>
      </dsp:nvSpPr>
      <dsp:spPr>
        <a:xfrm>
          <a:off x="2181289" y="2226341"/>
          <a:ext cx="1557426" cy="155742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t" anchorCtr="0">
          <a:noAutofit/>
        </a:bodyPr>
        <a:lstStyle/>
        <a:p>
          <a:pPr lvl="0" algn="l" defTabSz="533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200" b="1" i="0" kern="1200" smtClean="0"/>
            <a:t>What’s Inside</a:t>
          </a:r>
          <a:endParaRPr lang="en-IN" sz="12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smtClean="0"/>
            <a:t>Monthly Content Calendar</a:t>
          </a:r>
          <a:endParaRPr lang="en-I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smtClean="0"/>
            <a:t>Quarterly Campaign Planner</a:t>
          </a:r>
          <a:endParaRPr lang="en-IN" sz="900" kern="1200"/>
        </a:p>
        <a:p>
          <a:pPr marL="57150" lvl="1" indent="-57150" algn="l" defTabSz="4000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900" b="0" i="0" kern="1200" smtClean="0"/>
            <a:t>Annual Roadmap</a:t>
          </a:r>
          <a:endParaRPr lang="en-IN" sz="900" kern="1200"/>
        </a:p>
      </dsp:txBody>
      <dsp:txXfrm>
        <a:off x="2257316" y="2302368"/>
        <a:ext cx="1405372" cy="140537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EB1926-4886-449D-AB9B-2BDDDB2C1A53}">
      <dsp:nvSpPr>
        <dsp:cNvPr id="0" name=""/>
        <dsp:cNvSpPr/>
      </dsp:nvSpPr>
      <dsp:spPr>
        <a:xfrm>
          <a:off x="68283" y="0"/>
          <a:ext cx="4365207" cy="3678380"/>
        </a:xfrm>
        <a:prstGeom prst="diamond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829F71F-1ADE-4EAD-8A04-2251E4FCFFC4}">
      <dsp:nvSpPr>
        <dsp:cNvPr id="0" name=""/>
        <dsp:cNvSpPr/>
      </dsp:nvSpPr>
      <dsp:spPr>
        <a:xfrm>
          <a:off x="745804" y="349446"/>
          <a:ext cx="1434568" cy="1434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smtClean="0"/>
            <a:t>What’s Inside</a:t>
          </a:r>
          <a:endParaRPr lang="en-IN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Monthly Content Calendar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Quarterly Campaign Planner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Annual Roadmap</a:t>
          </a:r>
          <a:endParaRPr lang="en-IN" sz="1000" kern="1200"/>
        </a:p>
      </dsp:txBody>
      <dsp:txXfrm>
        <a:off x="815834" y="419476"/>
        <a:ext cx="1294508" cy="1294508"/>
      </dsp:txXfrm>
    </dsp:sp>
    <dsp:sp modelId="{11D88907-1ECD-4C3B-B67A-9D128D1450A4}">
      <dsp:nvSpPr>
        <dsp:cNvPr id="0" name=""/>
        <dsp:cNvSpPr/>
      </dsp:nvSpPr>
      <dsp:spPr>
        <a:xfrm>
          <a:off x="2290723" y="349446"/>
          <a:ext cx="1434568" cy="1434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smtClean="0"/>
            <a:t>Benefits (Why Choose Flinkit)</a:t>
          </a:r>
          <a:endParaRPr lang="en-IN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Saves time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Keeps teams aligned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Improves campaign performance</a:t>
          </a:r>
          <a:endParaRPr lang="en-IN" sz="1000" kern="1200"/>
        </a:p>
      </dsp:txBody>
      <dsp:txXfrm>
        <a:off x="2360753" y="419476"/>
        <a:ext cx="1294508" cy="1294508"/>
      </dsp:txXfrm>
    </dsp:sp>
    <dsp:sp modelId="{2901593A-F9E5-457D-801A-DDA6AFF39F34}">
      <dsp:nvSpPr>
        <dsp:cNvPr id="0" name=""/>
        <dsp:cNvSpPr/>
      </dsp:nvSpPr>
      <dsp:spPr>
        <a:xfrm>
          <a:off x="745804" y="1894365"/>
          <a:ext cx="1434568" cy="1434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smtClean="0"/>
            <a:t>Visuals / Screenshots</a:t>
          </a:r>
          <a:r>
            <a:rPr lang="en-US" sz="1300" b="0" i="0" kern="1200" smtClean="0"/>
            <a:t> (sample preview of templates)</a:t>
          </a:r>
          <a:endParaRPr lang="en-IN" sz="1300" kern="1200"/>
        </a:p>
      </dsp:txBody>
      <dsp:txXfrm>
        <a:off x="815834" y="1964395"/>
        <a:ext cx="1294508" cy="1294508"/>
      </dsp:txXfrm>
    </dsp:sp>
    <dsp:sp modelId="{9CFA46FC-C134-424F-96A6-5978D3544F42}">
      <dsp:nvSpPr>
        <dsp:cNvPr id="0" name=""/>
        <dsp:cNvSpPr/>
      </dsp:nvSpPr>
      <dsp:spPr>
        <a:xfrm>
          <a:off x="2290723" y="1894365"/>
          <a:ext cx="1434568" cy="1434568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t" anchorCtr="0">
          <a:noAutofit/>
        </a:bodyPr>
        <a:lstStyle/>
        <a:p>
          <a:pPr lvl="0" algn="l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smtClean="0"/>
            <a:t>Pricing / Download Options</a:t>
          </a:r>
          <a:endParaRPr lang="en-IN" sz="13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Free starter version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Premium bundle</a:t>
          </a:r>
          <a:endParaRPr lang="en-IN" sz="1000" kern="1200"/>
        </a:p>
      </dsp:txBody>
      <dsp:txXfrm>
        <a:off x="2360753" y="1964395"/>
        <a:ext cx="1294508" cy="129450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01D662-65B5-4AC9-BB69-6B3A400AB361}">
      <dsp:nvSpPr>
        <dsp:cNvPr id="0" name=""/>
        <dsp:cNvSpPr/>
      </dsp:nvSpPr>
      <dsp:spPr>
        <a:xfrm>
          <a:off x="2058" y="181471"/>
          <a:ext cx="2007231" cy="288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i="0" kern="1200" smtClean="0"/>
            <a:t>Hero Section</a:t>
          </a:r>
          <a:endParaRPr lang="en-IN" sz="1000" kern="1200"/>
        </a:p>
      </dsp:txBody>
      <dsp:txXfrm>
        <a:off x="2058" y="181471"/>
        <a:ext cx="2007231" cy="288000"/>
      </dsp:txXfrm>
    </dsp:sp>
    <dsp:sp modelId="{7AA791CC-EBD1-4F45-B24C-5622F274C66B}">
      <dsp:nvSpPr>
        <dsp:cNvPr id="0" name=""/>
        <dsp:cNvSpPr/>
      </dsp:nvSpPr>
      <dsp:spPr>
        <a:xfrm>
          <a:off x="2058" y="469471"/>
          <a:ext cx="2007231" cy="12609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0" i="0" kern="1200" smtClean="0"/>
            <a:t>Title: “All-in-One Content &amp; Visual Templates”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0" i="0" kern="1200" smtClean="0"/>
            <a:t>Subtitle: Ready-made resources to plan, design, and deliver impactful content.</a:t>
          </a:r>
          <a:endParaRPr lang="en-IN" sz="1000" kern="1200"/>
        </a:p>
      </dsp:txBody>
      <dsp:txXfrm>
        <a:off x="2058" y="469471"/>
        <a:ext cx="2007231" cy="1260984"/>
      </dsp:txXfrm>
    </dsp:sp>
    <dsp:sp modelId="{B2A9CDE7-6701-45CF-B932-D92F1BF15726}">
      <dsp:nvSpPr>
        <dsp:cNvPr id="0" name=""/>
        <dsp:cNvSpPr/>
      </dsp:nvSpPr>
      <dsp:spPr>
        <a:xfrm>
          <a:off x="2290302" y="181471"/>
          <a:ext cx="2007231" cy="288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i="0" kern="1200" smtClean="0"/>
            <a:t>Category Introduction</a:t>
          </a:r>
          <a:endParaRPr lang="en-IN" sz="1000" kern="1200"/>
        </a:p>
      </dsp:txBody>
      <dsp:txXfrm>
        <a:off x="2290302" y="181471"/>
        <a:ext cx="2007231" cy="288000"/>
      </dsp:txXfrm>
    </dsp:sp>
    <dsp:sp modelId="{96BEAF95-88B2-4209-B4F6-089972C411A0}">
      <dsp:nvSpPr>
        <dsp:cNvPr id="0" name=""/>
        <dsp:cNvSpPr/>
      </dsp:nvSpPr>
      <dsp:spPr>
        <a:xfrm>
          <a:off x="2290302" y="469471"/>
          <a:ext cx="2007231" cy="12609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0" i="0" kern="1200" smtClean="0"/>
            <a:t>Why templates are important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0" i="0" kern="1200" smtClean="0"/>
            <a:t>How Flinkit simplifies strategy execution</a:t>
          </a:r>
          <a:endParaRPr lang="en-IN" sz="1000" kern="1200"/>
        </a:p>
      </dsp:txBody>
      <dsp:txXfrm>
        <a:off x="2290302" y="469471"/>
        <a:ext cx="2007231" cy="1260984"/>
      </dsp:txXfrm>
    </dsp:sp>
    <dsp:sp modelId="{935DB62F-9839-4F3C-A71E-9CC831504AD1}">
      <dsp:nvSpPr>
        <dsp:cNvPr id="0" name=""/>
        <dsp:cNvSpPr/>
      </dsp:nvSpPr>
      <dsp:spPr>
        <a:xfrm>
          <a:off x="4578546" y="181471"/>
          <a:ext cx="2007231" cy="288000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i="0" kern="1200" smtClean="0"/>
            <a:t>Template Categories</a:t>
          </a:r>
          <a:endParaRPr lang="en-IN" sz="1000" kern="1200"/>
        </a:p>
      </dsp:txBody>
      <dsp:txXfrm>
        <a:off x="4578546" y="181471"/>
        <a:ext cx="2007231" cy="288000"/>
      </dsp:txXfrm>
    </dsp:sp>
    <dsp:sp modelId="{E0E6C263-77B2-458C-8E29-A4B7EA7CDA79}">
      <dsp:nvSpPr>
        <dsp:cNvPr id="0" name=""/>
        <dsp:cNvSpPr/>
      </dsp:nvSpPr>
      <dsp:spPr>
        <a:xfrm>
          <a:off x="4578546" y="469471"/>
          <a:ext cx="2007231" cy="126098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i="0" kern="1200" smtClean="0"/>
            <a:t>Calendars</a:t>
          </a:r>
          <a:r>
            <a:rPr lang="en-IN" sz="1000" b="0" i="0" kern="1200" smtClean="0"/>
            <a:t> → Plan campaigns with ease (link to product page)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i="0" kern="1200" smtClean="0"/>
            <a:t>Infographics</a:t>
          </a:r>
          <a:r>
            <a:rPr lang="en-IN" sz="1000" b="0" i="0" kern="1200" smtClean="0"/>
            <a:t> → Turn data into stories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i="0" kern="1200" smtClean="0"/>
            <a:t>Social Media Packs</a:t>
          </a:r>
          <a:r>
            <a:rPr lang="en-IN" sz="1000" b="0" i="0" kern="1200" smtClean="0"/>
            <a:t> → Pre-designed Canva/PSD templates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1000" b="1" i="0" kern="1200" smtClean="0"/>
            <a:t>Presentation Decks</a:t>
          </a:r>
          <a:r>
            <a:rPr lang="en-IN" sz="1000" b="0" i="0" kern="1200" smtClean="0"/>
            <a:t> → Strategy &amp; pitch-ready slides</a:t>
          </a:r>
          <a:endParaRPr lang="en-IN" sz="1000" kern="1200"/>
        </a:p>
      </dsp:txBody>
      <dsp:txXfrm>
        <a:off x="4578546" y="469471"/>
        <a:ext cx="2007231" cy="1260984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0812C3-EE4C-4474-9017-DC4575EADB07}">
      <dsp:nvSpPr>
        <dsp:cNvPr id="0" name=""/>
        <dsp:cNvSpPr/>
      </dsp:nvSpPr>
      <dsp:spPr>
        <a:xfrm>
          <a:off x="1304" y="529753"/>
          <a:ext cx="1271441" cy="3500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smtClean="0"/>
            <a:t>Key Benefits</a:t>
          </a:r>
          <a:endParaRPr lang="en-IN" sz="1000" kern="1200"/>
        </a:p>
      </dsp:txBody>
      <dsp:txXfrm>
        <a:off x="1304" y="529753"/>
        <a:ext cx="1271441" cy="350037"/>
      </dsp:txXfrm>
    </dsp:sp>
    <dsp:sp modelId="{BBC09B07-5FE5-4BE4-B733-40FFE3ED5C57}">
      <dsp:nvSpPr>
        <dsp:cNvPr id="0" name=""/>
        <dsp:cNvSpPr/>
      </dsp:nvSpPr>
      <dsp:spPr>
        <a:xfrm>
          <a:off x="1304" y="879790"/>
          <a:ext cx="1271441" cy="837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100% customizable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Time-saving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Brand-consistent design</a:t>
          </a:r>
          <a:endParaRPr lang="en-IN" sz="1000" kern="1200"/>
        </a:p>
      </dsp:txBody>
      <dsp:txXfrm>
        <a:off x="1304" y="879790"/>
        <a:ext cx="1271441" cy="837224"/>
      </dsp:txXfrm>
    </dsp:sp>
    <dsp:sp modelId="{32A8F515-9588-42B8-A8F3-7BF57936D6BB}">
      <dsp:nvSpPr>
        <dsp:cNvPr id="0" name=""/>
        <dsp:cNvSpPr/>
      </dsp:nvSpPr>
      <dsp:spPr>
        <a:xfrm>
          <a:off x="1450747" y="529753"/>
          <a:ext cx="1271441" cy="3500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smtClean="0"/>
            <a:t>Featured Products / Previews</a:t>
          </a:r>
          <a:endParaRPr lang="en-IN" sz="1000" kern="1200"/>
        </a:p>
      </dsp:txBody>
      <dsp:txXfrm>
        <a:off x="1450747" y="529753"/>
        <a:ext cx="1271441" cy="350037"/>
      </dsp:txXfrm>
    </dsp:sp>
    <dsp:sp modelId="{F9C63AD3-E9EE-4991-A5A7-213A8D4A7B9F}">
      <dsp:nvSpPr>
        <dsp:cNvPr id="0" name=""/>
        <dsp:cNvSpPr/>
      </dsp:nvSpPr>
      <dsp:spPr>
        <a:xfrm>
          <a:off x="1450747" y="879790"/>
          <a:ext cx="1271441" cy="837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Showcase thumbnails of top templates</a:t>
          </a:r>
          <a:endParaRPr lang="en-IN" sz="1000" kern="1200"/>
        </a:p>
      </dsp:txBody>
      <dsp:txXfrm>
        <a:off x="1450747" y="879790"/>
        <a:ext cx="1271441" cy="837224"/>
      </dsp:txXfrm>
    </dsp:sp>
    <dsp:sp modelId="{DF5AC6AA-496B-47D9-9B34-2764569989E5}">
      <dsp:nvSpPr>
        <dsp:cNvPr id="0" name=""/>
        <dsp:cNvSpPr/>
      </dsp:nvSpPr>
      <dsp:spPr>
        <a:xfrm>
          <a:off x="2900191" y="529753"/>
          <a:ext cx="1271441" cy="350037"/>
        </a:xfrm>
        <a:prstGeom prst="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71120" tIns="40640" rIns="71120" bIns="4064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000" b="1" i="0" kern="1200" smtClean="0"/>
            <a:t>CTA Section</a:t>
          </a:r>
          <a:endParaRPr lang="en-IN" sz="1000" kern="1200"/>
        </a:p>
      </dsp:txBody>
      <dsp:txXfrm>
        <a:off x="2900191" y="529753"/>
        <a:ext cx="1271441" cy="350037"/>
      </dsp:txXfrm>
    </dsp:sp>
    <dsp:sp modelId="{B6202A4B-32C5-415A-A42F-DDC52F144737}">
      <dsp:nvSpPr>
        <dsp:cNvPr id="0" name=""/>
        <dsp:cNvSpPr/>
      </dsp:nvSpPr>
      <dsp:spPr>
        <a:xfrm>
          <a:off x="2900191" y="879790"/>
          <a:ext cx="1271441" cy="837224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53340" tIns="53340" rIns="71120" bIns="80010" numCol="1" spcCol="1270" anchor="t" anchorCtr="0">
          <a:noAutofit/>
        </a:bodyPr>
        <a:lstStyle/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[Explore All Templates]</a:t>
          </a:r>
          <a:endParaRPr lang="en-IN" sz="1000" kern="1200"/>
        </a:p>
        <a:p>
          <a:pPr marL="57150" lvl="1" indent="-57150" algn="l" defTabSz="4445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1000" b="0" i="0" kern="1200" smtClean="0"/>
            <a:t>Link to individual product pages</a:t>
          </a:r>
          <a:endParaRPr lang="en-IN" sz="1000" kern="1200"/>
        </a:p>
      </dsp:txBody>
      <dsp:txXfrm>
        <a:off x="2900191" y="879790"/>
        <a:ext cx="1271441" cy="8372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5955C-F157-42BA-96F9-5DADA95A9C61}">
      <dsp:nvSpPr>
        <dsp:cNvPr id="0" name=""/>
        <dsp:cNvSpPr/>
      </dsp:nvSpPr>
      <dsp:spPr>
        <a:xfrm rot="5400000">
          <a:off x="3735392" y="-1310692"/>
          <a:ext cx="1141827" cy="40529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Why Every Brand Needs Flinkit for Content Planning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Step-by-Step Guide to Creating a Content Calendar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Visual Storytelling with Flinkit: How to Stand Out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Flinkit’s Approach to Aligning Content with Business Goals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Top 10 Tools to Use Alongside Flinkit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How Visual Identity Impacts Brand Growth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Content Repurposing: Maximizing Your Work with Flinkit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Case Studies: Brands That Nailed Their Strategy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AI in Content Planning: How Flinkit Stays Ahead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dirty="0" smtClean="0"/>
            <a:t>The Psychology of </a:t>
          </a:r>
          <a:r>
            <a:rPr lang="en-IN" sz="500" b="0" i="0" kern="1200" dirty="0" err="1" smtClean="0"/>
            <a:t>Colors</a:t>
          </a:r>
          <a:r>
            <a:rPr lang="en-IN" sz="500" b="0" i="0" kern="1200" dirty="0" smtClean="0"/>
            <a:t> &amp; Visuals in Marketing</a:t>
          </a:r>
          <a:endParaRPr lang="en-IN" sz="500" kern="1200" dirty="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Beginner’s Guide: Planning Social Media with Flinkit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Advanced Workflow Hacks with Flinkit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Common Content Mistakes Flinkit Helps You Avoid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Data-Driven Content Strategy with Flinkit Analytics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dirty="0" smtClean="0"/>
            <a:t>Building a Scalable Team Workflow with </a:t>
          </a:r>
          <a:r>
            <a:rPr lang="en-IN" sz="500" b="0" i="0" kern="1200" dirty="0" err="1" smtClean="0"/>
            <a:t>Flinkit</a:t>
          </a:r>
          <a:endParaRPr lang="en-IN" sz="500" kern="1200" dirty="0"/>
        </a:p>
      </dsp:txBody>
      <dsp:txXfrm rot="-5400000">
        <a:off x="2279810" y="200629"/>
        <a:ext cx="3997254" cy="1030349"/>
      </dsp:txXfrm>
    </dsp:sp>
    <dsp:sp modelId="{EBAE84C8-24E9-4B03-B040-FD1B30DE179D}">
      <dsp:nvSpPr>
        <dsp:cNvPr id="0" name=""/>
        <dsp:cNvSpPr/>
      </dsp:nvSpPr>
      <dsp:spPr>
        <a:xfrm>
          <a:off x="0" y="2162"/>
          <a:ext cx="2279809" cy="1427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i="0" kern="1200" dirty="0" smtClean="0"/>
            <a:t> Blog Ideas (as many as possible)</a:t>
          </a:r>
          <a:endParaRPr lang="en-IN" sz="2500" kern="1200" dirty="0"/>
        </a:p>
      </dsp:txBody>
      <dsp:txXfrm>
        <a:off x="69674" y="71836"/>
        <a:ext cx="2140461" cy="1287935"/>
      </dsp:txXfrm>
    </dsp:sp>
    <dsp:sp modelId="{6E0DB840-B229-491D-ACB0-DF8E8CB7D194}">
      <dsp:nvSpPr>
        <dsp:cNvPr id="0" name=""/>
        <dsp:cNvSpPr/>
      </dsp:nvSpPr>
      <dsp:spPr>
        <a:xfrm rot="5400000">
          <a:off x="3735392" y="187955"/>
          <a:ext cx="1141827" cy="40529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1" i="0" kern="1200" smtClean="0"/>
            <a:t>Content Calendar Templates</a:t>
          </a:r>
          <a:r>
            <a:rPr lang="en-IN" sz="500" b="0" i="0" kern="1200" smtClean="0"/>
            <a:t> (monthly, quarterly, yearly)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1" i="0" kern="1200" smtClean="0"/>
            <a:t>Visual Branding Kits</a:t>
          </a:r>
          <a:r>
            <a:rPr lang="en-IN" sz="500" b="0" i="0" kern="1200" smtClean="0"/>
            <a:t> (logos, fonts, color palettes)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1" i="0" kern="1200" smtClean="0"/>
            <a:t>Infographic Templates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1" i="0" kern="1200" smtClean="0"/>
            <a:t>Social Media Post Packs</a:t>
          </a:r>
          <a:r>
            <a:rPr lang="en-IN" sz="500" b="0" i="0" kern="1200" smtClean="0"/>
            <a:t> (Instagram, LinkedIn, etc.)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1" i="0" kern="1200" smtClean="0"/>
            <a:t>Presentation Deck Templates</a:t>
          </a:r>
          <a:r>
            <a:rPr lang="en-IN" sz="500" b="0" i="0" kern="1200" smtClean="0"/>
            <a:t> (strategy reports, client pitches)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1" i="0" kern="1200" smtClean="0"/>
            <a:t>Content Planning Toolkit</a:t>
          </a:r>
          <a:r>
            <a:rPr lang="en-IN" sz="500" b="0" i="0" kern="1200" smtClean="0"/>
            <a:t> (bundle of all resources)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1" i="0" kern="1200" smtClean="0"/>
            <a:t>Flinkit E-book</a:t>
          </a:r>
          <a:r>
            <a:rPr lang="en-IN" sz="500" b="0" i="0" kern="1200" smtClean="0"/>
            <a:t> (complete guide)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1" i="0" kern="1200" smtClean="0"/>
            <a:t>Workshops &amp; Webinars</a:t>
          </a:r>
          <a:r>
            <a:rPr lang="en-IN" sz="500" b="0" i="0" kern="1200" smtClean="0"/>
            <a:t> (live training)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1" i="0" kern="1200" smtClean="0"/>
            <a:t>Consulting Services</a:t>
          </a:r>
          <a:r>
            <a:rPr lang="en-IN" sz="500" b="0" i="0" kern="1200" smtClean="0"/>
            <a:t> (custom strategies)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1" i="0" kern="1200" smtClean="0"/>
            <a:t>AI-Powered Content Prompts Pack</a:t>
          </a:r>
          <a:endParaRPr lang="en-IN" sz="500" kern="1200"/>
        </a:p>
      </dsp:txBody>
      <dsp:txXfrm rot="-5400000">
        <a:off x="2279810" y="1699277"/>
        <a:ext cx="3997254" cy="1030349"/>
      </dsp:txXfrm>
    </dsp:sp>
    <dsp:sp modelId="{7E973263-C925-41EB-8859-14E1396C5996}">
      <dsp:nvSpPr>
        <dsp:cNvPr id="0" name=""/>
        <dsp:cNvSpPr/>
      </dsp:nvSpPr>
      <dsp:spPr>
        <a:xfrm>
          <a:off x="0" y="1500810"/>
          <a:ext cx="2279809" cy="1427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i="0" kern="1200" dirty="0" smtClean="0"/>
            <a:t> Products </a:t>
          </a:r>
          <a:r>
            <a:rPr lang="en-IN" sz="2500" b="1" i="0" kern="1200" dirty="0" err="1" smtClean="0"/>
            <a:t>Flinkit</a:t>
          </a:r>
          <a:r>
            <a:rPr lang="en-IN" sz="2500" b="1" i="0" kern="1200" dirty="0" smtClean="0"/>
            <a:t> Should Offer</a:t>
          </a:r>
          <a:endParaRPr lang="en-IN" sz="2500" kern="1200" dirty="0"/>
        </a:p>
      </dsp:txBody>
      <dsp:txXfrm>
        <a:off x="69674" y="1570484"/>
        <a:ext cx="2140461" cy="1287935"/>
      </dsp:txXfrm>
    </dsp:sp>
    <dsp:sp modelId="{626374D8-129F-4771-B431-9E2C902C0EC7}">
      <dsp:nvSpPr>
        <dsp:cNvPr id="0" name=""/>
        <dsp:cNvSpPr/>
      </dsp:nvSpPr>
      <dsp:spPr>
        <a:xfrm rot="5400000">
          <a:off x="3735392" y="1686603"/>
          <a:ext cx="1141827" cy="4052993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19050" bIns="9525" numCol="1" spcCol="1270" anchor="ctr" anchorCtr="0">
          <a:noAutofit/>
        </a:bodyPr>
        <a:lstStyle/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Templates (Calendars, Infographics, Social Media, Presentations)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Guides &amp; E-books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Toolkits &amp; Bundles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Workshops &amp; Training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Consulting Services</a:t>
          </a:r>
          <a:endParaRPr lang="en-IN" sz="500" kern="1200"/>
        </a:p>
        <a:p>
          <a:pPr marL="57150" lvl="1" indent="-57150" algn="l" defTabSz="2222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IN" sz="500" b="0" i="0" kern="1200" smtClean="0"/>
            <a:t>AI Content Packs</a:t>
          </a:r>
          <a:endParaRPr lang="en-IN" sz="500" kern="1200"/>
        </a:p>
      </dsp:txBody>
      <dsp:txXfrm rot="-5400000">
        <a:off x="2279810" y="3197925"/>
        <a:ext cx="3997254" cy="1030349"/>
      </dsp:txXfrm>
    </dsp:sp>
    <dsp:sp modelId="{613AD410-2616-4273-B95C-3078DAB6428B}">
      <dsp:nvSpPr>
        <dsp:cNvPr id="0" name=""/>
        <dsp:cNvSpPr/>
      </dsp:nvSpPr>
      <dsp:spPr>
        <a:xfrm>
          <a:off x="0" y="2999458"/>
          <a:ext cx="2279809" cy="142728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lvl="0" algn="ctr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2500" b="1" i="0" kern="1200" dirty="0" smtClean="0"/>
            <a:t> Product Categories</a:t>
          </a:r>
          <a:endParaRPr lang="en-IN" sz="2500" kern="1200" dirty="0"/>
        </a:p>
      </dsp:txBody>
      <dsp:txXfrm>
        <a:off x="69674" y="3069132"/>
        <a:ext cx="2140461" cy="128793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383A8A-E357-483D-9526-F52D8696082B}">
      <dsp:nvSpPr>
        <dsp:cNvPr id="0" name=""/>
        <dsp:cNvSpPr/>
      </dsp:nvSpPr>
      <dsp:spPr>
        <a:xfrm>
          <a:off x="2026496" y="262"/>
          <a:ext cx="2279809" cy="152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Step 1 – Define Goals &amp; Audience</a:t>
          </a:r>
          <a:endParaRPr lang="en-IN" sz="600" kern="1200"/>
        </a:p>
      </dsp:txBody>
      <dsp:txXfrm>
        <a:off x="2033944" y="7710"/>
        <a:ext cx="2264913" cy="137677"/>
      </dsp:txXfrm>
    </dsp:sp>
    <dsp:sp modelId="{584561FD-D801-4483-AF4B-2C8AF16B955D}">
      <dsp:nvSpPr>
        <dsp:cNvPr id="0" name=""/>
        <dsp:cNvSpPr/>
      </dsp:nvSpPr>
      <dsp:spPr>
        <a:xfrm>
          <a:off x="2026496" y="160463"/>
          <a:ext cx="2279809" cy="152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Step 2 – Choose Content Formats &amp; Channels</a:t>
          </a:r>
          <a:endParaRPr lang="en-IN" sz="600" kern="1200"/>
        </a:p>
      </dsp:txBody>
      <dsp:txXfrm>
        <a:off x="2033944" y="167911"/>
        <a:ext cx="2264913" cy="137677"/>
      </dsp:txXfrm>
    </dsp:sp>
    <dsp:sp modelId="{FAEE1402-6EE3-4D47-8E10-01DD29A1B599}">
      <dsp:nvSpPr>
        <dsp:cNvPr id="0" name=""/>
        <dsp:cNvSpPr/>
      </dsp:nvSpPr>
      <dsp:spPr>
        <a:xfrm>
          <a:off x="2026496" y="320665"/>
          <a:ext cx="2279809" cy="152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Step 3 – Map Content to Dates &amp; Events</a:t>
          </a:r>
          <a:endParaRPr lang="en-IN" sz="600" kern="1200"/>
        </a:p>
      </dsp:txBody>
      <dsp:txXfrm>
        <a:off x="2033944" y="328113"/>
        <a:ext cx="2264913" cy="137677"/>
      </dsp:txXfrm>
    </dsp:sp>
    <dsp:sp modelId="{CC7017E4-5D8B-4E62-B6BF-E61DB740E264}">
      <dsp:nvSpPr>
        <dsp:cNvPr id="0" name=""/>
        <dsp:cNvSpPr/>
      </dsp:nvSpPr>
      <dsp:spPr>
        <a:xfrm>
          <a:off x="2026496" y="480867"/>
          <a:ext cx="2279809" cy="152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Step 4 – Assign Roles &amp; Deadlines</a:t>
          </a:r>
          <a:endParaRPr lang="en-IN" sz="600" kern="1200"/>
        </a:p>
      </dsp:txBody>
      <dsp:txXfrm>
        <a:off x="2033944" y="488315"/>
        <a:ext cx="2264913" cy="137677"/>
      </dsp:txXfrm>
    </dsp:sp>
    <dsp:sp modelId="{2D16B88D-04A4-4295-B700-504E6F7235CB}">
      <dsp:nvSpPr>
        <dsp:cNvPr id="0" name=""/>
        <dsp:cNvSpPr/>
      </dsp:nvSpPr>
      <dsp:spPr>
        <a:xfrm>
          <a:off x="2026496" y="641069"/>
          <a:ext cx="2279809" cy="152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Step 5 – Track &amp; Optimize Performance</a:t>
          </a:r>
          <a:endParaRPr lang="en-IN" sz="600" kern="1200"/>
        </a:p>
      </dsp:txBody>
      <dsp:txXfrm>
        <a:off x="2033944" y="648517"/>
        <a:ext cx="2264913" cy="137677"/>
      </dsp:txXfrm>
    </dsp:sp>
    <dsp:sp modelId="{4988A912-145B-4769-BD4B-A494912A0624}">
      <dsp:nvSpPr>
        <dsp:cNvPr id="0" name=""/>
        <dsp:cNvSpPr/>
      </dsp:nvSpPr>
      <dsp:spPr>
        <a:xfrm>
          <a:off x="2026496" y="801271"/>
          <a:ext cx="2279809" cy="152573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2860" tIns="11430" rIns="22860" bIns="1143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Free Download → Flinkit Content Calendar Template (CTA)</a:t>
          </a:r>
          <a:endParaRPr lang="en-IN" sz="600" kern="1200"/>
        </a:p>
      </dsp:txBody>
      <dsp:txXfrm>
        <a:off x="2033944" y="808719"/>
        <a:ext cx="2264913" cy="13767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9809FF-9294-47BC-84E9-927CB6BEDEBC}">
      <dsp:nvSpPr>
        <dsp:cNvPr id="0" name=""/>
        <dsp:cNvSpPr/>
      </dsp:nvSpPr>
      <dsp:spPr>
        <a:xfrm>
          <a:off x="2218510" y="0"/>
          <a:ext cx="3732063" cy="2677656"/>
        </a:xfrm>
        <a:prstGeom prst="triangle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1B914A-C7CB-4C95-895C-056FE5075B6D}">
      <dsp:nvSpPr>
        <dsp:cNvPr id="0" name=""/>
        <dsp:cNvSpPr/>
      </dsp:nvSpPr>
      <dsp:spPr>
        <a:xfrm>
          <a:off x="4354718" y="269350"/>
          <a:ext cx="1740476" cy="172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i="0" kern="1200" smtClean="0"/>
            <a:t>Headline:</a:t>
          </a:r>
          <a:r>
            <a:rPr lang="en-US" sz="500" b="0" i="0" kern="1200" smtClean="0"/>
            <a:t> Plan Smarter with Flinkit Content Calendar Templates</a:t>
          </a:r>
          <a:endParaRPr lang="en-IN" sz="500" kern="1200"/>
        </a:p>
      </dsp:txBody>
      <dsp:txXfrm>
        <a:off x="4363156" y="277788"/>
        <a:ext cx="1723600" cy="155968"/>
      </dsp:txXfrm>
    </dsp:sp>
    <dsp:sp modelId="{9E5A6A22-F15C-4764-874E-4546E9A95702}">
      <dsp:nvSpPr>
        <dsp:cNvPr id="0" name=""/>
        <dsp:cNvSpPr/>
      </dsp:nvSpPr>
      <dsp:spPr>
        <a:xfrm>
          <a:off x="4354718" y="463801"/>
          <a:ext cx="1740476" cy="172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i="0" kern="1200" smtClean="0"/>
            <a:t>Description:</a:t>
          </a:r>
          <a:r>
            <a:rPr lang="en-US" sz="500" b="0" i="0" kern="1200" smtClean="0"/>
            <a:t> Professionally designed monthly, quarterly, and annual content calendars to simplify planning.</a:t>
          </a:r>
          <a:endParaRPr lang="en-IN" sz="500" kern="1200"/>
        </a:p>
      </dsp:txBody>
      <dsp:txXfrm>
        <a:off x="4363156" y="472239"/>
        <a:ext cx="1723600" cy="155968"/>
      </dsp:txXfrm>
    </dsp:sp>
    <dsp:sp modelId="{8BE278BA-4714-4D2F-858F-883CD150CE7E}">
      <dsp:nvSpPr>
        <dsp:cNvPr id="0" name=""/>
        <dsp:cNvSpPr/>
      </dsp:nvSpPr>
      <dsp:spPr>
        <a:xfrm>
          <a:off x="4354718" y="658251"/>
          <a:ext cx="1740476" cy="172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i="0" kern="1200" smtClean="0"/>
            <a:t>Features:</a:t>
          </a:r>
          <a:endParaRPr lang="en-IN" sz="500" kern="1200"/>
        </a:p>
      </dsp:txBody>
      <dsp:txXfrm>
        <a:off x="4363156" y="666689"/>
        <a:ext cx="1723600" cy="155968"/>
      </dsp:txXfrm>
    </dsp:sp>
    <dsp:sp modelId="{35A57696-0716-4109-8CC2-57671F51BDFF}">
      <dsp:nvSpPr>
        <dsp:cNvPr id="0" name=""/>
        <dsp:cNvSpPr/>
      </dsp:nvSpPr>
      <dsp:spPr>
        <a:xfrm>
          <a:off x="4354718" y="852702"/>
          <a:ext cx="1740476" cy="172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0" i="0" kern="1200" smtClean="0"/>
            <a:t>Ready-to-use &amp; editable (Excel, Google Sheets, Notion)</a:t>
          </a:r>
          <a:endParaRPr lang="en-IN" sz="500" kern="1200"/>
        </a:p>
      </dsp:txBody>
      <dsp:txXfrm>
        <a:off x="4363156" y="861140"/>
        <a:ext cx="1723600" cy="155968"/>
      </dsp:txXfrm>
    </dsp:sp>
    <dsp:sp modelId="{EE175012-2A9F-4BBA-855F-65C068756AE1}">
      <dsp:nvSpPr>
        <dsp:cNvPr id="0" name=""/>
        <dsp:cNvSpPr/>
      </dsp:nvSpPr>
      <dsp:spPr>
        <a:xfrm>
          <a:off x="4354718" y="1047152"/>
          <a:ext cx="1740476" cy="172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0" i="0" kern="1200" smtClean="0"/>
            <a:t>Built-in tracking &amp; KPIs</a:t>
          </a:r>
          <a:endParaRPr lang="en-IN" sz="500" kern="1200"/>
        </a:p>
      </dsp:txBody>
      <dsp:txXfrm>
        <a:off x="4363156" y="1055590"/>
        <a:ext cx="1723600" cy="155968"/>
      </dsp:txXfrm>
    </dsp:sp>
    <dsp:sp modelId="{6DB6E6A4-0964-4C38-AA40-B18D7A1F44D4}">
      <dsp:nvSpPr>
        <dsp:cNvPr id="0" name=""/>
        <dsp:cNvSpPr/>
      </dsp:nvSpPr>
      <dsp:spPr>
        <a:xfrm>
          <a:off x="4354718" y="1241602"/>
          <a:ext cx="1740476" cy="172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0" i="0" kern="1200" smtClean="0"/>
            <a:t>Color-coded for easy navigation</a:t>
          </a:r>
          <a:endParaRPr lang="en-IN" sz="500" kern="1200"/>
        </a:p>
      </dsp:txBody>
      <dsp:txXfrm>
        <a:off x="4363156" y="1250040"/>
        <a:ext cx="1723600" cy="155968"/>
      </dsp:txXfrm>
    </dsp:sp>
    <dsp:sp modelId="{EC21681A-878F-4262-9F02-8AAAC8C7C67E}">
      <dsp:nvSpPr>
        <dsp:cNvPr id="0" name=""/>
        <dsp:cNvSpPr/>
      </dsp:nvSpPr>
      <dsp:spPr>
        <a:xfrm>
          <a:off x="4354718" y="1436053"/>
          <a:ext cx="1740476" cy="172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i="0" kern="1200" smtClean="0"/>
            <a:t>What’s Included:</a:t>
          </a:r>
          <a:endParaRPr lang="en-IN" sz="500" kern="1200"/>
        </a:p>
      </dsp:txBody>
      <dsp:txXfrm>
        <a:off x="4363156" y="1444491"/>
        <a:ext cx="1723600" cy="155968"/>
      </dsp:txXfrm>
    </dsp:sp>
    <dsp:sp modelId="{FF7C568B-5EA0-439F-A29A-95039153E5CF}">
      <dsp:nvSpPr>
        <dsp:cNvPr id="0" name=""/>
        <dsp:cNvSpPr/>
      </dsp:nvSpPr>
      <dsp:spPr>
        <a:xfrm>
          <a:off x="4354718" y="1630503"/>
          <a:ext cx="1740476" cy="172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0" i="0" kern="1200" smtClean="0"/>
            <a:t>Monthly Calendar Template</a:t>
          </a:r>
          <a:endParaRPr lang="en-IN" sz="500" kern="1200"/>
        </a:p>
      </dsp:txBody>
      <dsp:txXfrm>
        <a:off x="4363156" y="1638941"/>
        <a:ext cx="1723600" cy="155968"/>
      </dsp:txXfrm>
    </dsp:sp>
    <dsp:sp modelId="{1B1FEF2D-7F4C-4648-B5AA-FA330309F6F4}">
      <dsp:nvSpPr>
        <dsp:cNvPr id="0" name=""/>
        <dsp:cNvSpPr/>
      </dsp:nvSpPr>
      <dsp:spPr>
        <a:xfrm>
          <a:off x="4354718" y="1824953"/>
          <a:ext cx="1740476" cy="172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0" i="0" kern="1200" smtClean="0"/>
            <a:t>Quarterly Campaign Planner</a:t>
          </a:r>
          <a:endParaRPr lang="en-IN" sz="500" kern="1200"/>
        </a:p>
      </dsp:txBody>
      <dsp:txXfrm>
        <a:off x="4363156" y="1833391"/>
        <a:ext cx="1723600" cy="155968"/>
      </dsp:txXfrm>
    </dsp:sp>
    <dsp:sp modelId="{17C219E3-34FB-45EB-91D4-EB85F6CE167B}">
      <dsp:nvSpPr>
        <dsp:cNvPr id="0" name=""/>
        <dsp:cNvSpPr/>
      </dsp:nvSpPr>
      <dsp:spPr>
        <a:xfrm>
          <a:off x="4354718" y="2019404"/>
          <a:ext cx="1740476" cy="172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0" i="0" kern="1200" smtClean="0"/>
            <a:t>Annual Marketing Roadmap</a:t>
          </a:r>
          <a:endParaRPr lang="en-IN" sz="500" kern="1200"/>
        </a:p>
      </dsp:txBody>
      <dsp:txXfrm>
        <a:off x="4363156" y="2027842"/>
        <a:ext cx="1723600" cy="155968"/>
      </dsp:txXfrm>
    </dsp:sp>
    <dsp:sp modelId="{10DD8A0D-3386-4CE1-8CD6-80FC75940895}">
      <dsp:nvSpPr>
        <dsp:cNvPr id="0" name=""/>
        <dsp:cNvSpPr/>
      </dsp:nvSpPr>
      <dsp:spPr>
        <a:xfrm>
          <a:off x="4354718" y="2213854"/>
          <a:ext cx="1740476" cy="172844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z="152400" extrusionH="63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lvl="0" algn="ctr" defTabSz="2222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500" b="1" i="0" kern="1200" smtClean="0"/>
            <a:t>CTA:</a:t>
          </a:r>
          <a:r>
            <a:rPr lang="en-US" sz="500" b="0" i="0" kern="1200" smtClean="0"/>
            <a:t> [Download Now] or [Get the Bundle]</a:t>
          </a:r>
          <a:endParaRPr lang="en-IN" sz="500" kern="1200"/>
        </a:p>
      </dsp:txBody>
      <dsp:txXfrm>
        <a:off x="4363156" y="2222292"/>
        <a:ext cx="1723600" cy="15596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402744-E86D-430C-B396-028E7B270725}">
      <dsp:nvSpPr>
        <dsp:cNvPr id="0" name=""/>
        <dsp:cNvSpPr/>
      </dsp:nvSpPr>
      <dsp:spPr>
        <a:xfrm>
          <a:off x="0" y="0"/>
          <a:ext cx="307777" cy="30777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657D3C1C-B318-4172-A55E-65DE6F686498}">
      <dsp:nvSpPr>
        <dsp:cNvPr id="0" name=""/>
        <dsp:cNvSpPr/>
      </dsp:nvSpPr>
      <dsp:spPr>
        <a:xfrm>
          <a:off x="153888" y="0"/>
          <a:ext cx="5383204" cy="30777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300" b="1" i="0" kern="1200" dirty="0" smtClean="0"/>
            <a:t>Intro:</a:t>
          </a:r>
          <a:r>
            <a:rPr lang="en-US" sz="1300" b="0" i="0" kern="1200" dirty="0" smtClean="0"/>
            <a:t> All-in-one creative templates to power your content &amp; visuals.</a:t>
          </a:r>
          <a:endParaRPr lang="en-IN" sz="1300" kern="1200" dirty="0"/>
        </a:p>
      </dsp:txBody>
      <dsp:txXfrm>
        <a:off x="153888" y="0"/>
        <a:ext cx="5383204" cy="30777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8F898D-E91E-4579-AF9E-492CFA1CAD33}">
      <dsp:nvSpPr>
        <dsp:cNvPr id="0" name=""/>
        <dsp:cNvSpPr/>
      </dsp:nvSpPr>
      <dsp:spPr>
        <a:xfrm>
          <a:off x="0" y="0"/>
          <a:ext cx="1384994" cy="1384994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B8CF3B-6F77-472C-95BA-03CD4A2801BE}">
      <dsp:nvSpPr>
        <dsp:cNvPr id="0" name=""/>
        <dsp:cNvSpPr/>
      </dsp:nvSpPr>
      <dsp:spPr>
        <a:xfrm>
          <a:off x="692497" y="0"/>
          <a:ext cx="5230918" cy="1384994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i="0" kern="1200" smtClean="0"/>
            <a:t>Subcategories:</a:t>
          </a:r>
          <a:endParaRPr lang="en-IN" sz="1000" kern="1200"/>
        </a:p>
      </dsp:txBody>
      <dsp:txXfrm>
        <a:off x="692497" y="0"/>
        <a:ext cx="5230918" cy="221599"/>
      </dsp:txXfrm>
    </dsp:sp>
    <dsp:sp modelId="{9F0BEC74-4151-4CAA-A0CD-0B29294D716C}">
      <dsp:nvSpPr>
        <dsp:cNvPr id="0" name=""/>
        <dsp:cNvSpPr/>
      </dsp:nvSpPr>
      <dsp:spPr>
        <a:xfrm>
          <a:off x="145424" y="221599"/>
          <a:ext cx="1094146" cy="109414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2B29DBF6-8CC3-4F25-AB93-E1BAB8E6CE00}">
      <dsp:nvSpPr>
        <dsp:cNvPr id="0" name=""/>
        <dsp:cNvSpPr/>
      </dsp:nvSpPr>
      <dsp:spPr>
        <a:xfrm>
          <a:off x="692497" y="221599"/>
          <a:ext cx="5230918" cy="109414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i="0" kern="1200" smtClean="0"/>
            <a:t>Calendars</a:t>
          </a:r>
          <a:r>
            <a:rPr lang="en-IN" sz="1000" b="0" i="0" kern="1200" smtClean="0"/>
            <a:t> → Plan campaigns with ease.</a:t>
          </a:r>
          <a:endParaRPr lang="en-IN" sz="1000" kern="1200"/>
        </a:p>
      </dsp:txBody>
      <dsp:txXfrm>
        <a:off x="692497" y="221599"/>
        <a:ext cx="5230918" cy="221599"/>
      </dsp:txXfrm>
    </dsp:sp>
    <dsp:sp modelId="{65A5397F-5D0B-4DDD-8C1B-63E661C912F7}">
      <dsp:nvSpPr>
        <dsp:cNvPr id="0" name=""/>
        <dsp:cNvSpPr/>
      </dsp:nvSpPr>
      <dsp:spPr>
        <a:xfrm>
          <a:off x="290848" y="443198"/>
          <a:ext cx="803297" cy="803297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4DDE08C-159B-4F3C-B119-54EE2B68A323}">
      <dsp:nvSpPr>
        <dsp:cNvPr id="0" name=""/>
        <dsp:cNvSpPr/>
      </dsp:nvSpPr>
      <dsp:spPr>
        <a:xfrm>
          <a:off x="692497" y="443198"/>
          <a:ext cx="5230918" cy="803297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i="0" kern="1200" smtClean="0"/>
            <a:t>Infographics</a:t>
          </a:r>
          <a:r>
            <a:rPr lang="en-IN" sz="1000" b="0" i="0" kern="1200" smtClean="0"/>
            <a:t> → Data storytelling made simple.</a:t>
          </a:r>
          <a:endParaRPr lang="en-IN" sz="1000" kern="1200"/>
        </a:p>
      </dsp:txBody>
      <dsp:txXfrm>
        <a:off x="692497" y="443198"/>
        <a:ext cx="5230918" cy="221599"/>
      </dsp:txXfrm>
    </dsp:sp>
    <dsp:sp modelId="{0AC91A85-48D5-4B67-8C80-DDB6E4C61201}">
      <dsp:nvSpPr>
        <dsp:cNvPr id="0" name=""/>
        <dsp:cNvSpPr/>
      </dsp:nvSpPr>
      <dsp:spPr>
        <a:xfrm>
          <a:off x="436273" y="664797"/>
          <a:ext cx="512448" cy="512448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8861FBA9-9DE5-4ECB-AA7C-BC3CBB7005B7}">
      <dsp:nvSpPr>
        <dsp:cNvPr id="0" name=""/>
        <dsp:cNvSpPr/>
      </dsp:nvSpPr>
      <dsp:spPr>
        <a:xfrm>
          <a:off x="692497" y="664797"/>
          <a:ext cx="5230918" cy="512448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i="0" kern="1200" smtClean="0"/>
            <a:t>Social Media Packs</a:t>
          </a:r>
          <a:r>
            <a:rPr lang="en-IN" sz="1000" b="0" i="0" kern="1200" smtClean="0"/>
            <a:t> → Pre-designed posts for Instagram, LinkedIn, etc.</a:t>
          </a:r>
          <a:endParaRPr lang="en-IN" sz="1000" kern="1200"/>
        </a:p>
      </dsp:txBody>
      <dsp:txXfrm>
        <a:off x="692497" y="664797"/>
        <a:ext cx="5230918" cy="221599"/>
      </dsp:txXfrm>
    </dsp:sp>
    <dsp:sp modelId="{0CE14970-9907-49E6-86CD-271B507EF6DE}">
      <dsp:nvSpPr>
        <dsp:cNvPr id="0" name=""/>
        <dsp:cNvSpPr/>
      </dsp:nvSpPr>
      <dsp:spPr>
        <a:xfrm>
          <a:off x="581697" y="886396"/>
          <a:ext cx="221599" cy="22159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E4C1B68-0B86-4DBF-8E57-2A0CA78CB446}">
      <dsp:nvSpPr>
        <dsp:cNvPr id="0" name=""/>
        <dsp:cNvSpPr/>
      </dsp:nvSpPr>
      <dsp:spPr>
        <a:xfrm>
          <a:off x="692497" y="886396"/>
          <a:ext cx="5230918" cy="2215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lvl="0" algn="ctr" defTabSz="4445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IN" sz="1000" b="1" i="0" kern="1200" dirty="0" smtClean="0"/>
            <a:t>Presentation Decks</a:t>
          </a:r>
          <a:r>
            <a:rPr lang="en-IN" sz="1000" b="0" i="0" kern="1200" dirty="0" smtClean="0"/>
            <a:t> → Strategy reports, pitches, client-ready slides.</a:t>
          </a:r>
          <a:endParaRPr lang="en-IN" sz="1000" kern="1200" dirty="0"/>
        </a:p>
      </dsp:txBody>
      <dsp:txXfrm>
        <a:off x="692497" y="886396"/>
        <a:ext cx="5230918" cy="22159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6B5ED37-BFDF-4BD6-BFF9-CA8C51B9DD66}">
      <dsp:nvSpPr>
        <dsp:cNvPr id="0" name=""/>
        <dsp:cNvSpPr/>
      </dsp:nvSpPr>
      <dsp:spPr>
        <a:xfrm>
          <a:off x="0" y="0"/>
          <a:ext cx="1169551" cy="1169551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9EDFCF6D-EEE6-4F7C-9275-BA0EDF010980}">
      <dsp:nvSpPr>
        <dsp:cNvPr id="0" name=""/>
        <dsp:cNvSpPr/>
      </dsp:nvSpPr>
      <dsp:spPr>
        <a:xfrm>
          <a:off x="584775" y="0"/>
          <a:ext cx="3673121" cy="1169551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1" i="0" kern="1200" smtClean="0"/>
            <a:t>Features:</a:t>
          </a:r>
          <a:endParaRPr lang="en-IN" sz="1100" kern="1200"/>
        </a:p>
      </dsp:txBody>
      <dsp:txXfrm>
        <a:off x="584775" y="0"/>
        <a:ext cx="3673121" cy="248529"/>
      </dsp:txXfrm>
    </dsp:sp>
    <dsp:sp modelId="{4DEEA06F-2DE0-47BE-B67A-9D8A60B4CCC3}">
      <dsp:nvSpPr>
        <dsp:cNvPr id="0" name=""/>
        <dsp:cNvSpPr/>
      </dsp:nvSpPr>
      <dsp:spPr>
        <a:xfrm>
          <a:off x="153503" y="248529"/>
          <a:ext cx="862543" cy="862543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480D6803-346E-499A-8435-6DC081092148}">
      <dsp:nvSpPr>
        <dsp:cNvPr id="0" name=""/>
        <dsp:cNvSpPr/>
      </dsp:nvSpPr>
      <dsp:spPr>
        <a:xfrm>
          <a:off x="584775" y="248529"/>
          <a:ext cx="3673121" cy="862543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smtClean="0"/>
            <a:t>Editable &amp; customizable</a:t>
          </a:r>
          <a:endParaRPr lang="en-IN" sz="1100" kern="1200"/>
        </a:p>
      </dsp:txBody>
      <dsp:txXfrm>
        <a:off x="584775" y="248529"/>
        <a:ext cx="3673121" cy="248529"/>
      </dsp:txXfrm>
    </dsp:sp>
    <dsp:sp modelId="{BE1ED9B6-6519-4675-9580-914403BE4B0B}">
      <dsp:nvSpPr>
        <dsp:cNvPr id="0" name=""/>
        <dsp:cNvSpPr/>
      </dsp:nvSpPr>
      <dsp:spPr>
        <a:xfrm>
          <a:off x="307007" y="497059"/>
          <a:ext cx="555536" cy="555536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C0EED75E-413C-4F03-85D7-C44F4DBB403E}">
      <dsp:nvSpPr>
        <dsp:cNvPr id="0" name=""/>
        <dsp:cNvSpPr/>
      </dsp:nvSpPr>
      <dsp:spPr>
        <a:xfrm>
          <a:off x="584775" y="497059"/>
          <a:ext cx="3673121" cy="555536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smtClean="0"/>
            <a:t>Designed for efficiency</a:t>
          </a:r>
          <a:endParaRPr lang="en-IN" sz="1100" kern="1200"/>
        </a:p>
      </dsp:txBody>
      <dsp:txXfrm>
        <a:off x="584775" y="497059"/>
        <a:ext cx="3673121" cy="248529"/>
      </dsp:txXfrm>
    </dsp:sp>
    <dsp:sp modelId="{FDC5ABE5-06F5-4AAE-B38E-6F769C377C46}">
      <dsp:nvSpPr>
        <dsp:cNvPr id="0" name=""/>
        <dsp:cNvSpPr/>
      </dsp:nvSpPr>
      <dsp:spPr>
        <a:xfrm>
          <a:off x="460510" y="745588"/>
          <a:ext cx="248529" cy="248529"/>
        </a:xfrm>
        <a:prstGeom prst="pie">
          <a:avLst>
            <a:gd name="adj1" fmla="val 5400000"/>
            <a:gd name="adj2" fmla="val 1620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B5C02D93-5B7F-4FC8-8E00-2FA6A80CFE3F}">
      <dsp:nvSpPr>
        <dsp:cNvPr id="0" name=""/>
        <dsp:cNvSpPr/>
      </dsp:nvSpPr>
      <dsp:spPr>
        <a:xfrm>
          <a:off x="584775" y="745588"/>
          <a:ext cx="3673121" cy="24852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lvl="0" algn="ctr" defTabSz="488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100" b="0" i="0" kern="1200" smtClean="0"/>
            <a:t>Compatible with Canva, PowerPoint, Google Slides</a:t>
          </a:r>
          <a:endParaRPr lang="en-IN" sz="1100" kern="1200"/>
        </a:p>
      </dsp:txBody>
      <dsp:txXfrm>
        <a:off x="584775" y="745588"/>
        <a:ext cx="3673121" cy="24852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CA590E2-F6E4-49C0-A104-C5266E64F3AB}">
      <dsp:nvSpPr>
        <dsp:cNvPr id="0" name=""/>
        <dsp:cNvSpPr/>
      </dsp:nvSpPr>
      <dsp:spPr>
        <a:xfrm rot="10800000">
          <a:off x="574496" y="333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smtClean="0"/>
            <a:t>Hero Section</a:t>
          </a:r>
          <a:endParaRPr lang="en-IN" sz="600" kern="1200"/>
        </a:p>
      </dsp:txBody>
      <dsp:txXfrm rot="10800000">
        <a:off x="607637" y="333"/>
        <a:ext cx="2116122" cy="132563"/>
      </dsp:txXfrm>
    </dsp:sp>
    <dsp:sp modelId="{B021D835-8FBC-4CE6-853E-87590DED2C7E}">
      <dsp:nvSpPr>
        <dsp:cNvPr id="0" name=""/>
        <dsp:cNvSpPr/>
      </dsp:nvSpPr>
      <dsp:spPr>
        <a:xfrm>
          <a:off x="508214" y="333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E5E41A-9358-4291-A1C6-717F418C3EC0}">
      <dsp:nvSpPr>
        <dsp:cNvPr id="0" name=""/>
        <dsp:cNvSpPr/>
      </dsp:nvSpPr>
      <dsp:spPr>
        <a:xfrm rot="10800000">
          <a:off x="574496" y="172468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Title + Engaging intro</a:t>
          </a:r>
          <a:endParaRPr lang="en-IN" sz="600" kern="1200"/>
        </a:p>
      </dsp:txBody>
      <dsp:txXfrm rot="10800000">
        <a:off x="607637" y="172468"/>
        <a:ext cx="2116122" cy="132563"/>
      </dsp:txXfrm>
    </dsp:sp>
    <dsp:sp modelId="{903EE9FA-0784-4D1F-9217-69D908E58FFC}">
      <dsp:nvSpPr>
        <dsp:cNvPr id="0" name=""/>
        <dsp:cNvSpPr/>
      </dsp:nvSpPr>
      <dsp:spPr>
        <a:xfrm>
          <a:off x="508214" y="172468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144378-B097-4361-B5F9-19CE6ACA2F4B}">
      <dsp:nvSpPr>
        <dsp:cNvPr id="0" name=""/>
        <dsp:cNvSpPr/>
      </dsp:nvSpPr>
      <dsp:spPr>
        <a:xfrm rot="10800000">
          <a:off x="574496" y="344602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Featured image (calendar/visual planning graphic)</a:t>
          </a:r>
          <a:endParaRPr lang="en-IN" sz="600" kern="1200"/>
        </a:p>
      </dsp:txBody>
      <dsp:txXfrm rot="10800000">
        <a:off x="607637" y="344602"/>
        <a:ext cx="2116122" cy="132563"/>
      </dsp:txXfrm>
    </dsp:sp>
    <dsp:sp modelId="{1C62A3A1-4AC1-4C3D-B8A1-99594A38168F}">
      <dsp:nvSpPr>
        <dsp:cNvPr id="0" name=""/>
        <dsp:cNvSpPr/>
      </dsp:nvSpPr>
      <dsp:spPr>
        <a:xfrm>
          <a:off x="508214" y="344602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50236BE-F967-4C68-949E-05B1B8602BA2}">
      <dsp:nvSpPr>
        <dsp:cNvPr id="0" name=""/>
        <dsp:cNvSpPr/>
      </dsp:nvSpPr>
      <dsp:spPr>
        <a:xfrm rot="10800000">
          <a:off x="574496" y="516737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smtClean="0"/>
            <a:t>Introduction</a:t>
          </a:r>
          <a:endParaRPr lang="en-IN" sz="600" kern="1200"/>
        </a:p>
      </dsp:txBody>
      <dsp:txXfrm rot="10800000">
        <a:off x="607637" y="516737"/>
        <a:ext cx="2116122" cy="132563"/>
      </dsp:txXfrm>
    </dsp:sp>
    <dsp:sp modelId="{A2A1AB74-3655-4CE1-9482-68941F16B825}">
      <dsp:nvSpPr>
        <dsp:cNvPr id="0" name=""/>
        <dsp:cNvSpPr/>
      </dsp:nvSpPr>
      <dsp:spPr>
        <a:xfrm>
          <a:off x="508214" y="516737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48DCEDC-4A57-4673-B42A-E0442C82DCE0}">
      <dsp:nvSpPr>
        <dsp:cNvPr id="0" name=""/>
        <dsp:cNvSpPr/>
      </dsp:nvSpPr>
      <dsp:spPr>
        <a:xfrm rot="10800000">
          <a:off x="574496" y="688872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Why planning matters</a:t>
          </a:r>
          <a:endParaRPr lang="en-IN" sz="600" kern="1200"/>
        </a:p>
      </dsp:txBody>
      <dsp:txXfrm rot="10800000">
        <a:off x="607637" y="688872"/>
        <a:ext cx="2116122" cy="132563"/>
      </dsp:txXfrm>
    </dsp:sp>
    <dsp:sp modelId="{5AA361D0-BEB4-4019-9B8B-A0B47F286946}">
      <dsp:nvSpPr>
        <dsp:cNvPr id="0" name=""/>
        <dsp:cNvSpPr/>
      </dsp:nvSpPr>
      <dsp:spPr>
        <a:xfrm>
          <a:off x="508214" y="688872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31A7CB-D0F4-4509-8A8D-16CA814693C9}">
      <dsp:nvSpPr>
        <dsp:cNvPr id="0" name=""/>
        <dsp:cNvSpPr/>
      </dsp:nvSpPr>
      <dsp:spPr>
        <a:xfrm rot="10800000">
          <a:off x="574496" y="861006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Benefits of using a content calendar</a:t>
          </a:r>
          <a:endParaRPr lang="en-IN" sz="600" kern="1200"/>
        </a:p>
      </dsp:txBody>
      <dsp:txXfrm rot="10800000">
        <a:off x="607637" y="861006"/>
        <a:ext cx="2116122" cy="132563"/>
      </dsp:txXfrm>
    </dsp:sp>
    <dsp:sp modelId="{2BC014AF-75E2-4B2F-B415-A9C432292DD6}">
      <dsp:nvSpPr>
        <dsp:cNvPr id="0" name=""/>
        <dsp:cNvSpPr/>
      </dsp:nvSpPr>
      <dsp:spPr>
        <a:xfrm>
          <a:off x="508214" y="861006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E5F46A-2302-48BB-83E1-4D18C35F5B81}">
      <dsp:nvSpPr>
        <dsp:cNvPr id="0" name=""/>
        <dsp:cNvSpPr/>
      </dsp:nvSpPr>
      <dsp:spPr>
        <a:xfrm rot="10800000">
          <a:off x="574496" y="1033141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smtClean="0"/>
            <a:t>Main Content (Step-by-Step)</a:t>
          </a:r>
          <a:endParaRPr lang="en-IN" sz="600" kern="1200"/>
        </a:p>
      </dsp:txBody>
      <dsp:txXfrm rot="10800000">
        <a:off x="607637" y="1033141"/>
        <a:ext cx="2116122" cy="132563"/>
      </dsp:txXfrm>
    </dsp:sp>
    <dsp:sp modelId="{31300AC0-4160-4E8A-8B36-1984B67E9438}">
      <dsp:nvSpPr>
        <dsp:cNvPr id="0" name=""/>
        <dsp:cNvSpPr/>
      </dsp:nvSpPr>
      <dsp:spPr>
        <a:xfrm>
          <a:off x="508214" y="1033141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3A89F0-7138-4F43-A47C-1B947897C395}">
      <dsp:nvSpPr>
        <dsp:cNvPr id="0" name=""/>
        <dsp:cNvSpPr/>
      </dsp:nvSpPr>
      <dsp:spPr>
        <a:xfrm rot="10800000">
          <a:off x="574496" y="1205276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smtClean="0"/>
            <a:t>Step 1:</a:t>
          </a:r>
          <a:r>
            <a:rPr lang="en-US" sz="600" b="0" i="0" kern="1200" smtClean="0"/>
            <a:t> Define goals &amp; audience</a:t>
          </a:r>
          <a:endParaRPr lang="en-IN" sz="600" kern="1200"/>
        </a:p>
      </dsp:txBody>
      <dsp:txXfrm rot="10800000">
        <a:off x="607637" y="1205276"/>
        <a:ext cx="2116122" cy="132563"/>
      </dsp:txXfrm>
    </dsp:sp>
    <dsp:sp modelId="{75C923B1-5B2C-40EA-8582-D23C4988F0C6}">
      <dsp:nvSpPr>
        <dsp:cNvPr id="0" name=""/>
        <dsp:cNvSpPr/>
      </dsp:nvSpPr>
      <dsp:spPr>
        <a:xfrm>
          <a:off x="508214" y="1205276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95885-693D-4031-B680-F22BFB4A659B}">
      <dsp:nvSpPr>
        <dsp:cNvPr id="0" name=""/>
        <dsp:cNvSpPr/>
      </dsp:nvSpPr>
      <dsp:spPr>
        <a:xfrm rot="10800000">
          <a:off x="574496" y="1377410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smtClean="0"/>
            <a:t>Step 2:</a:t>
          </a:r>
          <a:r>
            <a:rPr lang="en-US" sz="600" b="0" i="0" kern="1200" smtClean="0"/>
            <a:t> Select content types &amp; channels</a:t>
          </a:r>
          <a:endParaRPr lang="en-IN" sz="600" kern="1200"/>
        </a:p>
      </dsp:txBody>
      <dsp:txXfrm rot="10800000">
        <a:off x="607637" y="1377410"/>
        <a:ext cx="2116122" cy="132563"/>
      </dsp:txXfrm>
    </dsp:sp>
    <dsp:sp modelId="{85C3CCCE-68F4-44B0-84F5-D85EDF06D206}">
      <dsp:nvSpPr>
        <dsp:cNvPr id="0" name=""/>
        <dsp:cNvSpPr/>
      </dsp:nvSpPr>
      <dsp:spPr>
        <a:xfrm>
          <a:off x="508214" y="1377410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449CE8-31C4-479D-B739-64942924089B}">
      <dsp:nvSpPr>
        <dsp:cNvPr id="0" name=""/>
        <dsp:cNvSpPr/>
      </dsp:nvSpPr>
      <dsp:spPr>
        <a:xfrm rot="10800000">
          <a:off x="574496" y="1549545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smtClean="0"/>
            <a:t>Step 3:</a:t>
          </a:r>
          <a:r>
            <a:rPr lang="en-US" sz="600" b="0" i="0" kern="1200" smtClean="0"/>
            <a:t> Map content to dates/events</a:t>
          </a:r>
          <a:endParaRPr lang="en-IN" sz="600" kern="1200"/>
        </a:p>
      </dsp:txBody>
      <dsp:txXfrm rot="10800000">
        <a:off x="607637" y="1549545"/>
        <a:ext cx="2116122" cy="132563"/>
      </dsp:txXfrm>
    </dsp:sp>
    <dsp:sp modelId="{6B7D1C29-C28D-4149-8B2F-84162995B7FC}">
      <dsp:nvSpPr>
        <dsp:cNvPr id="0" name=""/>
        <dsp:cNvSpPr/>
      </dsp:nvSpPr>
      <dsp:spPr>
        <a:xfrm>
          <a:off x="508214" y="1549545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72F6DC-BFC5-4C95-95C3-341ED3C7354A}">
      <dsp:nvSpPr>
        <dsp:cNvPr id="0" name=""/>
        <dsp:cNvSpPr/>
      </dsp:nvSpPr>
      <dsp:spPr>
        <a:xfrm rot="10800000">
          <a:off x="574496" y="1721679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smtClean="0"/>
            <a:t>Step 4:</a:t>
          </a:r>
          <a:r>
            <a:rPr lang="en-US" sz="600" b="0" i="0" kern="1200" smtClean="0"/>
            <a:t> Assign roles &amp; deadlines</a:t>
          </a:r>
          <a:endParaRPr lang="en-IN" sz="600" kern="1200"/>
        </a:p>
      </dsp:txBody>
      <dsp:txXfrm rot="10800000">
        <a:off x="607637" y="1721679"/>
        <a:ext cx="2116122" cy="132563"/>
      </dsp:txXfrm>
    </dsp:sp>
    <dsp:sp modelId="{75C0D368-187A-4833-8FE8-825371E00655}">
      <dsp:nvSpPr>
        <dsp:cNvPr id="0" name=""/>
        <dsp:cNvSpPr/>
      </dsp:nvSpPr>
      <dsp:spPr>
        <a:xfrm>
          <a:off x="508214" y="1721679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3797E6-30C8-446B-BD87-FDA5FCE94702}">
      <dsp:nvSpPr>
        <dsp:cNvPr id="0" name=""/>
        <dsp:cNvSpPr/>
      </dsp:nvSpPr>
      <dsp:spPr>
        <a:xfrm rot="10800000">
          <a:off x="574496" y="1893814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smtClean="0"/>
            <a:t>Step 5:</a:t>
          </a:r>
          <a:r>
            <a:rPr lang="en-US" sz="600" b="0" i="0" kern="1200" smtClean="0"/>
            <a:t> Track performance &amp; optimize</a:t>
          </a:r>
          <a:endParaRPr lang="en-IN" sz="600" kern="1200"/>
        </a:p>
      </dsp:txBody>
      <dsp:txXfrm rot="10800000">
        <a:off x="607637" y="1893814"/>
        <a:ext cx="2116122" cy="132563"/>
      </dsp:txXfrm>
    </dsp:sp>
    <dsp:sp modelId="{C8545C64-8AB9-4951-B727-C6AAD993D824}">
      <dsp:nvSpPr>
        <dsp:cNvPr id="0" name=""/>
        <dsp:cNvSpPr/>
      </dsp:nvSpPr>
      <dsp:spPr>
        <a:xfrm>
          <a:off x="508214" y="1893814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DC746B-B18F-469A-AC0A-13BB849B14B1}">
      <dsp:nvSpPr>
        <dsp:cNvPr id="0" name=""/>
        <dsp:cNvSpPr/>
      </dsp:nvSpPr>
      <dsp:spPr>
        <a:xfrm rot="10800000">
          <a:off x="574496" y="2065949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smtClean="0"/>
            <a:t>Best Practices &amp; Tips</a:t>
          </a:r>
          <a:endParaRPr lang="en-IN" sz="600" kern="1200"/>
        </a:p>
      </dsp:txBody>
      <dsp:txXfrm rot="10800000">
        <a:off x="607637" y="2065949"/>
        <a:ext cx="2116122" cy="132563"/>
      </dsp:txXfrm>
    </dsp:sp>
    <dsp:sp modelId="{F960BC3B-382F-40A4-A1B7-95D63E4D79D6}">
      <dsp:nvSpPr>
        <dsp:cNvPr id="0" name=""/>
        <dsp:cNvSpPr/>
      </dsp:nvSpPr>
      <dsp:spPr>
        <a:xfrm>
          <a:off x="508214" y="2065949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E3602B-AE83-46D5-9E41-7277FBC1B589}">
      <dsp:nvSpPr>
        <dsp:cNvPr id="0" name=""/>
        <dsp:cNvSpPr/>
      </dsp:nvSpPr>
      <dsp:spPr>
        <a:xfrm rot="10800000">
          <a:off x="574496" y="2238083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Keep flexibility for trends</a:t>
          </a:r>
          <a:endParaRPr lang="en-IN" sz="600" kern="1200"/>
        </a:p>
      </dsp:txBody>
      <dsp:txXfrm rot="10800000">
        <a:off x="607637" y="2238083"/>
        <a:ext cx="2116122" cy="132563"/>
      </dsp:txXfrm>
    </dsp:sp>
    <dsp:sp modelId="{7BCF033B-682F-4996-B2DB-15AF0C45EF1E}">
      <dsp:nvSpPr>
        <dsp:cNvPr id="0" name=""/>
        <dsp:cNvSpPr/>
      </dsp:nvSpPr>
      <dsp:spPr>
        <a:xfrm>
          <a:off x="508214" y="2238083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C3B1DC1-23AB-4411-8D0A-09CAE9FB0875}">
      <dsp:nvSpPr>
        <dsp:cNvPr id="0" name=""/>
        <dsp:cNvSpPr/>
      </dsp:nvSpPr>
      <dsp:spPr>
        <a:xfrm rot="10800000">
          <a:off x="574496" y="2410218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Repurpose high-performing content</a:t>
          </a:r>
          <a:endParaRPr lang="en-IN" sz="600" kern="1200"/>
        </a:p>
      </dsp:txBody>
      <dsp:txXfrm rot="10800000">
        <a:off x="607637" y="2410218"/>
        <a:ext cx="2116122" cy="132563"/>
      </dsp:txXfrm>
    </dsp:sp>
    <dsp:sp modelId="{4B27B9CC-CBD4-4856-B77F-08388FF927BC}">
      <dsp:nvSpPr>
        <dsp:cNvPr id="0" name=""/>
        <dsp:cNvSpPr/>
      </dsp:nvSpPr>
      <dsp:spPr>
        <a:xfrm>
          <a:off x="508214" y="2410218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960AD7-56ED-44C1-B701-92260F132B58}">
      <dsp:nvSpPr>
        <dsp:cNvPr id="0" name=""/>
        <dsp:cNvSpPr/>
      </dsp:nvSpPr>
      <dsp:spPr>
        <a:xfrm rot="10800000">
          <a:off x="574496" y="2582353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Integrate visuals strategically</a:t>
          </a:r>
          <a:endParaRPr lang="en-IN" sz="600" kern="1200"/>
        </a:p>
      </dsp:txBody>
      <dsp:txXfrm rot="10800000">
        <a:off x="607637" y="2582353"/>
        <a:ext cx="2116122" cy="132563"/>
      </dsp:txXfrm>
    </dsp:sp>
    <dsp:sp modelId="{524ED039-5F29-4C6F-ACCE-1F42F36682FF}">
      <dsp:nvSpPr>
        <dsp:cNvPr id="0" name=""/>
        <dsp:cNvSpPr/>
      </dsp:nvSpPr>
      <dsp:spPr>
        <a:xfrm>
          <a:off x="508214" y="2582353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6F6C68-8D11-4AC4-9FA5-C10C9ADFD69C}">
      <dsp:nvSpPr>
        <dsp:cNvPr id="0" name=""/>
        <dsp:cNvSpPr/>
      </dsp:nvSpPr>
      <dsp:spPr>
        <a:xfrm rot="10800000">
          <a:off x="574496" y="2754487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1" i="0" kern="1200" smtClean="0"/>
            <a:t>Call-to-Action</a:t>
          </a:r>
          <a:endParaRPr lang="en-IN" sz="600" kern="1200"/>
        </a:p>
      </dsp:txBody>
      <dsp:txXfrm rot="10800000">
        <a:off x="607637" y="2754487"/>
        <a:ext cx="2116122" cy="132563"/>
      </dsp:txXfrm>
    </dsp:sp>
    <dsp:sp modelId="{B85518E5-55ED-47C8-812F-9E16A3453E59}">
      <dsp:nvSpPr>
        <dsp:cNvPr id="0" name=""/>
        <dsp:cNvSpPr/>
      </dsp:nvSpPr>
      <dsp:spPr>
        <a:xfrm>
          <a:off x="508214" y="2754487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B23E2F9-AFED-4A8B-ABC5-A7CDCE1A13C8}">
      <dsp:nvSpPr>
        <dsp:cNvPr id="0" name=""/>
        <dsp:cNvSpPr/>
      </dsp:nvSpPr>
      <dsp:spPr>
        <a:xfrm rot="10800000">
          <a:off x="574496" y="2926622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Download Flinkit’s free Content Calendar Template</a:t>
          </a:r>
          <a:endParaRPr lang="en-IN" sz="600" kern="1200"/>
        </a:p>
      </dsp:txBody>
      <dsp:txXfrm rot="10800000">
        <a:off x="607637" y="2926622"/>
        <a:ext cx="2116122" cy="132563"/>
      </dsp:txXfrm>
    </dsp:sp>
    <dsp:sp modelId="{6C4B9D46-70C7-4A86-8DF0-09DC4DA57BDD}">
      <dsp:nvSpPr>
        <dsp:cNvPr id="0" name=""/>
        <dsp:cNvSpPr/>
      </dsp:nvSpPr>
      <dsp:spPr>
        <a:xfrm>
          <a:off x="508214" y="2926622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B788AC-E525-49D8-A870-725060BFFAB9}">
      <dsp:nvSpPr>
        <dsp:cNvPr id="0" name=""/>
        <dsp:cNvSpPr/>
      </dsp:nvSpPr>
      <dsp:spPr>
        <a:xfrm rot="10800000">
          <a:off x="574496" y="3098756"/>
          <a:ext cx="2149263" cy="132563"/>
        </a:xfrm>
        <a:prstGeom prst="homePlat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457" tIns="22860" rIns="42672" bIns="22860" numCol="1" spcCol="1270" anchor="ctr" anchorCtr="0">
          <a:noAutofit/>
        </a:bodyPr>
        <a:lstStyle/>
        <a:p>
          <a:pPr lvl="0" algn="ctr" defTabSz="2667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600" b="0" i="0" kern="1200" smtClean="0"/>
            <a:t>Link to </a:t>
          </a:r>
          <a:r>
            <a:rPr lang="en-US" sz="600" b="1" i="0" kern="1200" smtClean="0"/>
            <a:t>Product Page: Content Calendar Templates</a:t>
          </a:r>
          <a:endParaRPr lang="en-IN" sz="600" kern="1200"/>
        </a:p>
      </dsp:txBody>
      <dsp:txXfrm rot="10800000">
        <a:off x="607637" y="3098756"/>
        <a:ext cx="2116122" cy="132563"/>
      </dsp:txXfrm>
    </dsp:sp>
    <dsp:sp modelId="{33991FF8-2B8F-4D11-A040-0BE255173904}">
      <dsp:nvSpPr>
        <dsp:cNvPr id="0" name=""/>
        <dsp:cNvSpPr/>
      </dsp:nvSpPr>
      <dsp:spPr>
        <a:xfrm>
          <a:off x="508214" y="3098756"/>
          <a:ext cx="132563" cy="132563"/>
        </a:xfrm>
        <a:prstGeom prst="ellipse">
          <a:avLst/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target3">
  <dgm:title val=""/>
  <dgm:desc val=""/>
  <dgm:catLst>
    <dgm:cat type="relationship" pri="11000"/>
    <dgm:cat type="list" pri="22000"/>
    <dgm:cat type="convert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2"/>
        <dgm:pt modelId="21"/>
        <dgm:pt modelId="22"/>
        <dgm:pt modelId="3"/>
        <dgm:pt modelId="31"/>
        <dgm:pt modelId="32"/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clrData>
  <dgm:layoutNode name="Name0">
    <dgm:varLst>
      <dgm:chMax val="7"/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hoose name="Name1">
      <dgm:if name="Name2" func="var" arg="dir" op="equ" val="norm">
        <dgm:choose name="Name3">
          <dgm:if name="Name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1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l" for="ch" forName="circle1"/>
              <dgm:constr type="ctrY" for="ch" forName="circle1" refType="h" fact="0.5"/>
              <dgm:constr type="l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l" for="ch" forName="rect1" refType="r" refFor="ch" refForName="space"/>
              <dgm:constr type="r" for="ch" forName="rect1" refType="w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l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l" for="ch" forName="rect2" refType="r" refFor="ch" refForName="space"/>
              <dgm:constr type="r" for="ch" forName="rect2" refType="w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l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l" for="ch" forName="rect3" refType="r" refFor="ch" refForName="space"/>
              <dgm:constr type="r" for="ch" forName="rect3" refType="w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l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l" for="ch" forName="rect4" refType="r" refFor="ch" refForName="space"/>
              <dgm:constr type="r" for="ch" forName="rect4" refType="w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l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l" for="ch" forName="rect5" refType="r" refFor="ch" refForName="space"/>
              <dgm:constr type="r" for="ch" forName="rect5" refType="w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l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l" for="ch" forName="rect6" refType="r" refFor="ch" refForName="space"/>
              <dgm:constr type="r" for="ch" forName="rect6" refType="w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l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l" for="ch" forName="rect7" refType="r" refFor="ch" refForName="space"/>
              <dgm:constr type="r" for="ch" forName="rect7" refType="w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l" for="ch" forName="rect7ParTx" refType="r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l" for="ch" forName="rect7ChTx" refType="r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l" for="ch" forName="rect7ParTxNoCh" refType="r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l" for="ch" forName="rect1ParTx" refType="r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l" for="ch" forName="rect1ChTx" refType="r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l" for="ch" forName="rect1ParTxNoCh" refType="r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l" for="ch" forName="rect2ParTx" refType="r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l" for="ch" forName="rect2ChTx" refType="r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l" for="ch" forName="rect2ParTxNoCh" refType="r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l" for="ch" forName="rect3ParTx" refType="r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l" for="ch" forName="rect3ChTx" refType="r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l" for="ch" forName="rect3ParTxNoCh" refType="r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l" for="ch" forName="rect4ParTx" refType="r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l" for="ch" forName="rect4ChTx" refType="r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l" for="ch" forName="rect4ParTxNoCh" refType="r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l" for="ch" forName="rect5ParTx" refType="r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l" for="ch" forName="rect5ChTx" refType="r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l" for="ch" forName="rect5ParTxNoCh" refType="r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l" for="ch" forName="rect6ParTx" refType="r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l" for="ch" forName="rect6ChTx" refType="r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l" for="ch" forName="rect6ParTxNoCh" refType="r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11">
            <dgm:constrLst/>
          </dgm:else>
        </dgm:choose>
      </dgm:if>
      <dgm:else name="Name12">
        <dgm:choose name="Name13">
          <dgm:if name="Name14" axis="ch" ptType="node" func="cnt" op="equ" val="1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b" refFor="ch" refForName="rect1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b" refFor="ch" refForName="rect1"/>
              <dgm:constr type="primFontSz" for="ch" op="equ" val="65"/>
              <dgm:constr type="secFontSz" for="ch" op="equ" val="65"/>
            </dgm:constrLst>
          </dgm:if>
          <dgm:if name="Name15" axis="ch" ptType="node" func="cnt" op="equ" val="2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5"/>
              <dgm:constr type="hOff" for="ch" forName="circle2" refType="h" refFor="ch" refForName="vertSpace2" fact="-0.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b" refFor="ch" refForName="rect2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b" refFor="ch" refForName="rect2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primFontSz" for="ch" op="equ" val="65"/>
              <dgm:constr type="secFontSz" for="ch" op="equ" val="65"/>
            </dgm:constrLst>
          </dgm:if>
          <dgm:if name="Name16" axis="ch" ptType="node" func="cnt" op="equ" val="3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66667"/>
              <dgm:constr type="hOff" for="ch" forName="circle2" refType="h" refFor="ch" refForName="vertSpace2" fact="-0.33333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33333"/>
              <dgm:constr type="hOff" for="ch" forName="circle3" refType="h" refFor="ch" refForName="vertSpace2" fact="-0.66667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b" refFor="ch" refForName="rect3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b" refFor="ch" refForName="rect3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primFontSz" for="ch" op="equ" val="65"/>
              <dgm:constr type="secFontSz" for="ch" op="equ" val="65"/>
            </dgm:constrLst>
          </dgm:if>
          <dgm:if name="Name17" axis="ch" ptType="node" func="cnt" op="equ" val="4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75"/>
              <dgm:constr type="hOff" for="ch" forName="circle2" refType="h" refFor="ch" refForName="vertSpace2" fact="-0.25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5"/>
              <dgm:constr type="hOff" for="ch" forName="circle3" refType="h" refFor="ch" refForName="vertSpace2" fact="-0.5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25"/>
              <dgm:constr type="hOff" for="ch" forName="circle4" refType="h" refFor="ch" refForName="vertSpace2" fact="-0.7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b" refFor="ch" refForName="rect4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b" refFor="ch" refForName="rect4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primFontSz" for="ch" op="equ" val="65"/>
              <dgm:constr type="secFontSz" for="ch" op="equ" val="65"/>
            </dgm:constrLst>
          </dgm:if>
          <dgm:if name="Name18" axis="ch" ptType="node" func="cnt" op="equ" val="5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"/>
              <dgm:constr type="hOff" for="ch" forName="circle2" refType="h" refFor="ch" refForName="vertSpace2" fact="-0.2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"/>
              <dgm:constr type="hOff" for="ch" forName="circle3" refType="h" refFor="ch" refForName="vertSpace2" fact="-0.4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4"/>
              <dgm:constr type="hOff" for="ch" forName="circle4" refType="h" refFor="ch" refForName="vertSpace2" fact="-0.6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2"/>
              <dgm:constr type="hOff" for="ch" forName="circle5" refType="h" refFor="ch" refForName="vertSpace2" fact="-0.8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b" refFor="ch" refForName="rect5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b" refFor="ch" refForName="rect5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primFontSz" for="ch" op="equ" val="65"/>
              <dgm:constr type="secFontSz" for="ch" op="equ" val="65"/>
            </dgm:constrLst>
          </dgm:if>
          <dgm:if name="Name19" axis="ch" ptType="node" func="cnt" op="equ" val="6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3333"/>
              <dgm:constr type="hOff" for="ch" forName="circle2" refType="h" refFor="ch" refForName="vertSpace2" fact="-0.16667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66667"/>
              <dgm:constr type="hOff" for="ch" forName="circle3" refType="h" refFor="ch" refForName="vertSpace2" fact="-0.33333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"/>
              <dgm:constr type="hOff" for="ch" forName="circle4" refType="h" refFor="ch" refForName="vertSpace2" fact="-0.5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33333"/>
              <dgm:constr type="hOff" for="ch" forName="circle5" refType="h" refFor="ch" refForName="vertSpace2" fact="-0.66667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16667"/>
              <dgm:constr type="hOff" for="ch" forName="circle6" refType="h" refFor="ch" refForName="vertSpace2" fact="-0.83333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b" refFor="ch" refForName="rect6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b" refFor="ch" refForName="rect6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primFontSz" for="ch" op="equ" val="65"/>
              <dgm:constr type="secFontSz" for="ch" op="equ" val="65"/>
            </dgm:constrLst>
          </dgm:if>
          <dgm:if name="Name20" axis="ch" ptType="node" func="cnt" op="gte" val="7">
            <dgm:constrLst>
              <dgm:constr type="userA" refType="w" fact="0.3"/>
              <dgm:constr type="w" for="ch" forName="circle1" refType="userA" fact="2"/>
              <dgm:constr type="h" for="ch" forName="circle1" refType="w" refFor="ch" refForName="circle1" op="equ"/>
              <dgm:constr type="r" for="ch" forName="circle1" refType="w"/>
              <dgm:constr type="ctrY" for="ch" forName="circle1" refType="h" fact="0.5"/>
              <dgm:constr type="r" for="ch" forName="space" refType="ctrX" refFor="ch" refForName="circle1"/>
              <dgm:constr type="w" for="ch" forName="space"/>
              <dgm:constr type="h" for="ch" forName="space" refType="h" refFor="ch" refForName="circle1"/>
              <dgm:constr type="b" for="ch" forName="space" refType="b" refFor="ch" refForName="circle1"/>
              <dgm:constr type="r" for="ch" forName="rect1" refType="l" refFor="ch" refForName="space"/>
              <dgm:constr type="l" for="ch" forName="rect1"/>
              <dgm:constr type="h" for="ch" forName="rect1" refType="h" refFor="ch" refForName="circle1"/>
              <dgm:constr type="b" for="ch" forName="rect1" refType="b" refFor="ch" refForName="circle1"/>
              <dgm:constr type="l" for="ch" forName="vertSpace2"/>
              <dgm:constr type="w" for="ch" forName="vertSpace2" refType="w"/>
              <dgm:constr type="h" for="ch" forName="vertSpace2" refType="h" refFor="ch" refForName="circle1" fact="0.05"/>
              <dgm:constr type="b" for="ch" forName="vertSpace2" refType="b" refFor="ch" refForName="circle1"/>
              <dgm:constr type="ctrX" for="ch" forName="circle2" refType="r" refFor="ch" refForName="space"/>
              <dgm:constr type="h" for="ch" forName="circle2" refType="h" refFor="ch" refForName="circle1" fact="0.85714"/>
              <dgm:constr type="hOff" for="ch" forName="circle2" refType="h" refFor="ch" refForName="vertSpace2" fact="-0.14286"/>
              <dgm:constr type="w" for="ch" forName="circle2" refType="h" refFor="ch" refForName="circle2" op="equ"/>
              <dgm:constr type="wOff" for="ch" forName="circle2" refType="hOff" refFor="ch" refForName="circle2" op="equ"/>
              <dgm:constr type="b" for="ch" forName="circle2" refType="t" refFor="ch" refForName="vertSpace2"/>
              <dgm:constr type="r" for="ch" forName="rect2" refType="l" refFor="ch" refForName="space"/>
              <dgm:constr type="l" for="ch" forName="rect2"/>
              <dgm:constr type="h" for="ch" forName="rect2" refType="h" refFor="ch" refForName="circle2"/>
              <dgm:constr type="hOff" for="ch" forName="rect2" refType="hOff" refFor="ch" refForName="circle2"/>
              <dgm:constr type="b" for="ch" forName="rect2" refType="b" refFor="ch" refForName="circle2"/>
              <dgm:constr type="l" for="ch" forName="vertSpace3"/>
              <dgm:constr type="w" for="ch" forName="vertSpace3" refType="w"/>
              <dgm:constr type="h" for="ch" forName="vertSpace3" refType="h" refFor="ch" refForName="vertSpace2"/>
              <dgm:constr type="b" for="ch" forName="vertSpace3" refType="t" refFor="ch" refForName="vertSpace2"/>
              <dgm:constr type="ctrX" for="ch" forName="circle3" refType="r" refFor="ch" refForName="space"/>
              <dgm:constr type="h" for="ch" forName="circle3" refType="h" refFor="ch" refForName="circle1" fact="0.71429"/>
              <dgm:constr type="hOff" for="ch" forName="circle3" refType="h" refFor="ch" refForName="vertSpace2" fact="-0.28571"/>
              <dgm:constr type="w" for="ch" forName="circle3" refType="h" refFor="ch" refForName="circle3" op="equ"/>
              <dgm:constr type="wOff" for="ch" forName="circle3" refType="hOff" refFor="ch" refForName="circle3" op="equ"/>
              <dgm:constr type="b" for="ch" forName="circle3" refType="t" refFor="ch" refForName="vertSpace3"/>
              <dgm:constr type="r" for="ch" forName="rect3" refType="l" refFor="ch" refForName="space"/>
              <dgm:constr type="l" for="ch" forName="rect3"/>
              <dgm:constr type="h" for="ch" forName="rect3" refType="h" refFor="ch" refForName="circle3"/>
              <dgm:constr type="hOff" for="ch" forName="rect3" refType="hOff" refFor="ch" refForName="circle3"/>
              <dgm:constr type="b" for="ch" forName="rect3" refType="b" refFor="ch" refForName="circle3"/>
              <dgm:constr type="l" for="ch" forName="vertSpace4"/>
              <dgm:constr type="w" for="ch" forName="vertSpace4" refType="w"/>
              <dgm:constr type="h" for="ch" forName="vertSpace4" refType="h" refFor="ch" refForName="vertSpace3"/>
              <dgm:constr type="b" for="ch" forName="vertSpace4" refType="t" refFor="ch" refForName="vertSpace3"/>
              <dgm:constr type="ctrX" for="ch" forName="circle4" refType="r" refFor="ch" refForName="space"/>
              <dgm:constr type="h" for="ch" forName="circle4" refType="h" refFor="ch" refForName="circle1" fact="0.57143"/>
              <dgm:constr type="hOff" for="ch" forName="circle4" refType="h" refFor="ch" refForName="vertSpace2" fact="-0.42857"/>
              <dgm:constr type="w" for="ch" forName="circle4" refType="h" refFor="ch" refForName="circle4" op="equ"/>
              <dgm:constr type="wOff" for="ch" forName="circle4" refType="hOff" refFor="ch" refForName="circle4" op="equ"/>
              <dgm:constr type="b" for="ch" forName="circle4" refType="t" refFor="ch" refForName="vertSpace4"/>
              <dgm:constr type="r" for="ch" forName="rect4" refType="l" refFor="ch" refForName="space"/>
              <dgm:constr type="l" for="ch" forName="rect4"/>
              <dgm:constr type="h" for="ch" forName="rect4" refType="h" refFor="ch" refForName="circle4"/>
              <dgm:constr type="hOff" for="ch" forName="rect4" refType="hOff" refFor="ch" refForName="circle4"/>
              <dgm:constr type="b" for="ch" forName="rect4" refType="b" refFor="ch" refForName="circle4"/>
              <dgm:constr type="l" for="ch" forName="vertSpace5"/>
              <dgm:constr type="w" for="ch" forName="vertSpace5" refType="w"/>
              <dgm:constr type="h" for="ch" forName="vertSpace5" refType="h" refFor="ch" refForName="vertSpace4"/>
              <dgm:constr type="b" for="ch" forName="vertSpace5" refType="t" refFor="ch" refForName="vertSpace4"/>
              <dgm:constr type="ctrX" for="ch" forName="circle5" refType="r" refFor="ch" refForName="space"/>
              <dgm:constr type="h" for="ch" forName="circle5" refType="h" refFor="ch" refForName="circle1" fact="0.42857"/>
              <dgm:constr type="hOff" for="ch" forName="circle5" refType="h" refFor="ch" refForName="vertSpace2" fact="-0.57143"/>
              <dgm:constr type="w" for="ch" forName="circle5" refType="h" refFor="ch" refForName="circle5" op="equ"/>
              <dgm:constr type="wOff" for="ch" forName="circle5" refType="hOff" refFor="ch" refForName="circle5" op="equ"/>
              <dgm:constr type="b" for="ch" forName="circle5" refType="t" refFor="ch" refForName="vertSpace5"/>
              <dgm:constr type="r" for="ch" forName="rect5" refType="l" refFor="ch" refForName="space"/>
              <dgm:constr type="l" for="ch" forName="rect5"/>
              <dgm:constr type="h" for="ch" forName="rect5" refType="h" refFor="ch" refForName="circle5"/>
              <dgm:constr type="hOff" for="ch" forName="rect5" refType="hOff" refFor="ch" refForName="circle5"/>
              <dgm:constr type="b" for="ch" forName="rect5" refType="b" refFor="ch" refForName="circle5"/>
              <dgm:constr type="l" for="ch" forName="vertSpace6"/>
              <dgm:constr type="w" for="ch" forName="vertSpace6" refType="w"/>
              <dgm:constr type="h" for="ch" forName="vertSpace6" refType="h" refFor="ch" refForName="vertSpace5"/>
              <dgm:constr type="b" for="ch" forName="vertSpace6" refType="t" refFor="ch" refForName="vertSpace5"/>
              <dgm:constr type="ctrX" for="ch" forName="circle6" refType="r" refFor="ch" refForName="space"/>
              <dgm:constr type="h" for="ch" forName="circle6" refType="h" refFor="ch" refForName="circle1" fact="0.28571"/>
              <dgm:constr type="hOff" for="ch" forName="circle6" refType="h" refFor="ch" refForName="vertSpace2" fact="-0.71429"/>
              <dgm:constr type="w" for="ch" forName="circle6" refType="h" refFor="ch" refForName="circle6" op="equ"/>
              <dgm:constr type="wOff" for="ch" forName="circle6" refType="hOff" refFor="ch" refForName="circle6" op="equ"/>
              <dgm:constr type="b" for="ch" forName="circle6" refType="t" refFor="ch" refForName="vertSpace6"/>
              <dgm:constr type="r" for="ch" forName="rect6" refType="l" refFor="ch" refForName="space"/>
              <dgm:constr type="l" for="ch" forName="rect6"/>
              <dgm:constr type="h" for="ch" forName="rect6" refType="h" refFor="ch" refForName="circle6"/>
              <dgm:constr type="hOff" for="ch" forName="rect6" refType="hOff" refFor="ch" refForName="circle6"/>
              <dgm:constr type="b" for="ch" forName="rect6" refType="b" refFor="ch" refForName="circle6"/>
              <dgm:constr type="l" for="ch" forName="vertSpace7"/>
              <dgm:constr type="w" for="ch" forName="vertSpace7" refType="w"/>
              <dgm:constr type="h" for="ch" forName="vertSpace7" refType="h" refFor="ch" refForName="vertSpace6"/>
              <dgm:constr type="b" for="ch" forName="vertSpace7" refType="t" refFor="ch" refForName="vertSpace6"/>
              <dgm:constr type="ctrX" for="ch" forName="circle7" refType="r" refFor="ch" refForName="space"/>
              <dgm:constr type="h" for="ch" forName="circle7" refType="h" refFor="ch" refForName="circle1" fact="0.14286"/>
              <dgm:constr type="hOff" for="ch" forName="circle7" refType="h" refFor="ch" refForName="vertSpace2" fact="-0.85714"/>
              <dgm:constr type="w" for="ch" forName="circle7" refType="h" refFor="ch" refForName="circle7" op="equ"/>
              <dgm:constr type="wOff" for="ch" forName="circle7" refType="hOff" refFor="ch" refForName="circle7" op="equ"/>
              <dgm:constr type="b" for="ch" forName="circle7" refType="t" refFor="ch" refForName="vertSpace7"/>
              <dgm:constr type="r" for="ch" forName="rect7" refType="l" refFor="ch" refForName="space"/>
              <dgm:constr type="l" for="ch" forName="rect7"/>
              <dgm:constr type="h" for="ch" forName="rect7" refType="h" refFor="ch" refForName="circle7"/>
              <dgm:constr type="hOff" for="ch" forName="rect7" refType="hOff" refFor="ch" refForName="circle7"/>
              <dgm:constr type="b" for="ch" forName="rect7" refType="b" refFor="ch" refForName="circle7"/>
              <dgm:constr type="r" for="ch" forName="rect7ParTx" refType="l" refFor="ch" refForName="space"/>
              <dgm:constr type="w" for="ch" forName="rect7ParTx" refType="w" refFor="ch" refForName="rect7" fact="0.5"/>
              <dgm:constr type="t" for="ch" forName="rect7ParTx" refType="t" refFor="ch" refForName="rect7"/>
              <dgm:constr type="b" for="ch" forName="rect7ParTx" refType="b" refFor="ch" refForName="rect7"/>
              <dgm:constr type="r" for="ch" forName="rect7ChTx" refType="l" refFor="ch" refForName="rect7ParTx"/>
              <dgm:constr type="w" for="ch" forName="rect7ChTx" refType="w" refFor="ch" refForName="rect7ParTx"/>
              <dgm:constr type="t" for="ch" forName="rect7ChTx" refType="t" refFor="ch" refForName="rect7ParTx"/>
              <dgm:constr type="b" for="ch" forName="rect7ChTx" refType="b" refFor="ch" refForName="rect7ParTx"/>
              <dgm:constr type="r" for="ch" forName="rect7ParTxNoCh" refType="l" refFor="ch" refForName="space"/>
              <dgm:constr type="w" for="ch" forName="rect7ParTxNoCh" refType="w" refFor="ch" refForName="rect7"/>
              <dgm:constr type="t" for="ch" forName="rect7ParTxNoCh" refType="t" refFor="ch" refForName="rect7"/>
              <dgm:constr type="b" for="ch" forName="rect7ParTxNoCh" refType="b" refFor="ch" refForName="rect7"/>
              <dgm:constr type="r" for="ch" forName="rect1ParTx" refType="l" refFor="ch" refForName="space"/>
              <dgm:constr type="w" for="ch" forName="rect1ParTx" refType="w" refFor="ch" refForName="rect1" fact="0.5"/>
              <dgm:constr type="t" for="ch" forName="rect1ParTx" refType="t" refFor="ch" refForName="rect1"/>
              <dgm:constr type="b" for="ch" forName="rect1ParTx" refType="t" refFor="ch" refForName="rect2"/>
              <dgm:constr type="r" for="ch" forName="rect1ChTx" refType="l" refFor="ch" refForName="rect1ParTx"/>
              <dgm:constr type="w" for="ch" forName="rect1ChTx" refType="w" refFor="ch" refForName="rect1ParTx"/>
              <dgm:constr type="t" for="ch" forName="rect1ChTx" refType="t" refFor="ch" refForName="rect1ParTx"/>
              <dgm:constr type="b" for="ch" forName="rect1ChTx" refType="b" refFor="ch" refForName="rect1ParTx"/>
              <dgm:constr type="r" for="ch" forName="rect1ParTxNoCh" refType="l" refFor="ch" refForName="space"/>
              <dgm:constr type="w" for="ch" forName="rect1ParTxNoCh" refType="w" refFor="ch" refForName="rect1"/>
              <dgm:constr type="t" for="ch" forName="rect1ParTxNoCh" refType="t" refFor="ch" refForName="rect1"/>
              <dgm:constr type="b" for="ch" forName="rect1ParTxNoCh" refType="t" refFor="ch" refForName="rect2"/>
              <dgm:constr type="r" for="ch" forName="rect2ParTx" refType="l" refFor="ch" refForName="space"/>
              <dgm:constr type="w" for="ch" forName="rect2ParTx" refType="w" refFor="ch" refForName="rect2" fact="0.5"/>
              <dgm:constr type="t" for="ch" forName="rect2ParTx" refType="t" refFor="ch" refForName="rect2"/>
              <dgm:constr type="b" for="ch" forName="rect2ParTx" refType="t" refFor="ch" refForName="rect3"/>
              <dgm:constr type="r" for="ch" forName="rect2ChTx" refType="l" refFor="ch" refForName="rect2ParTx"/>
              <dgm:constr type="w" for="ch" forName="rect2ChTx" refType="w" refFor="ch" refForName="rect2ParTx"/>
              <dgm:constr type="t" for="ch" forName="rect2ChTx" refType="t" refFor="ch" refForName="rect2ParTx"/>
              <dgm:constr type="b" for="ch" forName="rect2ChTx" refType="b" refFor="ch" refForName="rect2ParTx"/>
              <dgm:constr type="r" for="ch" forName="rect2ParTxNoCh" refType="l" refFor="ch" refForName="space"/>
              <dgm:constr type="w" for="ch" forName="rect2ParTxNoCh" refType="w" refFor="ch" refForName="rect2"/>
              <dgm:constr type="t" for="ch" forName="rect2ParTxNoCh" refType="t" refFor="ch" refForName="rect2"/>
              <dgm:constr type="b" for="ch" forName="rect2ParTxNoCh" refType="t" refFor="ch" refForName="rect3"/>
              <dgm:constr type="r" for="ch" forName="rect3ParTx" refType="l" refFor="ch" refForName="space"/>
              <dgm:constr type="w" for="ch" forName="rect3ParTx" refType="w" refFor="ch" refForName="rect3" fact="0.5"/>
              <dgm:constr type="t" for="ch" forName="rect3ParTx" refType="t" refFor="ch" refForName="rect3"/>
              <dgm:constr type="b" for="ch" forName="rect3ParTx" refType="t" refFor="ch" refForName="rect4"/>
              <dgm:constr type="r" for="ch" forName="rect3ChTx" refType="l" refFor="ch" refForName="rect3ParTx"/>
              <dgm:constr type="w" for="ch" forName="rect3ChTx" refType="w" refFor="ch" refForName="rect3ParTx"/>
              <dgm:constr type="t" for="ch" forName="rect3ChTx" refType="t" refFor="ch" refForName="rect3ParTx"/>
              <dgm:constr type="b" for="ch" forName="rect3ChTx" refType="b" refFor="ch" refForName="rect3ParTx"/>
              <dgm:constr type="r" for="ch" forName="rect3ParTxNoCh" refType="l" refFor="ch" refForName="space"/>
              <dgm:constr type="w" for="ch" forName="rect3ParTxNoCh" refType="w" refFor="ch" refForName="rect3"/>
              <dgm:constr type="t" for="ch" forName="rect3ParTxNoCh" refType="t" refFor="ch" refForName="rect3"/>
              <dgm:constr type="b" for="ch" forName="rect3ParTxNoCh" refType="t" refFor="ch" refForName="rect4"/>
              <dgm:constr type="r" for="ch" forName="rect4ParTx" refType="l" refFor="ch" refForName="space"/>
              <dgm:constr type="w" for="ch" forName="rect4ParTx" refType="w" refFor="ch" refForName="rect4" fact="0.5"/>
              <dgm:constr type="t" for="ch" forName="rect4ParTx" refType="t" refFor="ch" refForName="rect4"/>
              <dgm:constr type="b" for="ch" forName="rect4ParTx" refType="t" refFor="ch" refForName="rect5"/>
              <dgm:constr type="r" for="ch" forName="rect4ChTx" refType="l" refFor="ch" refForName="rect4ParTx"/>
              <dgm:constr type="w" for="ch" forName="rect4ChTx" refType="w" refFor="ch" refForName="rect4ParTx"/>
              <dgm:constr type="t" for="ch" forName="rect4ChTx" refType="t" refFor="ch" refForName="rect4ParTx"/>
              <dgm:constr type="b" for="ch" forName="rect4ChTx" refType="b" refFor="ch" refForName="rect4ParTx"/>
              <dgm:constr type="r" for="ch" forName="rect4ParTxNoCh" refType="l" refFor="ch" refForName="space"/>
              <dgm:constr type="w" for="ch" forName="rect4ParTxNoCh" refType="w" refFor="ch" refForName="rect4"/>
              <dgm:constr type="t" for="ch" forName="rect4ParTxNoCh" refType="t" refFor="ch" refForName="rect4"/>
              <dgm:constr type="b" for="ch" forName="rect4ParTxNoCh" refType="t" refFor="ch" refForName="rect5"/>
              <dgm:constr type="r" for="ch" forName="rect5ParTx" refType="l" refFor="ch" refForName="space"/>
              <dgm:constr type="w" for="ch" forName="rect5ParTx" refType="w" refFor="ch" refForName="rect5" fact="0.5"/>
              <dgm:constr type="t" for="ch" forName="rect5ParTx" refType="t" refFor="ch" refForName="rect5"/>
              <dgm:constr type="b" for="ch" forName="rect5ParTx" refType="t" refFor="ch" refForName="rect6"/>
              <dgm:constr type="r" for="ch" forName="rect5ChTx" refType="l" refFor="ch" refForName="rect5ParTx"/>
              <dgm:constr type="w" for="ch" forName="rect5ChTx" refType="w" refFor="ch" refForName="rect5ParTx"/>
              <dgm:constr type="t" for="ch" forName="rect5ChTx" refType="t" refFor="ch" refForName="rect5ParTx"/>
              <dgm:constr type="b" for="ch" forName="rect5ChTx" refType="b" refFor="ch" refForName="rect5ParTx"/>
              <dgm:constr type="r" for="ch" forName="rect5ParTxNoCh" refType="l" refFor="ch" refForName="space"/>
              <dgm:constr type="w" for="ch" forName="rect5ParTxNoCh" refType="w" refFor="ch" refForName="rect5"/>
              <dgm:constr type="t" for="ch" forName="rect5ParTxNoCh" refType="t" refFor="ch" refForName="rect5"/>
              <dgm:constr type="b" for="ch" forName="rect5ParTxNoCh" refType="t" refFor="ch" refForName="rect6"/>
              <dgm:constr type="r" for="ch" forName="rect6ParTx" refType="l" refFor="ch" refForName="space"/>
              <dgm:constr type="w" for="ch" forName="rect6ParTx" refType="w" refFor="ch" refForName="rect6" fact="0.5"/>
              <dgm:constr type="t" for="ch" forName="rect6ParTx" refType="t" refFor="ch" refForName="rect6"/>
              <dgm:constr type="b" for="ch" forName="rect6ParTx" refType="t" refFor="ch" refForName="rect7"/>
              <dgm:constr type="r" for="ch" forName="rect6ChTx" refType="l" refFor="ch" refForName="rect6ParTx"/>
              <dgm:constr type="w" for="ch" forName="rect6ChTx" refType="w" refFor="ch" refForName="rect6ParTx"/>
              <dgm:constr type="t" for="ch" forName="rect6ChTx" refType="t" refFor="ch" refForName="rect6ParTx"/>
              <dgm:constr type="b" for="ch" forName="rect6ChTx" refType="b" refFor="ch" refForName="rect6ParTx"/>
              <dgm:constr type="r" for="ch" forName="rect6ParTxNoCh" refType="l" refFor="ch" refForName="space"/>
              <dgm:constr type="w" for="ch" forName="rect6ParTxNoCh" refType="w" refFor="ch" refForName="rect6"/>
              <dgm:constr type="t" for="ch" forName="rect6ParTxNoCh" refType="t" refFor="ch" refForName="rect6"/>
              <dgm:constr type="b" for="ch" forName="rect6ParTxNoCh" refType="t" refFor="ch" refForName="rect7"/>
              <dgm:constr type="primFontSz" for="ch" op="equ" val="65"/>
              <dgm:constr type="secFontSz" for="ch" op="equ" val="65"/>
            </dgm:constrLst>
          </dgm:if>
          <dgm:else name="Name21">
            <dgm:constrLst/>
          </dgm:else>
        </dgm:choose>
      </dgm:else>
    </dgm:choose>
    <dgm:ruleLst/>
    <dgm:forEach name="Name22" axis="ch" ptType="node" cnt="1">
      <dgm:layoutNode name="circle1" styleLbl="node1">
        <dgm:alg type="sp"/>
        <dgm:choose name="Name23">
          <dgm:if name="Name2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rect1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26" axis="ch" ptType="node" st="2" cnt="1">
      <dgm:layoutNode name="vertSpace2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2" styleLbl="node1">
        <dgm:alg type="sp"/>
        <dgm:choose name="Name27">
          <dgm:if name="Name2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2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2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0" axis="ch" ptType="node" st="3" cnt="1">
      <dgm:layoutNode name="vertSpace3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3" styleLbl="node1">
        <dgm:alg type="sp"/>
        <dgm:choose name="Name31">
          <dgm:if name="Name32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3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3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4" axis="ch" ptType="node" st="4" cnt="1">
      <dgm:layoutNode name="vertSpace4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4" styleLbl="node1">
        <dgm:alg type="sp"/>
        <dgm:choose name="Name35">
          <dgm:if name="Name36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37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4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38" axis="ch" ptType="node" st="5" cnt="1">
      <dgm:layoutNode name="vertSpace5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5" styleLbl="node1">
        <dgm:alg type="sp"/>
        <dgm:choose name="Name39">
          <dgm:if name="Name40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1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5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2" axis="ch" ptType="node" st="6" cnt="1">
      <dgm:layoutNode name="vertSpace6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6" styleLbl="node1">
        <dgm:alg type="sp"/>
        <dgm:choose name="Name43">
          <dgm:if name="Name44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5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6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46" axis="ch" ptType="node" st="7" cnt="1">
      <dgm:layoutNode name="vertSpace7">
        <dgm:alg type="sp"/>
        <dgm:shape xmlns:r="http://schemas.openxmlformats.org/officeDocument/2006/relationships" type="rect" r:blip="" hideGeom="1">
          <dgm:adjLst/>
        </dgm:shape>
        <dgm:presOf/>
        <dgm:constrLst/>
        <dgm:ruleLst/>
      </dgm:layoutNode>
      <dgm:layoutNode name="circle7" styleLbl="node1">
        <dgm:alg type="sp"/>
        <dgm:choose name="Name47">
          <dgm:if name="Name48" func="var" arg="dir" op="equ" val="norm">
            <dgm:shape xmlns:r="http://schemas.openxmlformats.org/officeDocument/2006/relationships" type="pie" r:blip="">
              <dgm:adjLst>
                <dgm:adj idx="1" val="90"/>
                <dgm:adj idx="2" val="270"/>
              </dgm:adjLst>
            </dgm:shape>
          </dgm:if>
          <dgm:else name="Name49">
            <dgm:shape xmlns:r="http://schemas.openxmlformats.org/officeDocument/2006/relationships" type="pie" r:blip="">
              <dgm:adjLst>
                <dgm:adj idx="1" val="270"/>
                <dgm:adj idx="2" val="90"/>
              </dgm:adjLst>
            </dgm:shape>
          </dgm:else>
        </dgm:choose>
        <dgm:presOf/>
        <dgm:constrLst/>
        <dgm:ruleLst/>
      </dgm:layoutNode>
      <dgm:layoutNode name="rect7" styleLbl="alignAcc1">
        <dgm:alg type="sp"/>
        <dgm:shape xmlns:r="http://schemas.openxmlformats.org/officeDocument/2006/relationships" type="rect" r:blip="">
          <dgm:adjLst/>
        </dgm:shape>
        <dgm:presOf axis="self"/>
        <dgm:constrLst/>
        <dgm:ruleLst/>
      </dgm:layoutNode>
    </dgm:forEach>
    <dgm:forEach name="Name50" axis="ch" ptType="node" cnt="1">
      <dgm:choose name="Name51">
        <dgm:if name="Name52" axis="root des" ptType="all node" func="maxDepth" op="gte" val="2">
          <dgm:layoutNode name="rect1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1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3">
          <dgm:layoutNode name="rect1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4" axis="ch" ptType="node" st="2" cnt="1">
      <dgm:choose name="Name55">
        <dgm:if name="Name56" axis="root des" ptType="all node" func="maxDepth" op="gte" val="2">
          <dgm:layoutNode name="rect2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2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57">
          <dgm:layoutNode name="rect2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58" axis="ch" ptType="node" st="3" cnt="1">
      <dgm:choose name="Name59">
        <dgm:if name="Name60" axis="root des" ptType="all node" func="maxDepth" op="gte" val="2">
          <dgm:layoutNode name="rect3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3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1">
          <dgm:layoutNode name="rect3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2" axis="ch" ptType="node" st="4" cnt="1">
      <dgm:choose name="Name63">
        <dgm:if name="Name64" axis="root des" ptType="all node" func="maxDepth" op="gte" val="2">
          <dgm:layoutNode name="rect4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4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5">
          <dgm:layoutNode name="rect4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66" axis="ch" ptType="node" st="5" cnt="1">
      <dgm:choose name="Name67">
        <dgm:if name="Name68" axis="root des" ptType="all node" func="maxDepth" op="gte" val="2">
          <dgm:layoutNode name="rect5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5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69">
          <dgm:layoutNode name="rect5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0" axis="ch" ptType="node" st="6" cnt="1">
      <dgm:choose name="Name71">
        <dgm:if name="Name72" axis="root des" ptType="all node" func="maxDepth" op="gte" val="2">
          <dgm:layoutNode name="rect6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6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3">
          <dgm:layoutNode name="rect6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  <dgm:forEach name="Name74" axis="ch" ptType="node" st="7" cnt="1">
      <dgm:choose name="Name75">
        <dgm:if name="Name76" axis="root des" ptType="all node" func="maxDepth" op="gte" val="2">
          <dgm:layoutNode name="rect7ParTx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  <dgm:layoutNode name="rect7ChTx" styleLbl="alignAcc1">
            <dgm:varLst>
              <dgm:bulletEnabled val="1"/>
            </dgm:varLst>
            <dgm:alg type="tx">
              <dgm:param type="stBulletLvl" val="1"/>
              <dgm:param type="txAnchorVertCh" val="mid"/>
            </dgm:alg>
            <dgm:shape xmlns:r="http://schemas.openxmlformats.org/officeDocument/2006/relationships" type="rect" r:blip="" hideGeom="1">
              <dgm:adjLst/>
            </dgm:shape>
            <dgm:presOf axis="des" ptType="node"/>
            <dgm:constrLst>
              <dgm:constr type="lMarg" refType="secFontSz" fact="0.3"/>
              <dgm:constr type="rMarg" refType="secFontSz" fact="0.3"/>
              <dgm:constr type="tMarg" refType="secFontSz" fact="0.3"/>
              <dgm:constr type="bMarg" refType="secFontSz" fact="0.3"/>
            </dgm:constrLst>
            <dgm:ruleLst>
              <dgm:rule type="secFontSz" val="5" fact="NaN" max="NaN"/>
            </dgm:ruleLst>
          </dgm:layoutNode>
        </dgm:if>
        <dgm:else name="Name77">
          <dgm:layoutNode name="rect7ParTxNoCh" styleLbl="alignAcc1">
            <dgm:varLst>
              <dgm:chMax val="1"/>
              <dgm:bulletEnabled val="1"/>
            </dgm:varLst>
            <dgm:alg type="tx"/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02993376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082d4dfb36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082d4dfb36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2082d4dfb36_2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2" name="Google Shape;192;g2082d4dfb36_2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2082d4dfb36_2_1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g2082d4dfb36_2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082d4dfb36_2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2082d4dfb36_2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082d4dfb36_2_1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2082d4dfb36_2_1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082d4dfb36_2_1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0" name="Google Shape;220;g2082d4dfb36_2_1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082d4dfb36_2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g2082d4dfb36_2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082d4dfb36_2_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2082d4dfb36_2_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082d4dfb36_2_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0" name="Google Shape;150;g2082d4dfb36_2_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082d4dfb36_2_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2082d4dfb36_2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082d4dfb36_2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082d4dfb36_2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082d4dfb36_2_1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2082d4dfb36_2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082d4dfb36_2_1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8" name="Google Shape;178;g2082d4dfb36_2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2082d4dfb36_2_1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5" name="Google Shape;185;g2082d4dfb36_2_1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9"/>
          <p:cNvSpPr txBox="1">
            <a:spLocks noGrp="1"/>
          </p:cNvSpPr>
          <p:nvPr>
            <p:ph type="body" idx="1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88" name="Google Shape;88;p19"/>
          <p:cNvSpPr txBox="1">
            <a:spLocks noGrp="1"/>
          </p:cNvSpPr>
          <p:nvPr>
            <p:ph type="body" idx="2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body" idx="3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marL="457200" lvl="0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1pPr>
            <a:lvl2pPr marL="914400" lvl="1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 b="1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 b="1"/>
            </a:lvl3pPr>
            <a:lvl4pPr marL="1828800" lvl="3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4pPr>
            <a:lvl5pPr marL="2286000" lvl="4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5pPr>
            <a:lvl6pPr marL="2743200" lvl="5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6pPr>
            <a:lvl7pPr marL="3200400" lvl="6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7pPr>
            <a:lvl8pPr marL="3657600" lvl="7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8pPr>
            <a:lvl9pPr marL="4114800" lvl="8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 b="1"/>
            </a:lvl9pPr>
          </a:lstStyle>
          <a:p>
            <a:endParaRPr/>
          </a:p>
        </p:txBody>
      </p:sp>
      <p:sp>
        <p:nvSpPr>
          <p:cNvPr id="90" name="Google Shape;90;p19"/>
          <p:cNvSpPr txBox="1">
            <a:spLocks noGrp="1"/>
          </p:cNvSpPr>
          <p:nvPr>
            <p:ph type="body" idx="4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marL="914400" lvl="1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marL="1828800" lvl="3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marL="2286000" lvl="4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marL="2743200" lvl="5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marL="3200400" lvl="6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marL="3657600" lvl="7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marL="4114800" lvl="8" indent="-279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330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marL="914400" lvl="1" indent="-3175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marL="1371600" lvl="2" indent="-30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marL="1828800" lvl="3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marL="2286000" lvl="4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marL="2743200" lvl="5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marL="3200400" lvl="6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marL="3657600" lvl="7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marL="4114800" lvl="8" indent="-2921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sz="1000" b="1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marL="914400" lvl="1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marL="1371600" lvl="2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marL="1828800" lvl="3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marL="2286000" lvl="4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marL="2743200" lvl="5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marL="3200400" lvl="6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marL="3657600" lvl="7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marL="4114800" lvl="8" indent="-228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lvl="0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marL="914400" lvl="1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marL="1371600" lvl="2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marL="1828800" lvl="3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marL="2286000" lvl="4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marL="2743200" lvl="5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marL="3200400" lvl="6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marL="3657600" lvl="7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marL="4114800" lvl="8" indent="-28575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t" anchorCtr="0">
            <a:normAutofit/>
          </a:bodyPr>
          <a:lstStyle>
            <a:lvl1pPr marL="457200" marR="0" lvl="0" indent="-3302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1750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048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921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700"/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700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25" tIns="22850" rIns="45725" bIns="228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6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13" Type="http://schemas.openxmlformats.org/officeDocument/2006/relationships/diagramLayout" Target="../diagrams/layout7.xml"/><Relationship Id="rId18" Type="http://schemas.openxmlformats.org/officeDocument/2006/relationships/diagramLayout" Target="../diagrams/layout8.xml"/><Relationship Id="rId3" Type="http://schemas.openxmlformats.org/officeDocument/2006/relationships/diagramLayout" Target="../diagrams/layout5.xml"/><Relationship Id="rId21" Type="http://schemas.microsoft.com/office/2007/relationships/diagramDrawing" Target="../diagrams/drawing8.xml"/><Relationship Id="rId7" Type="http://schemas.openxmlformats.org/officeDocument/2006/relationships/diagramData" Target="../diagrams/data6.xml"/><Relationship Id="rId12" Type="http://schemas.openxmlformats.org/officeDocument/2006/relationships/diagramData" Target="../diagrams/data7.xml"/><Relationship Id="rId17" Type="http://schemas.openxmlformats.org/officeDocument/2006/relationships/diagramData" Target="../diagrams/data8.xml"/><Relationship Id="rId2" Type="http://schemas.openxmlformats.org/officeDocument/2006/relationships/diagramData" Target="../diagrams/data5.xml"/><Relationship Id="rId16" Type="http://schemas.microsoft.com/office/2007/relationships/diagramDrawing" Target="../diagrams/drawing7.xml"/><Relationship Id="rId20" Type="http://schemas.openxmlformats.org/officeDocument/2006/relationships/diagramColors" Target="../diagrams/colors8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5" Type="http://schemas.openxmlformats.org/officeDocument/2006/relationships/diagramColors" Target="../diagrams/colors7.xml"/><Relationship Id="rId10" Type="http://schemas.openxmlformats.org/officeDocument/2006/relationships/diagramColors" Target="../diagrams/colors6.xml"/><Relationship Id="rId19" Type="http://schemas.openxmlformats.org/officeDocument/2006/relationships/diagramQuickStyle" Target="../diagrams/quickStyle8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Relationship Id="rId14" Type="http://schemas.openxmlformats.org/officeDocument/2006/relationships/diagramQuickStyle" Target="../diagrams/quickStyle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1.xml"/><Relationship Id="rId3" Type="http://schemas.openxmlformats.org/officeDocument/2006/relationships/diagramLayout" Target="../diagrams/layout10.xml"/><Relationship Id="rId7" Type="http://schemas.openxmlformats.org/officeDocument/2006/relationships/diagramData" Target="../diagrams/data11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0.xml"/><Relationship Id="rId11" Type="http://schemas.microsoft.com/office/2007/relationships/diagramDrawing" Target="../diagrams/drawing11.xml"/><Relationship Id="rId5" Type="http://schemas.openxmlformats.org/officeDocument/2006/relationships/diagramColors" Target="../diagrams/colors10.xml"/><Relationship Id="rId10" Type="http://schemas.openxmlformats.org/officeDocument/2006/relationships/diagramColors" Target="../diagrams/colors11.xml"/><Relationship Id="rId4" Type="http://schemas.openxmlformats.org/officeDocument/2006/relationships/diagramQuickStyle" Target="../diagrams/quickStyle10.xml"/><Relationship Id="rId9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3.xml"/><Relationship Id="rId3" Type="http://schemas.openxmlformats.org/officeDocument/2006/relationships/diagramLayout" Target="../diagrams/layout12.xml"/><Relationship Id="rId7" Type="http://schemas.openxmlformats.org/officeDocument/2006/relationships/diagramData" Target="../diagrams/data13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2.xml"/><Relationship Id="rId11" Type="http://schemas.microsoft.com/office/2007/relationships/diagramDrawing" Target="../diagrams/drawing13.xml"/><Relationship Id="rId5" Type="http://schemas.openxmlformats.org/officeDocument/2006/relationships/diagramColors" Target="../diagrams/colors12.xml"/><Relationship Id="rId10" Type="http://schemas.openxmlformats.org/officeDocument/2006/relationships/diagramColors" Target="../diagrams/colors13.xml"/><Relationship Id="rId4" Type="http://schemas.openxmlformats.org/officeDocument/2006/relationships/diagramQuickStyle" Target="../diagrams/quickStyle12.xml"/><Relationship Id="rId9" Type="http://schemas.openxmlformats.org/officeDocument/2006/relationships/diagramQuickStyle" Target="../diagrams/quickStyle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91200" y="4355950"/>
            <a:ext cx="1172375" cy="436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668" y="328836"/>
            <a:ext cx="2189612" cy="53633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374" y="-819268"/>
            <a:ext cx="8195706" cy="7009557"/>
          </a:xfrm>
          <a:prstGeom prst="rect">
            <a:avLst/>
          </a:prstGeom>
        </p:spPr>
      </p:pic>
    </p:spTree>
  </p:cSld>
  <p:clrMapOvr>
    <a:masterClrMapping/>
  </p:clrMapOvr>
  <p:transition spd="slow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011275821"/>
              </p:ext>
            </p:extLst>
          </p:nvPr>
        </p:nvGraphicFramePr>
        <p:xfrm>
          <a:off x="1302327" y="1905000"/>
          <a:ext cx="5923416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422563" y="115026"/>
            <a:ext cx="6710491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 smtClean="0">
                <a:latin typeface="Bell MT" pitchFamily="18" charset="0"/>
              </a:rPr>
              <a:t> 3. Product </a:t>
            </a:r>
            <a:r>
              <a:rPr lang="en-US" sz="1600" b="1" dirty="0">
                <a:latin typeface="Bell MT" pitchFamily="18" charset="0"/>
              </a:rPr>
              <a:t>Category Page Idea</a:t>
            </a:r>
          </a:p>
          <a:p>
            <a:r>
              <a:rPr lang="en-US" sz="1600" b="1" dirty="0">
                <a:latin typeface="Bell MT" pitchFamily="18" charset="0"/>
              </a:rPr>
              <a:t>Category:</a:t>
            </a:r>
            <a:r>
              <a:rPr lang="en-US" sz="1600" dirty="0">
                <a:latin typeface="Bell MT" pitchFamily="18" charset="0"/>
              </a:rPr>
              <a:t> </a:t>
            </a:r>
            <a:r>
              <a:rPr lang="en-US" sz="1600" i="1" dirty="0" err="1">
                <a:latin typeface="Bell MT" pitchFamily="18" charset="0"/>
              </a:rPr>
              <a:t>Flinkit</a:t>
            </a:r>
            <a:r>
              <a:rPr lang="en-US" sz="1600" i="1" dirty="0">
                <a:latin typeface="Bell MT" pitchFamily="18" charset="0"/>
              </a:rPr>
              <a:t> Templates (Calendars, </a:t>
            </a:r>
            <a:r>
              <a:rPr lang="en-US" sz="1600" i="1" dirty="0" err="1">
                <a:latin typeface="Bell MT" pitchFamily="18" charset="0"/>
              </a:rPr>
              <a:t>Infographics</a:t>
            </a:r>
            <a:r>
              <a:rPr lang="en-US" sz="1600" i="1" dirty="0">
                <a:latin typeface="Bell MT" pitchFamily="18" charset="0"/>
              </a:rPr>
              <a:t>, Social Media, Presentations</a:t>
            </a:r>
            <a:r>
              <a:rPr lang="en-US" sz="1600" i="1" dirty="0" smtClean="0">
                <a:latin typeface="Bell MT" pitchFamily="18" charset="0"/>
              </a:rPr>
              <a:t>)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Sections on the page:</a:t>
            </a:r>
            <a:endParaRPr lang="en-US" sz="1600" dirty="0">
              <a:latin typeface="Bell MT" pitchFamily="18" charset="0"/>
            </a:endParaRPr>
          </a:p>
          <a:p>
            <a:endParaRPr lang="en-IN" dirty="0"/>
          </a:p>
        </p:txBody>
      </p:sp>
      <p:graphicFrame>
        <p:nvGraphicFramePr>
          <p:cNvPr id="16" name="Diagram 15"/>
          <p:cNvGraphicFramePr/>
          <p:nvPr>
            <p:extLst>
              <p:ext uri="{D42A27DB-BD31-4B8C-83A1-F6EECF244321}">
                <p14:modId xmlns:p14="http://schemas.microsoft.com/office/powerpoint/2010/main" val="164251452"/>
              </p:ext>
            </p:extLst>
          </p:nvPr>
        </p:nvGraphicFramePr>
        <p:xfrm>
          <a:off x="1399309" y="1514335"/>
          <a:ext cx="5537093" cy="3077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18" name="Diagram 17"/>
          <p:cNvGraphicFramePr/>
          <p:nvPr>
            <p:extLst>
              <p:ext uri="{D42A27DB-BD31-4B8C-83A1-F6EECF244321}">
                <p14:modId xmlns:p14="http://schemas.microsoft.com/office/powerpoint/2010/main" val="96081108"/>
              </p:ext>
            </p:extLst>
          </p:nvPr>
        </p:nvGraphicFramePr>
        <p:xfrm>
          <a:off x="1004455" y="2071255"/>
          <a:ext cx="5923416" cy="13849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20" name="Diagram 19"/>
          <p:cNvGraphicFramePr/>
          <p:nvPr>
            <p:extLst>
              <p:ext uri="{D42A27DB-BD31-4B8C-83A1-F6EECF244321}">
                <p14:modId xmlns:p14="http://schemas.microsoft.com/office/powerpoint/2010/main" val="2407356360"/>
              </p:ext>
            </p:extLst>
          </p:nvPr>
        </p:nvGraphicFramePr>
        <p:xfrm>
          <a:off x="1766453" y="3768436"/>
          <a:ext cx="4257897" cy="11695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</p:spTree>
    <p:extLst>
      <p:ext uri="{BB962C8B-B14F-4D97-AF65-F5344CB8AC3E}">
        <p14:creationId xmlns:p14="http://schemas.microsoft.com/office/powerpoint/2010/main" val="14142776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3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33"/>
          <p:cNvSpPr txBox="1"/>
          <p:nvPr/>
        </p:nvSpPr>
        <p:spPr>
          <a:xfrm>
            <a:off x="1200978" y="734442"/>
            <a:ext cx="6332803" cy="11356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b="1" dirty="0" smtClean="0">
                <a:latin typeface="Bell MT" pitchFamily="18" charset="0"/>
              </a:rPr>
              <a:t> </a:t>
            </a:r>
            <a:r>
              <a:rPr lang="en-US" sz="1600" b="1" dirty="0">
                <a:latin typeface="Bell MT" pitchFamily="18" charset="0"/>
              </a:rPr>
              <a:t>1. Blog Page Content Structure</a:t>
            </a:r>
          </a:p>
          <a:p>
            <a:r>
              <a:rPr lang="en-US" sz="1600" b="1" dirty="0">
                <a:latin typeface="Bell MT" pitchFamily="18" charset="0"/>
              </a:rPr>
              <a:t>Title:</a:t>
            </a:r>
            <a:r>
              <a:rPr lang="en-US" sz="1600" dirty="0">
                <a:latin typeface="Bell MT" pitchFamily="18" charset="0"/>
              </a:rPr>
              <a:t> </a:t>
            </a:r>
            <a:r>
              <a:rPr lang="en-US" sz="1600" i="1" dirty="0">
                <a:latin typeface="Bell MT" pitchFamily="18" charset="0"/>
              </a:rPr>
              <a:t>Step-by-Step Guide to Creating a Content Calendar with </a:t>
            </a:r>
            <a:r>
              <a:rPr lang="en-US" sz="1600" i="1" dirty="0" err="1" smtClean="0">
                <a:latin typeface="Bell MT" pitchFamily="18" charset="0"/>
              </a:rPr>
              <a:t>Flinkit</a:t>
            </a:r>
            <a:endParaRPr lang="en-US" sz="1600" i="1" dirty="0" smtClean="0">
              <a:latin typeface="Bell MT" pitchFamily="18" charset="0"/>
            </a:endParaRP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Structure</a:t>
            </a:r>
            <a:r>
              <a:rPr lang="en-US" sz="1600" b="1" dirty="0" smtClean="0">
                <a:latin typeface="Bell MT" pitchFamily="18" charset="0"/>
              </a:rPr>
              <a:t>:</a:t>
            </a:r>
            <a:endParaRPr lang="en-US" sz="1600" dirty="0">
              <a:latin typeface="Bell MT" pitchFamily="18" charset="0"/>
            </a:endParaRP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  <p:sp>
        <p:nvSpPr>
          <p:cNvPr id="2" name="Rectangle 1"/>
          <p:cNvSpPr/>
          <p:nvPr/>
        </p:nvSpPr>
        <p:spPr>
          <a:xfrm>
            <a:off x="1049805" y="149667"/>
            <a:ext cx="663515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3200" b="1" i="0" u="none" strike="noStrike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Play"/>
                <a:ea typeface="Play"/>
                <a:cs typeface="Play"/>
                <a:sym typeface="Play"/>
              </a:rPr>
              <a:t>TASK 4 - CONTENT STRUCTURE</a:t>
            </a:r>
            <a:endParaRPr lang="en-IN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30328571"/>
              </p:ext>
            </p:extLst>
          </p:nvPr>
        </p:nvGraphicFramePr>
        <p:xfrm>
          <a:off x="3138054" y="1785221"/>
          <a:ext cx="3231975" cy="323165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9" grpId="0"/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055" y="69273"/>
            <a:ext cx="3791423" cy="129266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b="1" dirty="0">
                <a:latin typeface="Bell MT" pitchFamily="18" charset="0"/>
              </a:rPr>
              <a:t>2. Product Page Content Structure</a:t>
            </a:r>
          </a:p>
          <a:p>
            <a:r>
              <a:rPr lang="fr-FR" sz="1600" b="1" dirty="0">
                <a:latin typeface="Bell MT" pitchFamily="18" charset="0"/>
              </a:rPr>
              <a:t>Product:</a:t>
            </a:r>
            <a:r>
              <a:rPr lang="fr-FR" sz="1600" dirty="0">
                <a:latin typeface="Bell MT" pitchFamily="18" charset="0"/>
              </a:rPr>
              <a:t> </a:t>
            </a:r>
            <a:r>
              <a:rPr lang="fr-FR" sz="1600" i="1" dirty="0" err="1">
                <a:latin typeface="Bell MT" pitchFamily="18" charset="0"/>
              </a:rPr>
              <a:t>Flinkit</a:t>
            </a:r>
            <a:r>
              <a:rPr lang="fr-FR" sz="1600" i="1" dirty="0">
                <a:latin typeface="Bell MT" pitchFamily="18" charset="0"/>
              </a:rPr>
              <a:t> Content </a:t>
            </a:r>
            <a:r>
              <a:rPr lang="fr-FR" sz="1600" i="1" dirty="0" err="1">
                <a:latin typeface="Bell MT" pitchFamily="18" charset="0"/>
              </a:rPr>
              <a:t>Calendar</a:t>
            </a:r>
            <a:r>
              <a:rPr lang="fr-FR" sz="1600" i="1" dirty="0">
                <a:latin typeface="Bell MT" pitchFamily="18" charset="0"/>
              </a:rPr>
              <a:t> </a:t>
            </a:r>
            <a:r>
              <a:rPr lang="fr-FR" sz="1600" i="1" dirty="0" err="1" smtClean="0">
                <a:latin typeface="Bell MT" pitchFamily="18" charset="0"/>
              </a:rPr>
              <a:t>Templates</a:t>
            </a:r>
            <a:endParaRPr lang="fr-FR" sz="1600" i="1" dirty="0" smtClean="0">
              <a:latin typeface="Bell MT" pitchFamily="18" charset="0"/>
            </a:endParaRPr>
          </a:p>
          <a:p>
            <a:endParaRPr lang="fr-FR" sz="1600" dirty="0">
              <a:latin typeface="Bell MT" pitchFamily="18" charset="0"/>
            </a:endParaRPr>
          </a:p>
          <a:p>
            <a:r>
              <a:rPr lang="fr-FR" sz="1600" b="1" dirty="0">
                <a:latin typeface="Bell MT" pitchFamily="18" charset="0"/>
              </a:rPr>
              <a:t>Structure:</a:t>
            </a:r>
            <a:endParaRPr lang="fr-FR" sz="1600" dirty="0">
              <a:latin typeface="Bell MT" pitchFamily="18" charset="0"/>
            </a:endParaRPr>
          </a:p>
          <a:p>
            <a:endParaRPr lang="en-IN" dirty="0"/>
          </a:p>
        </p:txBody>
      </p:sp>
      <p:graphicFrame>
        <p:nvGraphicFramePr>
          <p:cNvPr id="5" name="Diagram 4"/>
          <p:cNvGraphicFramePr/>
          <p:nvPr>
            <p:extLst>
              <p:ext uri="{D42A27DB-BD31-4B8C-83A1-F6EECF244321}">
                <p14:modId xmlns:p14="http://schemas.microsoft.com/office/powerpoint/2010/main" val="2720665563"/>
              </p:ext>
            </p:extLst>
          </p:nvPr>
        </p:nvGraphicFramePr>
        <p:xfrm>
          <a:off x="692726" y="1032164"/>
          <a:ext cx="3993401" cy="62170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616086544"/>
              </p:ext>
            </p:extLst>
          </p:nvPr>
        </p:nvGraphicFramePr>
        <p:xfrm>
          <a:off x="4530437" y="1018310"/>
          <a:ext cx="4471096" cy="36783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04366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540326" y="221673"/>
            <a:ext cx="6710491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3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. Product 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Category Page Content Structure</a:t>
            </a:r>
          </a:p>
          <a:p>
            <a:r>
              <a:rPr lang="en-IN" sz="1600" b="1" dirty="0" smtClean="0">
                <a:latin typeface="Bell MT" pitchFamily="18" charset="0"/>
              </a:rPr>
              <a:t>Category:</a:t>
            </a:r>
            <a:r>
              <a:rPr lang="en-IN" sz="1600" dirty="0" smtClean="0">
                <a:latin typeface="Bell MT" pitchFamily="18" charset="0"/>
              </a:rPr>
              <a:t> </a:t>
            </a:r>
            <a:r>
              <a:rPr lang="en-IN" sz="1600" i="1" dirty="0" err="1" smtClean="0">
                <a:latin typeface="Bell MT" pitchFamily="18" charset="0"/>
              </a:rPr>
              <a:t>Flinkit</a:t>
            </a:r>
            <a:r>
              <a:rPr lang="en-IN" sz="1600" i="1" dirty="0" smtClean="0">
                <a:latin typeface="Bell MT" pitchFamily="18" charset="0"/>
              </a:rPr>
              <a:t> Templates (Calendars, </a:t>
            </a:r>
            <a:r>
              <a:rPr lang="en-IN" sz="1600" i="1" dirty="0" err="1" smtClean="0">
                <a:latin typeface="Bell MT" pitchFamily="18" charset="0"/>
              </a:rPr>
              <a:t>Infographics</a:t>
            </a:r>
            <a:r>
              <a:rPr lang="en-IN" sz="1600" i="1" dirty="0" smtClean="0">
                <a:latin typeface="Bell MT" pitchFamily="18" charset="0"/>
              </a:rPr>
              <a:t>, Social Media, Presentations)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Structure:</a:t>
            </a:r>
            <a:endParaRPr lang="en-IN" sz="1600" dirty="0">
              <a:latin typeface="Bell MT" pitchFamily="18" charset="0"/>
            </a:endParaRPr>
          </a:p>
          <a:p>
            <a:endParaRPr lang="en-IN" dirty="0"/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344293318"/>
              </p:ext>
            </p:extLst>
          </p:nvPr>
        </p:nvGraphicFramePr>
        <p:xfrm>
          <a:off x="1364674" y="1219200"/>
          <a:ext cx="6587836" cy="19119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7" name="Diagram 6"/>
          <p:cNvGraphicFramePr/>
          <p:nvPr>
            <p:extLst>
              <p:ext uri="{D42A27DB-BD31-4B8C-83A1-F6EECF244321}">
                <p14:modId xmlns:p14="http://schemas.microsoft.com/office/powerpoint/2010/main" val="1376992820"/>
              </p:ext>
            </p:extLst>
          </p:nvPr>
        </p:nvGraphicFramePr>
        <p:xfrm>
          <a:off x="2486890" y="3089564"/>
          <a:ext cx="4172937" cy="22467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470352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4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5" name="Google Shape;195;p34"/>
          <p:cNvSpPr txBox="1"/>
          <p:nvPr/>
        </p:nvSpPr>
        <p:spPr>
          <a:xfrm>
            <a:off x="965978" y="0"/>
            <a:ext cx="6771396" cy="68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i="0" u="none" strike="noStrike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latin typeface="Play"/>
                <a:ea typeface="Play"/>
                <a:cs typeface="Play"/>
                <a:sym typeface="Play"/>
              </a:rPr>
              <a:t>TASK 5 - COMPETITIVE ANALYSIS</a:t>
            </a:r>
            <a:endParaRPr sz="3200" b="1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  <a:solidFill>
                <a:schemeClr val="bg2">
                  <a:tint val="85000"/>
                  <a:satMod val="155000"/>
                </a:schemeClr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sp>
        <p:nvSpPr>
          <p:cNvPr id="196" name="Google Shape;196;p34"/>
          <p:cNvSpPr txBox="1"/>
          <p:nvPr/>
        </p:nvSpPr>
        <p:spPr>
          <a:xfrm>
            <a:off x="802681" y="687978"/>
            <a:ext cx="7684955" cy="43981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1) Real SERP competitors (high-intent pages)</a:t>
            </a:r>
          </a:p>
          <a:p>
            <a:r>
              <a:rPr lang="en-IN" sz="1600" dirty="0">
                <a:latin typeface="Bell MT" pitchFamily="18" charset="0"/>
              </a:rPr>
              <a:t>These are the pages that currently satisfy the same intent your guide targets</a:t>
            </a:r>
            <a:r>
              <a:rPr lang="en-IN" sz="1600" dirty="0" smtClean="0">
                <a:latin typeface="Bell MT" pitchFamily="18" charset="0"/>
              </a:rPr>
              <a:t>: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 err="1">
                <a:latin typeface="Bell MT" pitchFamily="18" charset="0"/>
              </a:rPr>
              <a:t>HubSpot</a:t>
            </a:r>
            <a:r>
              <a:rPr lang="en-IN" sz="1600" b="1" dirty="0">
                <a:latin typeface="Bell MT" pitchFamily="18" charset="0"/>
              </a:rPr>
              <a:t> – Content Strategy (7 steps) + free kits/templates</a:t>
            </a:r>
            <a:r>
              <a:rPr lang="en-IN" sz="1600" dirty="0">
                <a:latin typeface="Bell MT" pitchFamily="18" charset="0"/>
              </a:rPr>
              <a:t> (evergreen hub + offers). </a:t>
            </a:r>
            <a:endParaRPr lang="en-IN" sz="1600" dirty="0" smtClean="0">
              <a:latin typeface="Bell MT" pitchFamily="18" charset="0"/>
            </a:endParaRP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Content Marketing Institute – 4-part guide to crafting a content plan</a:t>
            </a:r>
            <a:r>
              <a:rPr lang="en-IN" sz="1600" dirty="0">
                <a:latin typeface="Bell MT" pitchFamily="18" charset="0"/>
              </a:rPr>
              <a:t> (authoritative how-to, Feb 29, 2024</a:t>
            </a:r>
            <a:r>
              <a:rPr lang="en-IN" sz="1600" dirty="0" smtClean="0">
                <a:latin typeface="Bell MT" pitchFamily="18" charset="0"/>
              </a:rPr>
              <a:t>).</a:t>
            </a:r>
          </a:p>
          <a:p>
            <a:endParaRPr lang="en-IN" sz="1600" dirty="0" smtClean="0">
              <a:latin typeface="Bell MT" pitchFamily="18" charset="0"/>
            </a:endParaRPr>
          </a:p>
          <a:p>
            <a:r>
              <a:rPr lang="en-IN" sz="1600" b="1" dirty="0" err="1" smtClean="0">
                <a:latin typeface="Bell MT" pitchFamily="18" charset="0"/>
              </a:rPr>
              <a:t>Hootsuite</a:t>
            </a:r>
            <a:r>
              <a:rPr lang="en-IN" sz="1600" b="1" dirty="0" smtClean="0">
                <a:latin typeface="Bell MT" pitchFamily="18" charset="0"/>
              </a:rPr>
              <a:t> – Social media content calendar (guide + template)</a:t>
            </a:r>
            <a:r>
              <a:rPr lang="en-IN" sz="1600" dirty="0" smtClean="0">
                <a:latin typeface="Bell MT" pitchFamily="18" charset="0"/>
              </a:rPr>
              <a:t> (updated ~3 months ago).</a:t>
            </a:r>
          </a:p>
          <a:p>
            <a:r>
              <a:rPr lang="en-IN" sz="1600" dirty="0" smtClean="0">
                <a:latin typeface="Bell MT" pitchFamily="18" charset="0"/>
              </a:rPr>
              <a:t> </a:t>
            </a:r>
          </a:p>
          <a:p>
            <a:r>
              <a:rPr lang="en-IN" sz="1600" b="1" dirty="0" smtClean="0">
                <a:latin typeface="Bell MT" pitchFamily="18" charset="0"/>
              </a:rPr>
              <a:t>Asana </a:t>
            </a:r>
            <a:r>
              <a:rPr lang="en-IN" sz="1600" b="1" dirty="0">
                <a:latin typeface="Bell MT" pitchFamily="18" charset="0"/>
              </a:rPr>
              <a:t>– Social media/content calendar template</a:t>
            </a:r>
            <a:r>
              <a:rPr lang="en-IN" sz="1600" dirty="0">
                <a:latin typeface="Bell MT" pitchFamily="18" charset="0"/>
              </a:rPr>
              <a:t> (bottom-funnel template + </a:t>
            </a:r>
            <a:r>
              <a:rPr lang="en-IN" sz="1600" dirty="0" smtClean="0">
                <a:latin typeface="Bell MT" pitchFamily="18" charset="0"/>
              </a:rPr>
              <a:t>explainer). 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 err="1">
                <a:latin typeface="Bell MT" pitchFamily="18" charset="0"/>
              </a:rPr>
              <a:t>Kinsta</a:t>
            </a:r>
            <a:r>
              <a:rPr lang="en-IN" sz="1600" b="1" dirty="0">
                <a:latin typeface="Bell MT" pitchFamily="18" charset="0"/>
              </a:rPr>
              <a:t> – Visual content strategy</a:t>
            </a:r>
            <a:r>
              <a:rPr lang="en-IN" sz="1600" dirty="0">
                <a:latin typeface="Bell MT" pitchFamily="18" charset="0"/>
              </a:rPr>
              <a:t> (SEO blog framing visuals for traffic growth). </a:t>
            </a:r>
            <a:endParaRPr lang="en-IN" sz="1600" dirty="0" smtClean="0">
              <a:latin typeface="Bell MT" pitchFamily="18" charset="0"/>
            </a:endParaRP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 err="1">
                <a:latin typeface="Bell MT" pitchFamily="18" charset="0"/>
              </a:rPr>
              <a:t>Wix</a:t>
            </a:r>
            <a:r>
              <a:rPr lang="en-IN" sz="1600" b="1" dirty="0">
                <a:latin typeface="Bell MT" pitchFamily="18" charset="0"/>
              </a:rPr>
              <a:t> SEO hub – Visual content marketing 101</a:t>
            </a:r>
            <a:r>
              <a:rPr lang="en-IN" sz="1600" dirty="0">
                <a:latin typeface="Bell MT" pitchFamily="18" charset="0"/>
              </a:rPr>
              <a:t> (platform-led visual strategy primer</a:t>
            </a:r>
            <a:r>
              <a:rPr lang="en-IN" sz="1600" dirty="0" smtClean="0">
                <a:latin typeface="Bell MT" pitchFamily="18" charset="0"/>
              </a:rPr>
              <a:t>).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 err="1">
                <a:latin typeface="Bell MT" pitchFamily="18" charset="0"/>
              </a:rPr>
              <a:t>Canva</a:t>
            </a:r>
            <a:r>
              <a:rPr lang="en-IN" sz="1600" b="1" dirty="0">
                <a:latin typeface="Bell MT" pitchFamily="18" charset="0"/>
              </a:rPr>
              <a:t> – Visual marketing strategy guide</a:t>
            </a:r>
            <a:r>
              <a:rPr lang="en-IN" sz="1600" dirty="0">
                <a:latin typeface="Bell MT" pitchFamily="18" charset="0"/>
              </a:rPr>
              <a:t> (design-led, visuals + execution</a:t>
            </a:r>
            <a:r>
              <a:rPr lang="en-IN" sz="1600" dirty="0" smtClean="0">
                <a:latin typeface="Bell MT" pitchFamily="18" charset="0"/>
              </a:rPr>
              <a:t>).</a:t>
            </a:r>
            <a:endParaRPr lang="en-IN" sz="1600" dirty="0">
              <a:latin typeface="Bell MT" pitchFamily="18" charset="0"/>
            </a:endParaRPr>
          </a:p>
          <a:p>
            <a:pPr marL="0" marR="0" lvl="0" indent="0" algn="l" rtl="0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" grpId="0"/>
      <p:bldP spid="19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8600" y="331678"/>
            <a:ext cx="8755923" cy="51090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latin typeface="Bell MT" pitchFamily="18" charset="0"/>
              </a:rPr>
              <a:t>Column </a:t>
            </a:r>
            <a:r>
              <a:rPr lang="en-IN" sz="1600" b="1" dirty="0">
                <a:latin typeface="Bell MT" pitchFamily="18" charset="0"/>
              </a:rPr>
              <a:t>Five – Ultimate guide to visual content marketing</a:t>
            </a:r>
            <a:r>
              <a:rPr lang="en-IN" sz="1600" dirty="0">
                <a:latin typeface="Bell MT" pitchFamily="18" charset="0"/>
              </a:rPr>
              <a:t> (agency thought leadership</a:t>
            </a:r>
            <a:r>
              <a:rPr lang="en-IN" sz="1600" dirty="0" smtClean="0">
                <a:latin typeface="Bell MT" pitchFamily="18" charset="0"/>
              </a:rPr>
              <a:t>).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 err="1">
                <a:latin typeface="Bell MT" pitchFamily="18" charset="0"/>
              </a:rPr>
              <a:t>TechRadar</a:t>
            </a:r>
            <a:r>
              <a:rPr lang="en-IN" sz="1600" b="1" dirty="0">
                <a:latin typeface="Bell MT" pitchFamily="18" charset="0"/>
              </a:rPr>
              <a:t> – Best content calendar software (2025)</a:t>
            </a:r>
            <a:r>
              <a:rPr lang="en-IN" sz="1600" dirty="0">
                <a:latin typeface="Bell MT" pitchFamily="18" charset="0"/>
              </a:rPr>
              <a:t> (tool evaluation capturing “calendar” intent</a:t>
            </a:r>
            <a:r>
              <a:rPr lang="en-IN" sz="1600" dirty="0" smtClean="0">
                <a:latin typeface="Bell MT" pitchFamily="18" charset="0"/>
              </a:rPr>
              <a:t>).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 err="1">
                <a:latin typeface="Bell MT" pitchFamily="18" charset="0"/>
              </a:rPr>
              <a:t>Emplifi</a:t>
            </a:r>
            <a:r>
              <a:rPr lang="en-IN" sz="1600" b="1" dirty="0">
                <a:latin typeface="Bell MT" pitchFamily="18" charset="0"/>
              </a:rPr>
              <a:t> / The Blog Social – 2025 social dates &amp; calendars</a:t>
            </a:r>
            <a:r>
              <a:rPr lang="en-IN" sz="1600" dirty="0">
                <a:latin typeface="Bell MT" pitchFamily="18" charset="0"/>
              </a:rPr>
              <a:t> (seasonal/calendar keyword capture). </a:t>
            </a:r>
            <a:endParaRPr lang="en-IN" sz="1600" dirty="0" smtClean="0">
              <a:latin typeface="Bell MT" pitchFamily="18" charset="0"/>
            </a:endParaRPr>
          </a:p>
          <a:p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2) What they’re ranking for (themes &amp; likely keywords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IN" sz="1600" dirty="0">
                <a:latin typeface="Bell MT" pitchFamily="18" charset="0"/>
              </a:rPr>
              <a:t>From H1/H2s, offers, and on-page copy, these pages collectively target</a:t>
            </a:r>
            <a:r>
              <a:rPr lang="en-IN" sz="1600" dirty="0" smtClean="0">
                <a:latin typeface="Bell MT" pitchFamily="18" charset="0"/>
              </a:rPr>
              <a:t>: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Head </a:t>
            </a:r>
            <a:r>
              <a:rPr lang="en-IN" sz="1600" b="1" dirty="0" smtClean="0">
                <a:latin typeface="Bell MT" pitchFamily="18" charset="0"/>
              </a:rPr>
              <a:t>terms             </a:t>
            </a:r>
            <a:r>
              <a:rPr lang="en-IN" sz="1600" dirty="0" smtClean="0">
                <a:latin typeface="Bell MT" pitchFamily="18" charset="0"/>
              </a:rPr>
              <a:t>: </a:t>
            </a:r>
            <a:r>
              <a:rPr lang="en-IN" sz="1600" dirty="0">
                <a:latin typeface="Bell MT" pitchFamily="18" charset="0"/>
              </a:rPr>
              <a:t>“content strategy,” “content plan,” “content planning,” “visual content strategy,” </a:t>
            </a:r>
            <a:endParaRPr lang="en-IN" sz="1600" dirty="0" smtClean="0">
              <a:latin typeface="Bell MT" pitchFamily="18" charset="0"/>
            </a:endParaRPr>
          </a:p>
          <a:p>
            <a:r>
              <a:rPr lang="en-IN" sz="1600" dirty="0">
                <a:latin typeface="Bell MT" pitchFamily="18" charset="0"/>
              </a:rPr>
              <a:t> </a:t>
            </a:r>
            <a:r>
              <a:rPr lang="en-IN" sz="1600" dirty="0" smtClean="0">
                <a:latin typeface="Bell MT" pitchFamily="18" charset="0"/>
              </a:rPr>
              <a:t>                                  “</a:t>
            </a:r>
            <a:r>
              <a:rPr lang="en-IN" sz="1600" dirty="0">
                <a:latin typeface="Bell MT" pitchFamily="18" charset="0"/>
              </a:rPr>
              <a:t>content calendar</a:t>
            </a:r>
            <a:r>
              <a:rPr lang="en-IN" sz="1600" dirty="0" smtClean="0">
                <a:latin typeface="Bell MT" pitchFamily="18" charset="0"/>
              </a:rPr>
              <a:t>,”</a:t>
            </a:r>
            <a:r>
              <a:rPr lang="en-IN" sz="1600" dirty="0">
                <a:latin typeface="Bell MT" pitchFamily="18" charset="0"/>
              </a:rPr>
              <a:t> “social media content calendar.”</a:t>
            </a:r>
            <a:endParaRPr lang="en-IN" sz="1600" dirty="0" smtClean="0">
              <a:latin typeface="Bell MT" pitchFamily="18" charset="0"/>
            </a:endParaRPr>
          </a:p>
          <a:p>
            <a:r>
              <a:rPr lang="en-IN" sz="1600" dirty="0" smtClean="0">
                <a:latin typeface="Bell MT" pitchFamily="18" charset="0"/>
              </a:rPr>
              <a:t>                                </a:t>
            </a:r>
          </a:p>
          <a:p>
            <a:r>
              <a:rPr lang="en-IN" sz="1600" b="1" dirty="0" smtClean="0">
                <a:latin typeface="Bell MT" pitchFamily="18" charset="0"/>
              </a:rPr>
              <a:t>Mid/long-tails          </a:t>
            </a:r>
            <a:r>
              <a:rPr lang="en-IN" sz="1600" dirty="0" smtClean="0">
                <a:latin typeface="Bell MT" pitchFamily="18" charset="0"/>
              </a:rPr>
              <a:t>: </a:t>
            </a:r>
            <a:r>
              <a:rPr lang="en-IN" sz="1600" dirty="0">
                <a:latin typeface="Bell MT" pitchFamily="18" charset="0"/>
              </a:rPr>
              <a:t>“content strategy template,” “content planning template,” “content </a:t>
            </a:r>
            <a:r>
              <a:rPr lang="en-IN" sz="1600" dirty="0" smtClean="0">
                <a:latin typeface="Bell MT" pitchFamily="18" charset="0"/>
              </a:rPr>
              <a:t>calendar</a:t>
            </a:r>
          </a:p>
          <a:p>
            <a:r>
              <a:rPr lang="en-IN" sz="1600" dirty="0">
                <a:latin typeface="Bell MT" pitchFamily="18" charset="0"/>
              </a:rPr>
              <a:t> </a:t>
            </a:r>
            <a:r>
              <a:rPr lang="en-IN" sz="1600" dirty="0" smtClean="0">
                <a:latin typeface="Bell MT" pitchFamily="18" charset="0"/>
              </a:rPr>
              <a:t>                                     template,” “how </a:t>
            </a:r>
            <a:r>
              <a:rPr lang="en-IN" sz="1600" dirty="0">
                <a:latin typeface="Bell MT" pitchFamily="18" charset="0"/>
              </a:rPr>
              <a:t>to create a content calendar,” “visual marketing strategy,” </a:t>
            </a:r>
            <a:endParaRPr lang="en-IN" sz="1600" dirty="0" smtClean="0">
              <a:latin typeface="Bell MT" pitchFamily="18" charset="0"/>
            </a:endParaRPr>
          </a:p>
          <a:p>
            <a:r>
              <a:rPr lang="en-IN" sz="1600" dirty="0">
                <a:latin typeface="Bell MT" pitchFamily="18" charset="0"/>
              </a:rPr>
              <a:t> </a:t>
            </a:r>
            <a:r>
              <a:rPr lang="en-IN" sz="1600" dirty="0" smtClean="0">
                <a:latin typeface="Bell MT" pitchFamily="18" charset="0"/>
              </a:rPr>
              <a:t>                                     “</a:t>
            </a:r>
            <a:r>
              <a:rPr lang="en-IN" sz="1600" dirty="0">
                <a:latin typeface="Bell MT" pitchFamily="18" charset="0"/>
              </a:rPr>
              <a:t>visual content examples,” “visual content examples</a:t>
            </a:r>
            <a:r>
              <a:rPr lang="en-IN" sz="1600" dirty="0" smtClean="0">
                <a:latin typeface="Bell MT" pitchFamily="18" charset="0"/>
              </a:rPr>
              <a:t>,”</a:t>
            </a:r>
          </a:p>
          <a:p>
            <a:r>
              <a:rPr lang="en-IN" sz="1600" dirty="0" smtClean="0">
                <a:latin typeface="Bell MT" pitchFamily="18" charset="0"/>
              </a:rPr>
              <a:t> </a:t>
            </a:r>
            <a:endParaRPr lang="en-IN" sz="1600" dirty="0">
              <a:latin typeface="Bell MT" pitchFamily="18" charset="0"/>
            </a:endParaRPr>
          </a:p>
          <a:p>
            <a:r>
              <a:rPr lang="en-IN" sz="1600" b="1" dirty="0" smtClean="0">
                <a:latin typeface="Bell MT" pitchFamily="18" charset="0"/>
              </a:rPr>
              <a:t>Seasonal/tool </a:t>
            </a:r>
            <a:r>
              <a:rPr lang="en-IN" sz="1600" b="1" dirty="0">
                <a:latin typeface="Bell MT" pitchFamily="18" charset="0"/>
              </a:rPr>
              <a:t>intent</a:t>
            </a:r>
            <a:r>
              <a:rPr lang="en-IN" sz="1600" dirty="0">
                <a:latin typeface="Bell MT" pitchFamily="18" charset="0"/>
              </a:rPr>
              <a:t>: “2025 social media calendar,” “best content calendar/software</a:t>
            </a:r>
            <a:r>
              <a:rPr lang="en-IN" sz="1600" dirty="0" smtClean="0">
                <a:latin typeface="Bell MT" pitchFamily="18" charset="0"/>
              </a:rPr>
              <a:t>,”</a:t>
            </a:r>
          </a:p>
          <a:p>
            <a:r>
              <a:rPr lang="en-IN" sz="1600" dirty="0" smtClean="0">
                <a:latin typeface="Bell MT" pitchFamily="18" charset="0"/>
              </a:rPr>
              <a:t>                                    “</a:t>
            </a:r>
            <a:r>
              <a:rPr lang="en-IN" sz="1600" dirty="0">
                <a:latin typeface="Bell MT" pitchFamily="18" charset="0"/>
              </a:rPr>
              <a:t>key dates for social calendar.”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420220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21672" y="837"/>
            <a:ext cx="698460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3) Competitor strengths &amp; weaknesses (how </a:t>
            </a:r>
            <a:r>
              <a:rPr lang="en-US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Flinkit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can win)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07432" y="400947"/>
            <a:ext cx="6353021" cy="49859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err="1">
                <a:latin typeface="Bell MT" pitchFamily="18" charset="0"/>
              </a:rPr>
              <a:t>HubSpot</a:t>
            </a:r>
            <a:endParaRPr lang="en-IN" sz="1600" b="1" dirty="0">
              <a:latin typeface="Bell MT" pitchFamily="18" charset="0"/>
            </a:endParaRPr>
          </a:p>
          <a:p>
            <a:r>
              <a:rPr lang="en-IN" sz="1600" dirty="0">
                <a:latin typeface="Bell MT" pitchFamily="18" charset="0"/>
              </a:rPr>
              <a:t>✅ Strengths: Authority, huge content hub, free templates.</a:t>
            </a:r>
          </a:p>
          <a:p>
            <a:r>
              <a:rPr lang="en-IN" sz="1600" dirty="0">
                <a:latin typeface="Bell MT" pitchFamily="18" charset="0"/>
              </a:rPr>
              <a:t>❌ Weaknesses: Generic focus, visuals not central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Content Marketing Institute (CMI)</a:t>
            </a:r>
          </a:p>
          <a:p>
            <a:r>
              <a:rPr lang="en-IN" sz="1600" dirty="0">
                <a:latin typeface="Bell MT" pitchFamily="18" charset="0"/>
              </a:rPr>
              <a:t>✅ Strengths: Trusted, editorially strong, clear process.</a:t>
            </a:r>
          </a:p>
          <a:p>
            <a:r>
              <a:rPr lang="en-IN" sz="1600" dirty="0">
                <a:latin typeface="Bell MT" pitchFamily="18" charset="0"/>
              </a:rPr>
              <a:t>❌ Weaknesses: Few templates, little visual-first strategy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 err="1">
                <a:latin typeface="Bell MT" pitchFamily="18" charset="0"/>
              </a:rPr>
              <a:t>Hootsuite</a:t>
            </a:r>
            <a:r>
              <a:rPr lang="en-IN" sz="1600" b="1" dirty="0">
                <a:latin typeface="Bell MT" pitchFamily="18" charset="0"/>
              </a:rPr>
              <a:t> / Asana</a:t>
            </a:r>
          </a:p>
          <a:p>
            <a:r>
              <a:rPr lang="en-IN" sz="1600" dirty="0">
                <a:latin typeface="Bell MT" pitchFamily="18" charset="0"/>
              </a:rPr>
              <a:t>✅ Strengths: Great calendar templates, strong social focus.</a:t>
            </a:r>
          </a:p>
          <a:p>
            <a:r>
              <a:rPr lang="en-IN" sz="1600" dirty="0">
                <a:latin typeface="Bell MT" pitchFamily="18" charset="0"/>
              </a:rPr>
              <a:t>❌ Weaknesses: Limited to social media, not full content/visual planning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 err="1">
                <a:latin typeface="Bell MT" pitchFamily="18" charset="0"/>
              </a:rPr>
              <a:t>Canva</a:t>
            </a:r>
            <a:r>
              <a:rPr lang="en-IN" sz="1600" b="1" dirty="0">
                <a:latin typeface="Bell MT" pitchFamily="18" charset="0"/>
              </a:rPr>
              <a:t> / </a:t>
            </a:r>
            <a:r>
              <a:rPr lang="en-IN" sz="1600" b="1" dirty="0" err="1">
                <a:latin typeface="Bell MT" pitchFamily="18" charset="0"/>
              </a:rPr>
              <a:t>Wix</a:t>
            </a:r>
            <a:r>
              <a:rPr lang="en-IN" sz="1600" b="1" dirty="0">
                <a:latin typeface="Bell MT" pitchFamily="18" charset="0"/>
              </a:rPr>
              <a:t> / Column Five / </a:t>
            </a:r>
            <a:r>
              <a:rPr lang="en-IN" sz="1600" b="1" dirty="0" err="1">
                <a:latin typeface="Bell MT" pitchFamily="18" charset="0"/>
              </a:rPr>
              <a:t>Kinsta</a:t>
            </a:r>
            <a:endParaRPr lang="en-IN" sz="1600" b="1" dirty="0">
              <a:latin typeface="Bell MT" pitchFamily="18" charset="0"/>
            </a:endParaRPr>
          </a:p>
          <a:p>
            <a:r>
              <a:rPr lang="en-IN" sz="1600" dirty="0">
                <a:latin typeface="Bell MT" pitchFamily="18" charset="0"/>
              </a:rPr>
              <a:t>✅ Strengths: Visual-first, strong design insights &amp; examples.</a:t>
            </a:r>
          </a:p>
          <a:p>
            <a:r>
              <a:rPr lang="en-IN" sz="1600" dirty="0">
                <a:latin typeface="Bell MT" pitchFamily="18" charset="0"/>
              </a:rPr>
              <a:t>❌ Weaknesses: Light on planning workflows &amp; KPIs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 err="1">
                <a:latin typeface="Bell MT" pitchFamily="18" charset="0"/>
              </a:rPr>
              <a:t>TechRadar</a:t>
            </a:r>
            <a:r>
              <a:rPr lang="en-IN" sz="1600" b="1" dirty="0">
                <a:latin typeface="Bell MT" pitchFamily="18" charset="0"/>
              </a:rPr>
              <a:t> / </a:t>
            </a:r>
            <a:r>
              <a:rPr lang="en-IN" sz="1600" b="1" dirty="0" err="1">
                <a:latin typeface="Bell MT" pitchFamily="18" charset="0"/>
              </a:rPr>
              <a:t>Emplifi</a:t>
            </a:r>
            <a:r>
              <a:rPr lang="en-IN" sz="1600" b="1" dirty="0">
                <a:latin typeface="Bell MT" pitchFamily="18" charset="0"/>
              </a:rPr>
              <a:t> (Tools &amp; Dates sites)</a:t>
            </a:r>
          </a:p>
          <a:p>
            <a:r>
              <a:rPr lang="en-IN" sz="1600" dirty="0">
                <a:latin typeface="Bell MT" pitchFamily="18" charset="0"/>
              </a:rPr>
              <a:t>✅ Strengths: Capture seasonal/calendar queries, tool roundups.</a:t>
            </a:r>
          </a:p>
          <a:p>
            <a:r>
              <a:rPr lang="en-IN" sz="1600" dirty="0">
                <a:latin typeface="Bell MT" pitchFamily="18" charset="0"/>
              </a:rPr>
              <a:t>❌ Weaknesses: Not strategic, shallow content.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75702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3291" y="256309"/>
            <a:ext cx="8569253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4) Keyword gap ideas for </a:t>
            </a:r>
            <a:r>
              <a:rPr lang="en-IN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Flinkit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(angles competitors under-serve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)</a:t>
            </a:r>
          </a:p>
          <a:p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“Visual content planning”</a:t>
            </a:r>
            <a:r>
              <a:rPr lang="en-IN" sz="1600" dirty="0">
                <a:latin typeface="Bell MT" pitchFamily="18" charset="0"/>
              </a:rPr>
              <a:t> and </a:t>
            </a:r>
            <a:r>
              <a:rPr lang="en-IN" sz="1600" b="1" dirty="0">
                <a:latin typeface="Bell MT" pitchFamily="18" charset="0"/>
              </a:rPr>
              <a:t>“visual content calendar”</a:t>
            </a:r>
            <a:r>
              <a:rPr lang="en-IN" sz="1600" dirty="0">
                <a:latin typeface="Bell MT" pitchFamily="18" charset="0"/>
              </a:rPr>
              <a:t> as exact phrases (most guides split “visual” and “planning”). Build pages: </a:t>
            </a:r>
            <a:r>
              <a:rPr lang="en-IN" sz="1600" i="1" dirty="0">
                <a:latin typeface="Bell MT" pitchFamily="18" charset="0"/>
              </a:rPr>
              <a:t>/visual-content-planning/</a:t>
            </a:r>
            <a:r>
              <a:rPr lang="en-IN" sz="1600" dirty="0">
                <a:latin typeface="Bell MT" pitchFamily="18" charset="0"/>
              </a:rPr>
              <a:t>, </a:t>
            </a:r>
            <a:r>
              <a:rPr lang="en-IN" sz="1600" i="1" dirty="0">
                <a:latin typeface="Bell MT" pitchFamily="18" charset="0"/>
              </a:rPr>
              <a:t>/visual-content-calendar-template/</a:t>
            </a:r>
            <a:r>
              <a:rPr lang="en-IN" sz="1600" dirty="0">
                <a:latin typeface="Bell MT" pitchFamily="18" charset="0"/>
              </a:rPr>
              <a:t>. </a:t>
            </a:r>
            <a:r>
              <a:rPr lang="en-IN" sz="1600" i="1" dirty="0">
                <a:latin typeface="Bell MT" pitchFamily="18" charset="0"/>
              </a:rPr>
              <a:t>(Inferred gap across competitors above</a:t>
            </a:r>
            <a:r>
              <a:rPr lang="en-IN" sz="1600" i="1" dirty="0" smtClean="0">
                <a:latin typeface="Bell MT" pitchFamily="18" charset="0"/>
              </a:rPr>
              <a:t>.)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Cross-channel visual systems</a:t>
            </a:r>
            <a:r>
              <a:rPr lang="en-IN" sz="1600" dirty="0">
                <a:latin typeface="Bell MT" pitchFamily="18" charset="0"/>
              </a:rPr>
              <a:t>: “brand visual system,” “design system for content,” “content style tile,” tied to planning workflows (rare outside </a:t>
            </a:r>
            <a:r>
              <a:rPr lang="en-IN" sz="1600" dirty="0" err="1">
                <a:latin typeface="Bell MT" pitchFamily="18" charset="0"/>
              </a:rPr>
              <a:t>Canva</a:t>
            </a:r>
            <a:r>
              <a:rPr lang="en-IN" sz="1600" dirty="0">
                <a:latin typeface="Bell MT" pitchFamily="18" charset="0"/>
              </a:rPr>
              <a:t>/agency articles). </a:t>
            </a:r>
            <a:endParaRPr lang="en-IN" sz="1600" dirty="0" smtClean="0">
              <a:latin typeface="Bell MT" pitchFamily="18" charset="0"/>
            </a:endParaRPr>
          </a:p>
          <a:p>
            <a:endParaRPr lang="en-IN" sz="1600" b="1" dirty="0">
              <a:latin typeface="Bell MT" pitchFamily="18" charset="0"/>
            </a:endParaRPr>
          </a:p>
          <a:p>
            <a:r>
              <a:rPr lang="en-IN" sz="1600" b="1" dirty="0" smtClean="0">
                <a:latin typeface="Bell MT" pitchFamily="18" charset="0"/>
              </a:rPr>
              <a:t>Measurement </a:t>
            </a:r>
            <a:r>
              <a:rPr lang="en-IN" sz="1600" b="1" dirty="0">
                <a:latin typeface="Bell MT" pitchFamily="18" charset="0"/>
              </a:rPr>
              <a:t>for visuals</a:t>
            </a:r>
            <a:r>
              <a:rPr lang="en-IN" sz="1600" dirty="0">
                <a:latin typeface="Bell MT" pitchFamily="18" charset="0"/>
              </a:rPr>
              <a:t>: “visual content KPIs,” “how to A/B test thumbnails,” “creative scorecards” (light coverage in competitors). </a:t>
            </a:r>
            <a:r>
              <a:rPr lang="en-IN" sz="1600" i="1" dirty="0">
                <a:latin typeface="Bell MT" pitchFamily="18" charset="0"/>
              </a:rPr>
              <a:t>(Inference from limited KPI detail in cited guides</a:t>
            </a:r>
            <a:r>
              <a:rPr lang="en-IN" sz="1600" i="1" dirty="0" smtClean="0">
                <a:latin typeface="Bell MT" pitchFamily="18" charset="0"/>
              </a:rPr>
              <a:t>.)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AI in planning visuals (2025)</a:t>
            </a:r>
            <a:r>
              <a:rPr lang="en-IN" sz="1600" dirty="0">
                <a:latin typeface="Bell MT" pitchFamily="18" charset="0"/>
              </a:rPr>
              <a:t>: “AI content calendar,” “AI for visual content planning,” “AI brand guardrails for </a:t>
            </a:r>
            <a:r>
              <a:rPr lang="en-IN" sz="1600" dirty="0" err="1">
                <a:latin typeface="Bell MT" pitchFamily="18" charset="0"/>
              </a:rPr>
              <a:t>creatives</a:t>
            </a:r>
            <a:r>
              <a:rPr lang="en-IN" sz="1600" dirty="0">
                <a:latin typeface="Bell MT" pitchFamily="18" charset="0"/>
              </a:rPr>
              <a:t>”—trending and thinly covered in top guides. </a:t>
            </a:r>
            <a:r>
              <a:rPr lang="en-IN" sz="1600" i="1" dirty="0">
                <a:latin typeface="Bell MT" pitchFamily="18" charset="0"/>
              </a:rPr>
              <a:t>(Supported by broader 2025 visual-communication trend pieces.)</a:t>
            </a:r>
            <a:r>
              <a:rPr lang="en-IN" sz="1600" dirty="0">
                <a:latin typeface="Bell MT" pitchFamily="18" charset="0"/>
              </a:rPr>
              <a:t> </a:t>
            </a:r>
            <a:endParaRPr lang="en-IN" sz="1600" dirty="0" smtClean="0">
              <a:latin typeface="Bell MT" pitchFamily="18" charset="0"/>
            </a:endParaRPr>
          </a:p>
          <a:p>
            <a:endParaRPr lang="en-IN" sz="1600" b="1" dirty="0">
              <a:latin typeface="Bell MT" pitchFamily="18" charset="0"/>
            </a:endParaRPr>
          </a:p>
          <a:p>
            <a:r>
              <a:rPr lang="en-IN" sz="1600" b="1" dirty="0" smtClean="0">
                <a:latin typeface="Bell MT" pitchFamily="18" charset="0"/>
              </a:rPr>
              <a:t>Sector </a:t>
            </a:r>
            <a:r>
              <a:rPr lang="en-IN" sz="1600" b="1" dirty="0">
                <a:latin typeface="Bell MT" pitchFamily="18" charset="0"/>
              </a:rPr>
              <a:t>templates</a:t>
            </a:r>
            <a:r>
              <a:rPr lang="en-IN" sz="1600" dirty="0">
                <a:latin typeface="Bell MT" pitchFamily="18" charset="0"/>
              </a:rPr>
              <a:t>: “visual content plan for ecommerce/B2B/</a:t>
            </a:r>
            <a:r>
              <a:rPr lang="en-IN" sz="1600" dirty="0" err="1">
                <a:latin typeface="Bell MT" pitchFamily="18" charset="0"/>
              </a:rPr>
              <a:t>SaaS</a:t>
            </a:r>
            <a:r>
              <a:rPr lang="en-IN" sz="1600" dirty="0">
                <a:latin typeface="Bell MT" pitchFamily="18" charset="0"/>
              </a:rPr>
              <a:t>/education” variants—competitors offer generic templates.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27994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63235" y="187036"/>
            <a:ext cx="8152968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5) Your “Top Pages” blueprint (to compete &amp; capture clusters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)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IN" sz="1600" dirty="0">
                <a:latin typeface="Bell MT" pitchFamily="18" charset="0"/>
              </a:rPr>
              <a:t>Create a small cluster so your guide can rank + convert</a:t>
            </a:r>
            <a:r>
              <a:rPr lang="en-IN" sz="1600" dirty="0" smtClean="0">
                <a:latin typeface="Bell MT" pitchFamily="18" charset="0"/>
              </a:rPr>
              <a:t>: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Pillar</a:t>
            </a:r>
            <a:r>
              <a:rPr lang="en-IN" sz="1600" dirty="0">
                <a:latin typeface="Bell MT" pitchFamily="18" charset="0"/>
              </a:rPr>
              <a:t>: </a:t>
            </a:r>
            <a:r>
              <a:rPr lang="en-IN" sz="1600" i="1" dirty="0" err="1">
                <a:latin typeface="Bell MT" pitchFamily="18" charset="0"/>
              </a:rPr>
              <a:t>Flinkit</a:t>
            </a:r>
            <a:r>
              <a:rPr lang="en-IN" sz="1600" i="1" dirty="0">
                <a:latin typeface="Bell MT" pitchFamily="18" charset="0"/>
              </a:rPr>
              <a:t> Content Planning &amp; Visual Strategy Guide</a:t>
            </a:r>
            <a:r>
              <a:rPr lang="en-IN" sz="1600" dirty="0">
                <a:latin typeface="Bell MT" pitchFamily="18" charset="0"/>
              </a:rPr>
              <a:t> (H1: “Content Planning &amp; Visual Strategy: The 2025 Playbook”)</a:t>
            </a:r>
          </a:p>
          <a:p>
            <a:pPr lvl="1"/>
            <a:r>
              <a:rPr lang="en-IN" sz="1600" dirty="0">
                <a:latin typeface="Bell MT" pitchFamily="18" charset="0"/>
              </a:rPr>
              <a:t>Subheads covering research → visual system → plan → create → publish → measure; embed an interactive content calendar and downloadable kit. (Out-depth </a:t>
            </a:r>
            <a:r>
              <a:rPr lang="en-IN" sz="1600" dirty="0" err="1">
                <a:latin typeface="Bell MT" pitchFamily="18" charset="0"/>
              </a:rPr>
              <a:t>HubSpot</a:t>
            </a:r>
            <a:r>
              <a:rPr lang="en-IN" sz="1600" dirty="0">
                <a:latin typeface="Bell MT" pitchFamily="18" charset="0"/>
              </a:rPr>
              <a:t>/CMI with visuals + ops.) </a:t>
            </a:r>
            <a:endParaRPr lang="en-IN" sz="1600" dirty="0" smtClean="0">
              <a:latin typeface="Bell MT" pitchFamily="18" charset="0"/>
            </a:endParaRPr>
          </a:p>
          <a:p>
            <a:pPr lvl="1"/>
            <a:endParaRPr lang="en-IN" sz="1600" dirty="0" smtClean="0">
              <a:latin typeface="Bell MT" pitchFamily="18" charset="0"/>
            </a:endParaRPr>
          </a:p>
          <a:p>
            <a:pPr lvl="1"/>
            <a:r>
              <a:rPr lang="en-IN" sz="1600" b="1" dirty="0" smtClean="0">
                <a:latin typeface="Bell MT" pitchFamily="18" charset="0"/>
              </a:rPr>
              <a:t>Templates </a:t>
            </a:r>
            <a:r>
              <a:rPr lang="en-IN" sz="1600" b="1" dirty="0">
                <a:latin typeface="Bell MT" pitchFamily="18" charset="0"/>
              </a:rPr>
              <a:t>Hub</a:t>
            </a:r>
            <a:r>
              <a:rPr lang="en-IN" sz="1600" dirty="0">
                <a:latin typeface="Bell MT" pitchFamily="18" charset="0"/>
              </a:rPr>
              <a:t>: </a:t>
            </a:r>
            <a:r>
              <a:rPr lang="en-IN" sz="1600" i="1" dirty="0">
                <a:latin typeface="Bell MT" pitchFamily="18" charset="0"/>
              </a:rPr>
              <a:t>Content &amp; Visual Calendar Templates (Google Sheets/Notion/Asana/Excel)</a:t>
            </a:r>
            <a:endParaRPr lang="en-IN" sz="1600" dirty="0">
              <a:latin typeface="Bell MT" pitchFamily="18" charset="0"/>
            </a:endParaRPr>
          </a:p>
          <a:p>
            <a:pPr lvl="1"/>
            <a:r>
              <a:rPr lang="en-IN" sz="1600" dirty="0">
                <a:latin typeface="Bell MT" pitchFamily="18" charset="0"/>
              </a:rPr>
              <a:t>Capture “content calendar template” + “visual content calendar” and “2025 social dates.” </a:t>
            </a:r>
            <a:endParaRPr lang="en-IN" sz="1600" dirty="0" smtClean="0">
              <a:latin typeface="Bell MT" pitchFamily="18" charset="0"/>
            </a:endParaRPr>
          </a:p>
          <a:p>
            <a:pPr lvl="1"/>
            <a:endParaRPr lang="en-IN" sz="1600" b="1" dirty="0">
              <a:latin typeface="Bell MT" pitchFamily="18" charset="0"/>
            </a:endParaRPr>
          </a:p>
          <a:p>
            <a:pPr lvl="1"/>
            <a:r>
              <a:rPr lang="en-IN" sz="1600" b="1" dirty="0" smtClean="0">
                <a:latin typeface="Bell MT" pitchFamily="18" charset="0"/>
              </a:rPr>
              <a:t>Visual System Guide</a:t>
            </a:r>
            <a:r>
              <a:rPr lang="en-IN" sz="1600" dirty="0" smtClean="0">
                <a:latin typeface="Bell MT" pitchFamily="18" charset="0"/>
              </a:rPr>
              <a:t>: </a:t>
            </a:r>
            <a:r>
              <a:rPr lang="en-IN" sz="1600" i="1" dirty="0" smtClean="0">
                <a:latin typeface="Bell MT" pitchFamily="18" charset="0"/>
              </a:rPr>
              <a:t>Brand Visual System for Content Teams (with style tiles + examples)</a:t>
            </a:r>
            <a:endParaRPr lang="en-IN" sz="1600" dirty="0" smtClean="0">
              <a:latin typeface="Bell MT" pitchFamily="18" charset="0"/>
            </a:endParaRPr>
          </a:p>
          <a:p>
            <a:pPr lvl="1"/>
            <a:r>
              <a:rPr lang="en-IN" sz="1600" dirty="0" smtClean="0">
                <a:latin typeface="Bell MT" pitchFamily="18" charset="0"/>
              </a:rPr>
              <a:t>Competes </a:t>
            </a:r>
            <a:r>
              <a:rPr lang="en-IN" sz="1600" dirty="0">
                <a:latin typeface="Bell MT" pitchFamily="18" charset="0"/>
              </a:rPr>
              <a:t>with </a:t>
            </a:r>
            <a:r>
              <a:rPr lang="en-IN" sz="1600" dirty="0" err="1">
                <a:latin typeface="Bell MT" pitchFamily="18" charset="0"/>
              </a:rPr>
              <a:t>Canva</a:t>
            </a:r>
            <a:r>
              <a:rPr lang="en-IN" sz="1600" dirty="0">
                <a:latin typeface="Bell MT" pitchFamily="18" charset="0"/>
              </a:rPr>
              <a:t>/Column Five; adds operations checklists. </a:t>
            </a:r>
            <a:endParaRPr lang="en-IN" sz="1600" dirty="0" smtClean="0">
              <a:latin typeface="Bell MT" pitchFamily="18" charset="0"/>
            </a:endParaRPr>
          </a:p>
          <a:p>
            <a:pPr lvl="1"/>
            <a:endParaRPr lang="en-IN" sz="1600" b="1" dirty="0">
              <a:latin typeface="Bell MT" pitchFamily="18" charset="0"/>
            </a:endParaRPr>
          </a:p>
          <a:p>
            <a:pPr lvl="1"/>
            <a:r>
              <a:rPr lang="en-IN" sz="1600" b="1" dirty="0" smtClean="0">
                <a:latin typeface="Bell MT" pitchFamily="18" charset="0"/>
              </a:rPr>
              <a:t>Measurement</a:t>
            </a:r>
            <a:r>
              <a:rPr lang="en-IN" sz="1600" dirty="0">
                <a:latin typeface="Bell MT" pitchFamily="18" charset="0"/>
              </a:rPr>
              <a:t>: </a:t>
            </a:r>
            <a:r>
              <a:rPr lang="en-IN" sz="1600" i="1" dirty="0">
                <a:latin typeface="Bell MT" pitchFamily="18" charset="0"/>
              </a:rPr>
              <a:t>Visual Content KPIs + Creative Testing Framework</a:t>
            </a:r>
            <a:endParaRPr lang="en-IN" sz="1600" dirty="0">
              <a:latin typeface="Bell MT" pitchFamily="18" charset="0"/>
            </a:endParaRPr>
          </a:p>
          <a:p>
            <a:pPr lvl="1"/>
            <a:r>
              <a:rPr lang="en-IN" sz="1600" dirty="0">
                <a:latin typeface="Bell MT" pitchFamily="18" charset="0"/>
              </a:rPr>
              <a:t>Own the “measure visuals” gap (thumb tests, brand lift, CTR, save/share rate</a:t>
            </a:r>
            <a:r>
              <a:rPr lang="en-IN" sz="1600" dirty="0" smtClean="0">
                <a:latin typeface="Bell MT" pitchFamily="18" charset="0"/>
              </a:rPr>
              <a:t>).</a:t>
            </a:r>
          </a:p>
          <a:p>
            <a:pPr lvl="1"/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AI Ops</a:t>
            </a:r>
            <a:r>
              <a:rPr lang="en-IN" sz="1600" dirty="0">
                <a:latin typeface="Bell MT" pitchFamily="18" charset="0"/>
              </a:rPr>
              <a:t>: </a:t>
            </a:r>
            <a:r>
              <a:rPr lang="en-IN" sz="1600" i="1" dirty="0">
                <a:latin typeface="Bell MT" pitchFamily="18" charset="0"/>
              </a:rPr>
              <a:t>AI-Assisted Content Planning (Guardrails, Prompts, Workflows)</a:t>
            </a:r>
            <a:endParaRPr lang="en-IN" sz="1600" dirty="0">
              <a:latin typeface="Bell MT" pitchFamily="18" charset="0"/>
            </a:endParaRPr>
          </a:p>
          <a:p>
            <a:pPr lvl="1"/>
            <a:r>
              <a:rPr lang="en-IN" sz="1600" dirty="0">
                <a:latin typeface="Bell MT" pitchFamily="18" charset="0"/>
              </a:rPr>
              <a:t>Leverage 2025 trend coverage to rank for “AI content calendar/planning.”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00101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1618" y="193964"/>
            <a:ext cx="8362301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6) Recommended target keyword set (start list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)</a:t>
            </a:r>
          </a:p>
          <a:p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Primary</a:t>
            </a:r>
            <a:r>
              <a:rPr lang="en-IN" sz="1600" dirty="0">
                <a:latin typeface="Bell MT" pitchFamily="18" charset="0"/>
              </a:rPr>
              <a:t>: content planning; content plan; content strategy; visual content strategy; content calendar; social media content calendar; content strategy template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dirty="0" smtClean="0">
                <a:latin typeface="Bell MT" pitchFamily="18" charset="0"/>
              </a:rPr>
              <a:t> </a:t>
            </a:r>
            <a:r>
              <a:rPr lang="en-IN" sz="1600" b="1" dirty="0" smtClean="0">
                <a:latin typeface="Bell MT" pitchFamily="18" charset="0"/>
              </a:rPr>
              <a:t>Secondary</a:t>
            </a:r>
            <a:r>
              <a:rPr lang="en-IN" sz="1600" dirty="0">
                <a:latin typeface="Bell MT" pitchFamily="18" charset="0"/>
              </a:rPr>
              <a:t>: visual marketing strategy; content calendar template; 2025 social media calendar; content planning template; content planning process; content style guide; visual content examples. </a:t>
            </a:r>
            <a:endParaRPr lang="en-IN" sz="1600" dirty="0" smtClean="0">
              <a:latin typeface="Bell MT" pitchFamily="18" charset="0"/>
            </a:endParaRPr>
          </a:p>
          <a:p>
            <a:endParaRPr lang="en-IN" sz="1600" b="1" dirty="0">
              <a:latin typeface="Bell MT" pitchFamily="18" charset="0"/>
            </a:endParaRPr>
          </a:p>
          <a:p>
            <a:r>
              <a:rPr lang="en-IN" sz="1600" b="1" dirty="0" smtClean="0">
                <a:latin typeface="Bell MT" pitchFamily="18" charset="0"/>
              </a:rPr>
              <a:t>Opportunity </a:t>
            </a:r>
            <a:r>
              <a:rPr lang="en-IN" sz="1600" b="1" dirty="0">
                <a:latin typeface="Bell MT" pitchFamily="18" charset="0"/>
              </a:rPr>
              <a:t>long-tails</a:t>
            </a:r>
            <a:r>
              <a:rPr lang="en-IN" sz="1600" dirty="0">
                <a:latin typeface="Bell MT" pitchFamily="18" charset="0"/>
              </a:rPr>
              <a:t>: visual content calendar template; brand visual system for content; AI content calendar; content KPI dashboards; creative testing for thumbnails.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261288" y="2944091"/>
            <a:ext cx="888271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7) On-page outline to 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outrank</a:t>
            </a:r>
          </a:p>
          <a:p>
            <a:r>
              <a:rPr lang="en-IN" sz="1600" b="1" dirty="0" smtClean="0">
                <a:latin typeface="Bell MT" pitchFamily="18" charset="0"/>
              </a:rPr>
              <a:t>Title </a:t>
            </a:r>
            <a:r>
              <a:rPr lang="en-IN" sz="1600" b="1" dirty="0">
                <a:latin typeface="Bell MT" pitchFamily="18" charset="0"/>
              </a:rPr>
              <a:t>tag</a:t>
            </a:r>
            <a:r>
              <a:rPr lang="en-IN" sz="1600" dirty="0">
                <a:latin typeface="Bell MT" pitchFamily="18" charset="0"/>
              </a:rPr>
              <a:t>: Content Planning &amp; Visual Strategy Guide (2025) — Templates, Calendar &amp; </a:t>
            </a:r>
            <a:r>
              <a:rPr lang="en-IN" sz="1600" dirty="0" smtClean="0">
                <a:latin typeface="Bell MT" pitchFamily="18" charset="0"/>
              </a:rPr>
              <a:t>KPIs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H1</a:t>
            </a:r>
            <a:r>
              <a:rPr lang="en-IN" sz="1600" dirty="0">
                <a:latin typeface="Bell MT" pitchFamily="18" charset="0"/>
              </a:rPr>
              <a:t>: Content Planning &amp; Visual Strategy: The 2025 </a:t>
            </a:r>
            <a:r>
              <a:rPr lang="en-IN" sz="1600" dirty="0" smtClean="0">
                <a:latin typeface="Bell MT" pitchFamily="18" charset="0"/>
              </a:rPr>
              <a:t>Playbook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Key sections</a:t>
            </a:r>
            <a:r>
              <a:rPr lang="en-IN" sz="1600" dirty="0">
                <a:latin typeface="Bell MT" pitchFamily="18" charset="0"/>
              </a:rPr>
              <a:t>: Research → Audience &amp; Messaging → </a:t>
            </a:r>
            <a:r>
              <a:rPr lang="en-IN" sz="1600" b="1" dirty="0">
                <a:latin typeface="Bell MT" pitchFamily="18" charset="0"/>
              </a:rPr>
              <a:t>Visual System</a:t>
            </a:r>
            <a:r>
              <a:rPr lang="en-IN" sz="1600" dirty="0">
                <a:latin typeface="Bell MT" pitchFamily="18" charset="0"/>
              </a:rPr>
              <a:t> (palette, typography, motion rules) → </a:t>
            </a:r>
            <a:r>
              <a:rPr lang="en-IN" sz="1600" b="1" dirty="0">
                <a:latin typeface="Bell MT" pitchFamily="18" charset="0"/>
              </a:rPr>
              <a:t>Planning</a:t>
            </a:r>
            <a:r>
              <a:rPr lang="en-IN" sz="1600" dirty="0">
                <a:latin typeface="Bell MT" pitchFamily="18" charset="0"/>
              </a:rPr>
              <a:t> (cadence, calendar, Notion/Asana embeds) → Production SOPs → </a:t>
            </a:r>
            <a:r>
              <a:rPr lang="en-IN" sz="1600" b="1" dirty="0">
                <a:latin typeface="Bell MT" pitchFamily="18" charset="0"/>
              </a:rPr>
              <a:t>AI workflows</a:t>
            </a:r>
            <a:r>
              <a:rPr lang="en-IN" sz="1600" dirty="0">
                <a:latin typeface="Bell MT" pitchFamily="18" charset="0"/>
              </a:rPr>
              <a:t> → </a:t>
            </a:r>
            <a:r>
              <a:rPr lang="en-IN" sz="1600" b="1" dirty="0">
                <a:latin typeface="Bell MT" pitchFamily="18" charset="0"/>
              </a:rPr>
              <a:t>Measurement</a:t>
            </a:r>
            <a:r>
              <a:rPr lang="en-IN" sz="1600" dirty="0">
                <a:latin typeface="Bell MT" pitchFamily="18" charset="0"/>
              </a:rPr>
              <a:t> (KPIs/tests) → Case examples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5924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/>
          <p:nvPr/>
        </p:nvSpPr>
        <p:spPr>
          <a:xfrm>
            <a:off x="7684955" y="4366734"/>
            <a:ext cx="1604171" cy="622195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6"/>
          <p:cNvSpPr txBox="1"/>
          <p:nvPr/>
        </p:nvSpPr>
        <p:spPr>
          <a:xfrm>
            <a:off x="502427" y="1600476"/>
            <a:ext cx="8115300" cy="29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2000" b="1" dirty="0" err="1" smtClean="0">
                <a:latin typeface="Bell MT" pitchFamily="18" charset="0"/>
              </a:rPr>
              <a:t>Flinkit</a:t>
            </a:r>
            <a:r>
              <a:rPr lang="en-US" sz="2000" dirty="0" smtClean="0">
                <a:latin typeface="Bell MT" pitchFamily="18" charset="0"/>
              </a:rPr>
              <a:t> </a:t>
            </a:r>
            <a:r>
              <a:rPr lang="en-US" sz="2000" dirty="0">
                <a:latin typeface="Bell MT" pitchFamily="18" charset="0"/>
              </a:rPr>
              <a:t>is a browser-based, AI-powered </a:t>
            </a:r>
            <a:r>
              <a:rPr lang="en-US" sz="2000" dirty="0" err="1">
                <a:latin typeface="Bell MT" pitchFamily="18" charset="0"/>
              </a:rPr>
              <a:t>gamification</a:t>
            </a:r>
            <a:r>
              <a:rPr lang="en-US" sz="2000" dirty="0">
                <a:latin typeface="Bell MT" pitchFamily="18" charset="0"/>
              </a:rPr>
              <a:t> platform, ideal for team-building, city tours, conferences, and educational purposes — no app download required. It offers features like AI-generated maps, over 5,000 game modes, indoor/outdoor adaptability, and simultaneous large-scale game hosting. It’s designed for both manual and automatic game creation in about five </a:t>
            </a:r>
            <a:r>
              <a:rPr lang="en-US" sz="2000" dirty="0" smtClean="0">
                <a:latin typeface="Bell MT" pitchFamily="18" charset="0"/>
              </a:rPr>
              <a:t>minutes.</a:t>
            </a:r>
          </a:p>
          <a:p>
            <a:endParaRPr lang="en-US" sz="2000" dirty="0" smtClean="0">
              <a:latin typeface="Bell MT" pitchFamily="18" charset="0"/>
            </a:endParaRPr>
          </a:p>
          <a:p>
            <a:r>
              <a:rPr lang="en-US" sz="2000" b="1" dirty="0">
                <a:latin typeface="Baskerville Old Face" pitchFamily="18" charset="0"/>
              </a:rPr>
              <a:t>Target users</a:t>
            </a:r>
            <a:r>
              <a:rPr lang="en-US" sz="2000" dirty="0">
                <a:latin typeface="Baskerville Old Face" pitchFamily="18" charset="0"/>
              </a:rPr>
              <a:t>: Resellers (e.g., tour operators, museums), corporate HR, event planners, and remote/distributed </a:t>
            </a:r>
            <a:r>
              <a:rPr lang="en-US" sz="2000" dirty="0" smtClean="0">
                <a:latin typeface="Baskerville Old Face" pitchFamily="18" charset="0"/>
              </a:rPr>
              <a:t>teams.</a:t>
            </a:r>
            <a:endParaRPr lang="en-US" sz="2000" dirty="0">
              <a:latin typeface="Baskerville Old Face" pitchFamily="18" charset="0"/>
            </a:endParaRPr>
          </a:p>
          <a:p>
            <a:pPr marL="177800" marR="0" lvl="1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</a:pPr>
            <a:endParaRPr sz="700" dirty="0"/>
          </a:p>
        </p:txBody>
      </p:sp>
      <p:sp>
        <p:nvSpPr>
          <p:cNvPr id="5" name="Rectangle 4"/>
          <p:cNvSpPr/>
          <p:nvPr/>
        </p:nvSpPr>
        <p:spPr>
          <a:xfrm>
            <a:off x="2874335" y="760576"/>
            <a:ext cx="321113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What is </a:t>
            </a:r>
            <a:r>
              <a:rPr lang="en-US" sz="3200" b="1" dirty="0" err="1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Flinkit</a:t>
            </a:r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?</a:t>
            </a:r>
            <a:endParaRPr lang="en-US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17764" y="0"/>
            <a:ext cx="8464177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dirty="0" smtClean="0">
                <a:latin typeface="Bell MT" pitchFamily="18" charset="0"/>
              </a:rPr>
              <a:t>Assets</a:t>
            </a:r>
            <a:r>
              <a:rPr lang="en-IN" sz="1600" dirty="0">
                <a:latin typeface="Bell MT" pitchFamily="18" charset="0"/>
              </a:rPr>
              <a:t>: free </a:t>
            </a:r>
            <a:r>
              <a:rPr lang="en-IN" sz="1600" b="1" dirty="0">
                <a:latin typeface="Bell MT" pitchFamily="18" charset="0"/>
              </a:rPr>
              <a:t>visual content calendar</a:t>
            </a:r>
            <a:r>
              <a:rPr lang="en-IN" sz="1600" dirty="0">
                <a:latin typeface="Bell MT" pitchFamily="18" charset="0"/>
              </a:rPr>
              <a:t> (Sheets/Notion), </a:t>
            </a:r>
            <a:r>
              <a:rPr lang="en-IN" sz="1600" b="1" dirty="0">
                <a:latin typeface="Bell MT" pitchFamily="18" charset="0"/>
              </a:rPr>
              <a:t>style-tile template</a:t>
            </a:r>
            <a:r>
              <a:rPr lang="en-IN" sz="1600" dirty="0">
                <a:latin typeface="Bell MT" pitchFamily="18" charset="0"/>
              </a:rPr>
              <a:t>, KPI dashboard starter.</a:t>
            </a: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450274" y="720436"/>
            <a:ext cx="7750752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8) Quick technical + content 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moves</a:t>
            </a:r>
          </a:p>
          <a:p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Intent coverage</a:t>
            </a:r>
            <a:r>
              <a:rPr lang="en-IN" sz="1600" dirty="0">
                <a:latin typeface="Bell MT" pitchFamily="18" charset="0"/>
              </a:rPr>
              <a:t>: Add separate pages for “visual content calendar template” and “AI content calendar” to catch long-tails competitors miss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Schema</a:t>
            </a:r>
            <a:r>
              <a:rPr lang="en-IN" sz="1600" dirty="0">
                <a:latin typeface="Bell MT" pitchFamily="18" charset="0"/>
              </a:rPr>
              <a:t>: Article + </a:t>
            </a:r>
            <a:r>
              <a:rPr lang="en-IN" sz="1600" dirty="0" err="1">
                <a:latin typeface="Bell MT" pitchFamily="18" charset="0"/>
              </a:rPr>
              <a:t>HowTo</a:t>
            </a:r>
            <a:r>
              <a:rPr lang="en-IN" sz="1600" dirty="0">
                <a:latin typeface="Bell MT" pitchFamily="18" charset="0"/>
              </a:rPr>
              <a:t> for steps; </a:t>
            </a:r>
            <a:r>
              <a:rPr lang="en-IN" sz="1600" dirty="0" err="1">
                <a:latin typeface="Bell MT" pitchFamily="18" charset="0"/>
              </a:rPr>
              <a:t>SoftwareApplication</a:t>
            </a:r>
            <a:r>
              <a:rPr lang="en-IN" sz="1600" dirty="0">
                <a:latin typeface="Bell MT" pitchFamily="18" charset="0"/>
              </a:rPr>
              <a:t> if you provide a live calendar tool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Internal links</a:t>
            </a:r>
            <a:r>
              <a:rPr lang="en-IN" sz="1600" dirty="0">
                <a:latin typeface="Bell MT" pitchFamily="18" charset="0"/>
              </a:rPr>
              <a:t>: Pillar → templates → measurement; cross-link with strong anchors (“visual content calendar template,” etc</a:t>
            </a:r>
            <a:r>
              <a:rPr lang="en-IN" sz="1600" dirty="0" smtClean="0">
                <a:latin typeface="Bell MT" pitchFamily="18" charset="0"/>
              </a:rPr>
              <a:t>.).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Freshness</a:t>
            </a:r>
            <a:r>
              <a:rPr lang="en-IN" sz="1600" dirty="0">
                <a:latin typeface="Bell MT" pitchFamily="18" charset="0"/>
              </a:rPr>
              <a:t>: Update dates/seasonal hooks quarterly (e.g., new 2026 dates when they roll out). </a:t>
            </a:r>
            <a:r>
              <a:rPr lang="en-IN" sz="1600" dirty="0" err="1">
                <a:latin typeface="Bell MT" pitchFamily="18" charset="0"/>
              </a:rPr>
              <a:t>Emplifi</a:t>
            </a:r>
            <a:r>
              <a:rPr lang="en-IN" sz="1600" dirty="0">
                <a:latin typeface="Bell MT" pitchFamily="18" charset="0"/>
              </a:rPr>
              <a:t>/</a:t>
            </a:r>
            <a:r>
              <a:rPr lang="en-IN" sz="1600" dirty="0" err="1">
                <a:latin typeface="Bell MT" pitchFamily="18" charset="0"/>
              </a:rPr>
              <a:t>TechRadar</a:t>
            </a:r>
            <a:r>
              <a:rPr lang="en-IN" sz="1600" dirty="0">
                <a:latin typeface="Bell MT" pitchFamily="18" charset="0"/>
              </a:rPr>
              <a:t> pages show that freshness wins for calendar/tool queries.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0023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5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113925" y="43882"/>
            <a:ext cx="6571030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3200" b="1" i="0" u="none" strike="noStrike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Play"/>
                <a:ea typeface="Play"/>
                <a:cs typeface="Play"/>
                <a:sym typeface="Play"/>
              </a:rPr>
              <a:t>TASK 6 - KEYWORD RESEARCH</a:t>
            </a:r>
            <a:endParaRPr lang="en-IN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90945" y="768927"/>
            <a:ext cx="84601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Bell MT" pitchFamily="18" charset="0"/>
              </a:rPr>
              <a:t> </a:t>
            </a:r>
            <a:r>
              <a:rPr lang="en-US" sz="1600" dirty="0">
                <a:latin typeface="Bell MT" pitchFamily="18" charset="0"/>
              </a:rPr>
              <a:t>keyword research </a:t>
            </a:r>
            <a:r>
              <a:rPr lang="en-US" sz="1600" dirty="0" smtClean="0">
                <a:latin typeface="Bell MT" pitchFamily="18" charset="0"/>
              </a:rPr>
              <a:t>of </a:t>
            </a:r>
            <a:r>
              <a:rPr lang="en-US" sz="1600" dirty="0">
                <a:latin typeface="Bell MT" pitchFamily="18" charset="0"/>
              </a:rPr>
              <a:t>the </a:t>
            </a:r>
            <a:r>
              <a:rPr lang="en-US" sz="1600" b="1" dirty="0">
                <a:latin typeface="Bell MT" pitchFamily="18" charset="0"/>
              </a:rPr>
              <a:t>“</a:t>
            </a:r>
            <a:r>
              <a:rPr lang="en-US" sz="1600" b="1" dirty="0" err="1">
                <a:latin typeface="Bell MT" pitchFamily="18" charset="0"/>
              </a:rPr>
              <a:t>Flinkit</a:t>
            </a:r>
            <a:r>
              <a:rPr lang="en-US" sz="1600" b="1" dirty="0">
                <a:latin typeface="Bell MT" pitchFamily="18" charset="0"/>
              </a:rPr>
              <a:t> Content Planning &amp; Visual Strategy Guide”</a:t>
            </a:r>
            <a:r>
              <a:rPr lang="en-US" sz="1600" dirty="0">
                <a:latin typeface="Bell MT" pitchFamily="18" charset="0"/>
              </a:rPr>
              <a:t>: a blog page, a product page, and a product category </a:t>
            </a:r>
            <a:r>
              <a:rPr lang="en-US" sz="1600" dirty="0" smtClean="0">
                <a:latin typeface="Bell MT" pitchFamily="18" charset="0"/>
              </a:rPr>
              <a:t>page:</a:t>
            </a:r>
            <a:endParaRPr lang="en-IN" sz="1600" dirty="0">
              <a:latin typeface="Bell MT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46364" y="1482436"/>
            <a:ext cx="7136890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A Few Quick Questions to Get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Started:</a:t>
            </a:r>
          </a:p>
          <a:p>
            <a:endParaRPr lang="en-US" sz="1600" b="1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What type of product or service does </a:t>
            </a:r>
            <a:r>
              <a:rPr lang="en-US" sz="1600" b="1" dirty="0" err="1">
                <a:latin typeface="Bell MT" pitchFamily="18" charset="0"/>
              </a:rPr>
              <a:t>Flinkit</a:t>
            </a:r>
            <a:r>
              <a:rPr lang="en-US" sz="1600" b="1" dirty="0">
                <a:latin typeface="Bell MT" pitchFamily="18" charset="0"/>
              </a:rPr>
              <a:t> offer?</a:t>
            </a:r>
            <a:endParaRPr lang="en-US" sz="1600" dirty="0">
              <a:latin typeface="Bell MT" pitchFamily="18" charset="0"/>
            </a:endParaRPr>
          </a:p>
          <a:p>
            <a:pPr lvl="1"/>
            <a:r>
              <a:rPr lang="en-US" sz="1600" dirty="0">
                <a:latin typeface="Bell MT" pitchFamily="18" charset="0"/>
              </a:rPr>
              <a:t>Is this a </a:t>
            </a:r>
            <a:r>
              <a:rPr lang="en-US" sz="1600" dirty="0" err="1">
                <a:latin typeface="Bell MT" pitchFamily="18" charset="0"/>
              </a:rPr>
              <a:t>SaaS</a:t>
            </a:r>
            <a:r>
              <a:rPr lang="en-US" sz="1600" dirty="0">
                <a:latin typeface="Bell MT" pitchFamily="18" charset="0"/>
              </a:rPr>
              <a:t> tool for content planning? A visual design platform? Something else</a:t>
            </a:r>
            <a:r>
              <a:rPr lang="en-US" sz="1600" dirty="0" smtClean="0">
                <a:latin typeface="Bell MT" pitchFamily="18" charset="0"/>
              </a:rPr>
              <a:t>?</a:t>
            </a:r>
          </a:p>
          <a:p>
            <a:pPr lvl="1"/>
            <a:endParaRPr lang="en-US" sz="1600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Could you share the intended focus or description of each page?</a:t>
            </a:r>
            <a:endParaRPr lang="en-US" sz="1600" dirty="0">
              <a:latin typeface="Bell MT" pitchFamily="18" charset="0"/>
            </a:endParaRPr>
          </a:p>
          <a:p>
            <a:pPr lvl="1"/>
            <a:r>
              <a:rPr lang="en-US" sz="1600" dirty="0">
                <a:latin typeface="Bell MT" pitchFamily="18" charset="0"/>
              </a:rPr>
              <a:t>For example: what is the main topic or value proposition of the </a:t>
            </a:r>
            <a:r>
              <a:rPr lang="en-US" sz="1600" b="1" dirty="0">
                <a:latin typeface="Bell MT" pitchFamily="18" charset="0"/>
              </a:rPr>
              <a:t>blog page</a:t>
            </a:r>
            <a:r>
              <a:rPr lang="en-US" sz="1600" dirty="0">
                <a:latin typeface="Bell MT" pitchFamily="18" charset="0"/>
              </a:rPr>
              <a:t>?</a:t>
            </a:r>
          </a:p>
          <a:p>
            <a:pPr lvl="1"/>
            <a:r>
              <a:rPr lang="en-US" sz="1600" dirty="0">
                <a:latin typeface="Bell MT" pitchFamily="18" charset="0"/>
              </a:rPr>
              <a:t>What does the </a:t>
            </a:r>
            <a:r>
              <a:rPr lang="en-US" sz="1600" b="1" dirty="0">
                <a:latin typeface="Bell MT" pitchFamily="18" charset="0"/>
              </a:rPr>
              <a:t>product page</a:t>
            </a:r>
            <a:r>
              <a:rPr lang="en-US" sz="1600" dirty="0">
                <a:latin typeface="Bell MT" pitchFamily="18" charset="0"/>
              </a:rPr>
              <a:t> promote—features, pricing, audience?</a:t>
            </a:r>
          </a:p>
          <a:p>
            <a:pPr lvl="1"/>
            <a:r>
              <a:rPr lang="en-US" sz="1600" dirty="0">
                <a:latin typeface="Bell MT" pitchFamily="18" charset="0"/>
              </a:rPr>
              <a:t>What categories or themes are covered by the </a:t>
            </a:r>
            <a:r>
              <a:rPr lang="en-US" sz="1600" b="1" dirty="0">
                <a:latin typeface="Bell MT" pitchFamily="18" charset="0"/>
              </a:rPr>
              <a:t>product category page</a:t>
            </a:r>
            <a:r>
              <a:rPr lang="en-US" sz="1600" dirty="0" smtClean="0">
                <a:latin typeface="Bell MT" pitchFamily="18" charset="0"/>
              </a:rPr>
              <a:t>?</a:t>
            </a:r>
          </a:p>
          <a:p>
            <a:pPr lvl="1"/>
            <a:endParaRPr lang="en-US" sz="1600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Who is the target audience?</a:t>
            </a:r>
            <a:endParaRPr lang="en-US" sz="1600" dirty="0">
              <a:latin typeface="Bell MT" pitchFamily="18" charset="0"/>
            </a:endParaRPr>
          </a:p>
          <a:p>
            <a:pPr lvl="1"/>
            <a:r>
              <a:rPr lang="en-US" sz="1600" dirty="0">
                <a:latin typeface="Bell MT" pitchFamily="18" charset="0"/>
              </a:rPr>
              <a:t>Are we aiming at content managers, visual strategists, marketers, or other users?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5582" y="318655"/>
            <a:ext cx="8439799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How I’ll Use This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Info:</a:t>
            </a:r>
          </a:p>
          <a:p>
            <a:endParaRPr lang="en-US" sz="1600" b="1" dirty="0">
              <a:latin typeface="Bell MT" pitchFamily="18" charset="0"/>
            </a:endParaRPr>
          </a:p>
          <a:p>
            <a:r>
              <a:rPr lang="en-US" sz="1600" dirty="0">
                <a:latin typeface="Bell MT" pitchFamily="18" charset="0"/>
              </a:rPr>
              <a:t>Draft appropriate keyword research strategies using Google and reputable keyword tools.</a:t>
            </a:r>
          </a:p>
          <a:p>
            <a:r>
              <a:rPr lang="en-US" sz="1600" dirty="0">
                <a:latin typeface="Bell MT" pitchFamily="18" charset="0"/>
              </a:rPr>
              <a:t>Suggest relevant, high-impact keywords that align with SEO best practices and intent-based optimization for each page type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dirty="0">
                <a:latin typeface="Bell MT" pitchFamily="18" charset="0"/>
              </a:rPr>
              <a:t>If you prefer, I can generate potential keyword themes even with hypothetical product details—you can refine them later.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3073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6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436366" y="32761"/>
            <a:ext cx="62712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3200" b="1" i="0" u="none" strike="noStrike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Play"/>
                <a:ea typeface="Play"/>
                <a:cs typeface="Play"/>
                <a:sym typeface="Play"/>
              </a:rPr>
              <a:t>TASK 7 - ON-PAGE ELEMENTS</a:t>
            </a:r>
            <a:endParaRPr lang="en-IN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18655" y="796636"/>
            <a:ext cx="816898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ll MT" pitchFamily="18" charset="0"/>
              </a:rPr>
              <a:t>Here’s a polished, structured breakdown of </a:t>
            </a:r>
            <a:r>
              <a:rPr lang="en-US" sz="1600" b="1" dirty="0">
                <a:latin typeface="Bell MT" pitchFamily="18" charset="0"/>
              </a:rPr>
              <a:t>on-page SEO elements</a:t>
            </a:r>
            <a:r>
              <a:rPr lang="en-US" sz="1600" dirty="0">
                <a:latin typeface="Bell MT" pitchFamily="18" charset="0"/>
              </a:rPr>
              <a:t> you should optimize for each of your three pages—</a:t>
            </a:r>
            <a:r>
              <a:rPr lang="en-US" sz="1600" b="1" dirty="0">
                <a:latin typeface="Bell MT" pitchFamily="18" charset="0"/>
              </a:rPr>
              <a:t>blog</a:t>
            </a:r>
            <a:r>
              <a:rPr lang="en-US" sz="1600" dirty="0">
                <a:latin typeface="Bell MT" pitchFamily="18" charset="0"/>
              </a:rPr>
              <a:t>, </a:t>
            </a:r>
            <a:r>
              <a:rPr lang="en-US" sz="1600" b="1" dirty="0">
                <a:latin typeface="Bell MT" pitchFamily="18" charset="0"/>
              </a:rPr>
              <a:t>product</a:t>
            </a:r>
            <a:r>
              <a:rPr lang="en-US" sz="1600" dirty="0">
                <a:latin typeface="Bell MT" pitchFamily="18" charset="0"/>
              </a:rPr>
              <a:t>, and </a:t>
            </a:r>
            <a:r>
              <a:rPr lang="en-US" sz="1600" b="1" dirty="0">
                <a:latin typeface="Bell MT" pitchFamily="18" charset="0"/>
              </a:rPr>
              <a:t>category</a:t>
            </a:r>
            <a:r>
              <a:rPr lang="en-US" sz="1600" dirty="0">
                <a:latin typeface="Bell MT" pitchFamily="18" charset="0"/>
              </a:rPr>
              <a:t>—within the </a:t>
            </a:r>
            <a:r>
              <a:rPr lang="en-US" sz="1600" i="1" dirty="0" err="1">
                <a:latin typeface="Bell MT" pitchFamily="18" charset="0"/>
              </a:rPr>
              <a:t>Flinkit</a:t>
            </a:r>
            <a:r>
              <a:rPr lang="en-US" sz="1600" i="1" dirty="0">
                <a:latin typeface="Bell MT" pitchFamily="18" charset="0"/>
              </a:rPr>
              <a:t> Content Planning &amp; Visual Strategy Guide</a:t>
            </a:r>
            <a:r>
              <a:rPr lang="en-US" sz="1600" dirty="0">
                <a:latin typeface="Bell MT" pitchFamily="18" charset="0"/>
              </a:rPr>
              <a:t>.</a:t>
            </a:r>
          </a:p>
          <a:p>
            <a:endParaRPr lang="en-US" sz="20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Key On-Page SEO Elements (Unified Checklist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)</a:t>
            </a:r>
            <a:endParaRPr lang="en-IN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IN" sz="1600" dirty="0">
                <a:latin typeface="Bell MT" pitchFamily="18" charset="0"/>
              </a:rPr>
              <a:t>Drawing from reputable sources, the essential on-page SEO elements include</a:t>
            </a:r>
            <a:r>
              <a:rPr lang="en-IN" sz="1600" dirty="0" smtClean="0">
                <a:latin typeface="Bell MT" pitchFamily="18" charset="0"/>
              </a:rPr>
              <a:t>:</a:t>
            </a:r>
          </a:p>
          <a:p>
            <a:endParaRPr lang="en-IN" sz="1600" dirty="0">
              <a:latin typeface="Bell MT" pitchFamily="18" charset="0"/>
            </a:endParaRPr>
          </a:p>
          <a:p>
            <a:pPr marL="342900" indent="-342900">
              <a:buAutoNum type="arabicPeriod"/>
            </a:pPr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Keyword Strategy</a:t>
            </a:r>
            <a:endParaRPr lang="en-IN" sz="1600" b="1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Keyword Research</a:t>
            </a:r>
            <a:r>
              <a:rPr lang="en-IN" sz="1600" dirty="0">
                <a:latin typeface="Bell MT" pitchFamily="18" charset="0"/>
              </a:rPr>
              <a:t>: Identify focus and related long-tail keywords tailored for each page type using tools like Google Keyword Planner, </a:t>
            </a:r>
            <a:r>
              <a:rPr lang="en-IN" sz="1600" dirty="0" err="1">
                <a:latin typeface="Bell MT" pitchFamily="18" charset="0"/>
              </a:rPr>
              <a:t>Ahrefs</a:t>
            </a:r>
            <a:r>
              <a:rPr lang="en-IN" sz="1600" dirty="0">
                <a:latin typeface="Bell MT" pitchFamily="18" charset="0"/>
              </a:rPr>
              <a:t>, </a:t>
            </a:r>
            <a:r>
              <a:rPr lang="en-IN" sz="1600" dirty="0" err="1">
                <a:latin typeface="Bell MT" pitchFamily="18" charset="0"/>
              </a:rPr>
              <a:t>Moz</a:t>
            </a:r>
            <a:r>
              <a:rPr lang="en-IN" sz="1600" dirty="0">
                <a:latin typeface="Bell MT" pitchFamily="18" charset="0"/>
              </a:rPr>
              <a:t>, Keyword Tool.io, etc. </a:t>
            </a:r>
            <a:endParaRPr lang="en-IN" sz="1600" dirty="0" smtClean="0">
              <a:latin typeface="Bell MT" pitchFamily="18" charset="0"/>
            </a:endParaRPr>
          </a:p>
          <a:p>
            <a:endParaRPr lang="en-IN" sz="1600" dirty="0" smtClean="0">
              <a:latin typeface="Bell MT" pitchFamily="18" charset="0"/>
            </a:endParaRPr>
          </a:p>
          <a:p>
            <a:r>
              <a:rPr lang="en-IN" sz="1600" b="1" dirty="0" smtClean="0">
                <a:latin typeface="Bell MT" pitchFamily="18" charset="0"/>
              </a:rPr>
              <a:t>Placement</a:t>
            </a:r>
            <a:r>
              <a:rPr lang="en-IN" sz="1600" dirty="0" smtClean="0">
                <a:latin typeface="Bell MT" pitchFamily="18" charset="0"/>
              </a:rPr>
              <a:t>: Incorporate keywords naturally in titles, headers, first paragraphs, body, meta tags, and image alt text. </a:t>
            </a:r>
          </a:p>
          <a:p>
            <a:endParaRPr lang="en-IN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2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. HTML Elements</a:t>
            </a:r>
          </a:p>
          <a:p>
            <a:r>
              <a:rPr lang="en-IN" sz="1600" b="1" dirty="0">
                <a:latin typeface="Bell MT" pitchFamily="18" charset="0"/>
              </a:rPr>
              <a:t>Title Tag (Meta Title)</a:t>
            </a:r>
            <a:r>
              <a:rPr lang="en-IN" sz="1600" dirty="0">
                <a:latin typeface="Bell MT" pitchFamily="18" charset="0"/>
              </a:rPr>
              <a:t>: Unique, keyword-rich, and under ~60 </a:t>
            </a:r>
            <a:r>
              <a:rPr lang="en-IN" sz="1600" dirty="0" smtClean="0">
                <a:latin typeface="Bell MT" pitchFamily="18" charset="0"/>
              </a:rPr>
              <a:t>characters.</a:t>
            </a:r>
            <a:endParaRPr lang="en-IN" sz="16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6419" y="6927"/>
            <a:ext cx="827700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 smtClean="0">
                <a:latin typeface="Bell MT" pitchFamily="18" charset="0"/>
              </a:rPr>
              <a:t>Meta </a:t>
            </a:r>
            <a:r>
              <a:rPr lang="en-IN" sz="1600" b="1" dirty="0">
                <a:latin typeface="Bell MT" pitchFamily="18" charset="0"/>
              </a:rPr>
              <a:t>Description</a:t>
            </a:r>
            <a:r>
              <a:rPr lang="en-IN" sz="1600" dirty="0">
                <a:latin typeface="Bell MT" pitchFamily="18" charset="0"/>
              </a:rPr>
              <a:t>: Compelling, includes keywords, crafted for CTR, ~70–160 </a:t>
            </a:r>
            <a:r>
              <a:rPr lang="en-IN" sz="1600" dirty="0" smtClean="0">
                <a:latin typeface="Bell MT" pitchFamily="18" charset="0"/>
              </a:rPr>
              <a:t>characters.</a:t>
            </a:r>
          </a:p>
          <a:p>
            <a:endParaRPr lang="en-IN" sz="1600" dirty="0" smtClean="0">
              <a:latin typeface="Bell MT" pitchFamily="18" charset="0"/>
            </a:endParaRPr>
          </a:p>
          <a:p>
            <a:r>
              <a:rPr lang="en-IN" sz="1600" b="1" dirty="0" smtClean="0">
                <a:latin typeface="Bell MT" pitchFamily="18" charset="0"/>
              </a:rPr>
              <a:t>Headers (H1, H2, H3…)</a:t>
            </a:r>
            <a:r>
              <a:rPr lang="en-IN" sz="1600" dirty="0" smtClean="0">
                <a:latin typeface="Bell MT" pitchFamily="18" charset="0"/>
              </a:rPr>
              <a:t>: One H1 focusing the main keyword; H2s and H3s structure content</a:t>
            </a:r>
          </a:p>
          <a:p>
            <a:endParaRPr lang="en-IN" sz="1600" b="1" dirty="0">
              <a:latin typeface="Bell MT" pitchFamily="18" charset="0"/>
            </a:endParaRPr>
          </a:p>
          <a:p>
            <a:r>
              <a:rPr lang="en-IN" sz="1600" b="1" dirty="0" smtClean="0">
                <a:latin typeface="Bell MT" pitchFamily="18" charset="0"/>
              </a:rPr>
              <a:t>Image Alt Text &amp; Filenames</a:t>
            </a:r>
            <a:r>
              <a:rPr lang="en-IN" sz="1600" dirty="0" smtClean="0">
                <a:latin typeface="Bell MT" pitchFamily="18" charset="0"/>
              </a:rPr>
              <a:t>: Descriptive, keyword-friendly, and under ~125 characters; also compress and use proper formats. </a:t>
            </a:r>
          </a:p>
          <a:p>
            <a:endParaRPr lang="en-IN" sz="1600" b="1" dirty="0">
              <a:latin typeface="Bell MT" pitchFamily="18" charset="0"/>
            </a:endParaRPr>
          </a:p>
          <a:p>
            <a:r>
              <a:rPr lang="en-IN" sz="1600" b="1" dirty="0" smtClean="0">
                <a:latin typeface="Bell MT" pitchFamily="18" charset="0"/>
              </a:rPr>
              <a:t>Structured </a:t>
            </a:r>
            <a:r>
              <a:rPr lang="en-IN" sz="1600" b="1" dirty="0" err="1">
                <a:latin typeface="Bell MT" pitchFamily="18" charset="0"/>
              </a:rPr>
              <a:t>Markup</a:t>
            </a:r>
            <a:r>
              <a:rPr lang="en-IN" sz="1600" b="1" dirty="0">
                <a:latin typeface="Bell MT" pitchFamily="18" charset="0"/>
              </a:rPr>
              <a:t> (Schema)</a:t>
            </a:r>
            <a:r>
              <a:rPr lang="en-IN" sz="1600" dirty="0">
                <a:latin typeface="Bell MT" pitchFamily="18" charset="0"/>
              </a:rPr>
              <a:t>: For articles, products, FAQs—boosts SERP visibility. </a:t>
            </a:r>
            <a:endParaRPr lang="en-IN" sz="1600" dirty="0" smtClean="0">
              <a:latin typeface="Bell MT" pitchFamily="18" charset="0"/>
            </a:endParaRPr>
          </a:p>
          <a:p>
            <a:endParaRPr lang="en-IN" sz="1600" b="1" dirty="0">
              <a:latin typeface="Bell MT" pitchFamily="18" charset="0"/>
            </a:endParaRPr>
          </a:p>
          <a:p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3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. URL &amp; Site Architecture</a:t>
            </a:r>
          </a:p>
          <a:p>
            <a:r>
              <a:rPr lang="en-IN" sz="1600" b="1" dirty="0">
                <a:latin typeface="Bell MT" pitchFamily="18" charset="0"/>
              </a:rPr>
              <a:t>Clean URLs</a:t>
            </a:r>
            <a:r>
              <a:rPr lang="en-IN" sz="1600" dirty="0">
                <a:latin typeface="Bell MT" pitchFamily="18" charset="0"/>
              </a:rPr>
              <a:t>: Short, descriptive, hyphenated, keyword-inclusive. </a:t>
            </a:r>
            <a:endParaRPr lang="en-IN" sz="1600" dirty="0" smtClean="0">
              <a:latin typeface="Bell MT" pitchFamily="18" charset="0"/>
            </a:endParaRPr>
          </a:p>
          <a:p>
            <a:endParaRPr lang="en-IN" sz="1600" b="1" dirty="0">
              <a:latin typeface="Bell MT" pitchFamily="18" charset="0"/>
            </a:endParaRPr>
          </a:p>
          <a:p>
            <a:r>
              <a:rPr lang="en-IN" sz="1600" b="1" dirty="0" smtClean="0">
                <a:latin typeface="Bell MT" pitchFamily="18" charset="0"/>
              </a:rPr>
              <a:t>Internal </a:t>
            </a:r>
            <a:r>
              <a:rPr lang="en-IN" sz="1600" b="1" dirty="0">
                <a:latin typeface="Bell MT" pitchFamily="18" charset="0"/>
              </a:rPr>
              <a:t>Linking</a:t>
            </a:r>
            <a:r>
              <a:rPr lang="en-IN" sz="1600" dirty="0">
                <a:latin typeface="Bell MT" pitchFamily="18" charset="0"/>
              </a:rPr>
              <a:t>: Guide users/search crawlers to related pages within your </a:t>
            </a:r>
            <a:r>
              <a:rPr lang="en-IN" sz="1600" dirty="0" smtClean="0">
                <a:latin typeface="Bell MT" pitchFamily="18" charset="0"/>
              </a:rPr>
              <a:t>site</a:t>
            </a:r>
          </a:p>
          <a:p>
            <a:endParaRPr lang="en-IN" sz="1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IN" sz="16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4</a:t>
            </a:r>
            <a:r>
              <a:rPr lang="en-IN" sz="1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. Content Quality &amp; Structure</a:t>
            </a:r>
          </a:p>
          <a:p>
            <a:r>
              <a:rPr lang="en-IN" sz="1600" b="1" dirty="0">
                <a:latin typeface="Bell MT" pitchFamily="18" charset="0"/>
              </a:rPr>
              <a:t>High-Quality Content</a:t>
            </a:r>
            <a:r>
              <a:rPr lang="en-IN" sz="1600" dirty="0">
                <a:latin typeface="Bell MT" pitchFamily="18" charset="0"/>
              </a:rPr>
              <a:t>: Valuable, readable, authoritative (E-A-T). </a:t>
            </a:r>
            <a:endParaRPr lang="en-IN" sz="1600" dirty="0" smtClean="0">
              <a:latin typeface="Bell MT" pitchFamily="18" charset="0"/>
            </a:endParaRPr>
          </a:p>
          <a:p>
            <a:endParaRPr lang="en-IN" sz="1600" b="1" dirty="0">
              <a:latin typeface="Bell MT" pitchFamily="18" charset="0"/>
            </a:endParaRPr>
          </a:p>
          <a:p>
            <a:r>
              <a:rPr lang="en-IN" sz="1600" b="1" dirty="0" smtClean="0">
                <a:latin typeface="Bell MT" pitchFamily="18" charset="0"/>
              </a:rPr>
              <a:t>Content </a:t>
            </a:r>
            <a:r>
              <a:rPr lang="en-IN" sz="1600" b="1" dirty="0">
                <a:latin typeface="Bell MT" pitchFamily="18" charset="0"/>
              </a:rPr>
              <a:t>Structure</a:t>
            </a:r>
            <a:r>
              <a:rPr lang="en-IN" sz="1600" dirty="0">
                <a:latin typeface="Bell MT" pitchFamily="18" charset="0"/>
              </a:rPr>
              <a:t>: Use paragraphs, lists, bolding, FAQs, tables, CTAs, and readability </a:t>
            </a:r>
            <a:r>
              <a:rPr lang="en-IN" sz="1600" dirty="0" smtClean="0">
                <a:latin typeface="Bell MT" pitchFamily="18" charset="0"/>
              </a:rPr>
              <a:t>enhancements.</a:t>
            </a:r>
            <a:endParaRPr lang="en-IN" sz="1600" b="1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8453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00891" y="207818"/>
            <a:ext cx="743504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5. Performance &amp; Mobile Optimization</a:t>
            </a:r>
          </a:p>
          <a:p>
            <a:r>
              <a:rPr lang="en-IN" b="1" dirty="0">
                <a:latin typeface="Bell MT" pitchFamily="18" charset="0"/>
              </a:rPr>
              <a:t>Mobile-Responsiveness</a:t>
            </a:r>
            <a:r>
              <a:rPr lang="en-IN" dirty="0">
                <a:latin typeface="Bell MT" pitchFamily="18" charset="0"/>
              </a:rPr>
              <a:t>: Ensure the site works seamlessly on mobile. </a:t>
            </a:r>
          </a:p>
          <a:p>
            <a:endParaRPr lang="en-IN" b="1" dirty="0">
              <a:latin typeface="Bell MT" pitchFamily="18" charset="0"/>
            </a:endParaRPr>
          </a:p>
          <a:p>
            <a:r>
              <a:rPr lang="en-IN" b="1" dirty="0">
                <a:latin typeface="Bell MT" pitchFamily="18" charset="0"/>
              </a:rPr>
              <a:t>Site Speed &amp; Core Web Vitals</a:t>
            </a:r>
            <a:r>
              <a:rPr lang="en-IN" dirty="0">
                <a:latin typeface="Bell MT" pitchFamily="18" charset="0"/>
              </a:rPr>
              <a:t>: Optimize LCP (under 2.5s), INP, CLS; fast-loading enhances UX.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14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7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869977" y="69137"/>
            <a:ext cx="5404043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3200" b="1" i="0" u="none" strike="noStrike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Play"/>
                <a:ea typeface="Play"/>
                <a:cs typeface="Play"/>
                <a:sym typeface="Play"/>
              </a:rPr>
              <a:t>TASK  8 - EXAMPLE BLOG</a:t>
            </a:r>
            <a:endParaRPr lang="en-IN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80109" y="810491"/>
            <a:ext cx="8785297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ll MT" pitchFamily="18" charset="0"/>
              </a:rPr>
              <a:t>*</a:t>
            </a:r>
            <a:r>
              <a:rPr lang="en-US" sz="1600" dirty="0" smtClean="0">
                <a:latin typeface="Bell MT" pitchFamily="18" charset="0"/>
              </a:rPr>
              <a:t>Here’s </a:t>
            </a:r>
            <a:r>
              <a:rPr lang="en-US" sz="1600" dirty="0">
                <a:latin typeface="Bell MT" pitchFamily="18" charset="0"/>
              </a:rPr>
              <a:t>a 300-word blog-style paragraph on </a:t>
            </a:r>
            <a:r>
              <a:rPr lang="en-US" sz="1600" b="1" dirty="0">
                <a:latin typeface="Bell MT" pitchFamily="18" charset="0"/>
              </a:rPr>
              <a:t>“</a:t>
            </a:r>
            <a:r>
              <a:rPr lang="en-US" sz="1600" b="1" dirty="0" err="1">
                <a:latin typeface="Bell MT" pitchFamily="18" charset="0"/>
              </a:rPr>
              <a:t>Flinkit</a:t>
            </a:r>
            <a:r>
              <a:rPr lang="en-US" sz="1600" b="1" dirty="0">
                <a:latin typeface="Bell MT" pitchFamily="18" charset="0"/>
              </a:rPr>
              <a:t> Content Planning &amp; Visual Strategy Guide,”</a:t>
            </a:r>
            <a:r>
              <a:rPr lang="en-US" sz="1600" dirty="0">
                <a:latin typeface="Bell MT" pitchFamily="18" charset="0"/>
              </a:rPr>
              <a:t> complete with incorporated target keywords and annotated on-page elements </a:t>
            </a:r>
            <a:r>
              <a:rPr lang="en-US" sz="1600" dirty="0" smtClean="0">
                <a:latin typeface="Bell MT" pitchFamily="18" charset="0"/>
              </a:rPr>
              <a:t> </a:t>
            </a:r>
            <a:r>
              <a:rPr lang="en-US" sz="1600" dirty="0">
                <a:latin typeface="Bell MT" pitchFamily="18" charset="0"/>
              </a:rPr>
              <a:t>use for optimization:</a:t>
            </a:r>
          </a:p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505691" y="1551709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5" name="TextBox 4"/>
          <p:cNvSpPr txBox="1"/>
          <p:nvPr/>
        </p:nvSpPr>
        <p:spPr>
          <a:xfrm>
            <a:off x="55420" y="1378527"/>
            <a:ext cx="8752824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>
                <a:latin typeface="Bell MT" pitchFamily="18" charset="0"/>
              </a:rPr>
              <a:t>Flinkit’s</a:t>
            </a:r>
            <a:r>
              <a:rPr lang="en-US" sz="1600" dirty="0">
                <a:latin typeface="Bell MT" pitchFamily="18" charset="0"/>
              </a:rPr>
              <a:t> </a:t>
            </a:r>
            <a:r>
              <a:rPr lang="en-US" sz="1600" b="1" dirty="0">
                <a:latin typeface="Bell MT" pitchFamily="18" charset="0"/>
              </a:rPr>
              <a:t>Content Planning &amp; Visual Strategy Guide</a:t>
            </a:r>
            <a:r>
              <a:rPr lang="en-US" sz="1600" dirty="0">
                <a:latin typeface="Bell MT" pitchFamily="18" charset="0"/>
              </a:rPr>
              <a:t> empowers content creators and marketing professionals with a structured yet flexible approach to crafting compelling visual content. </a:t>
            </a:r>
            <a:endParaRPr lang="en-US" sz="1600" dirty="0" smtClean="0">
              <a:latin typeface="Bell MT" pitchFamily="18" charset="0"/>
            </a:endParaRP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dirty="0" smtClean="0">
                <a:latin typeface="Bell MT" pitchFamily="18" charset="0"/>
              </a:rPr>
              <a:t>At </a:t>
            </a:r>
            <a:r>
              <a:rPr lang="en-US" sz="1600" dirty="0">
                <a:latin typeface="Bell MT" pitchFamily="18" charset="0"/>
              </a:rPr>
              <a:t>its core, the guide helps you </a:t>
            </a:r>
            <a:r>
              <a:rPr lang="en-US" sz="1600" b="1" dirty="0">
                <a:latin typeface="Bell MT" pitchFamily="18" charset="0"/>
              </a:rPr>
              <a:t>define your content strategy goals</a:t>
            </a:r>
            <a:r>
              <a:rPr lang="en-US" sz="1600" dirty="0">
                <a:latin typeface="Bell MT" pitchFamily="18" charset="0"/>
              </a:rPr>
              <a:t>, understand your </a:t>
            </a:r>
            <a:r>
              <a:rPr lang="en-US" sz="1600" b="1" dirty="0">
                <a:latin typeface="Bell MT" pitchFamily="18" charset="0"/>
              </a:rPr>
              <a:t>target audience</a:t>
            </a:r>
            <a:r>
              <a:rPr lang="en-US" sz="1600" dirty="0">
                <a:latin typeface="Bell MT" pitchFamily="18" charset="0"/>
              </a:rPr>
              <a:t>, and align your </a:t>
            </a:r>
            <a:r>
              <a:rPr lang="en-US" sz="1600" b="1" dirty="0">
                <a:latin typeface="Bell MT" pitchFamily="18" charset="0"/>
              </a:rPr>
              <a:t>visual content planning</a:t>
            </a:r>
            <a:r>
              <a:rPr lang="en-US" sz="1600" dirty="0">
                <a:latin typeface="Bell MT" pitchFamily="18" charset="0"/>
              </a:rPr>
              <a:t> with business objectives, echoing industry-standard frameworks 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dirty="0" smtClean="0">
                <a:latin typeface="Bell MT" pitchFamily="18" charset="0"/>
              </a:rPr>
              <a:t>By </a:t>
            </a:r>
            <a:r>
              <a:rPr lang="en-US" sz="1600" dirty="0">
                <a:latin typeface="Bell MT" pitchFamily="18" charset="0"/>
              </a:rPr>
              <a:t>leveraging </a:t>
            </a:r>
            <a:r>
              <a:rPr lang="en-US" sz="1600" b="1" dirty="0">
                <a:latin typeface="Bell MT" pitchFamily="18" charset="0"/>
              </a:rPr>
              <a:t>visual roadmaps</a:t>
            </a:r>
            <a:r>
              <a:rPr lang="en-US" sz="1600" dirty="0">
                <a:latin typeface="Bell MT" pitchFamily="18" charset="0"/>
              </a:rPr>
              <a:t>, you can transform scattered ideas into cohesive workflows—enhancing cross-functional alignment, agility, and streamlined content creation </a:t>
            </a:r>
            <a:r>
              <a:rPr lang="en-US" sz="1600" dirty="0" smtClean="0">
                <a:latin typeface="Bell MT" pitchFamily="18" charset="0"/>
              </a:rPr>
              <a:t>processes.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dirty="0" smtClean="0">
                <a:latin typeface="Bell MT" pitchFamily="18" charset="0"/>
              </a:rPr>
              <a:t>Incorporating </a:t>
            </a:r>
            <a:r>
              <a:rPr lang="en-US" sz="1600" dirty="0">
                <a:latin typeface="Bell MT" pitchFamily="18" charset="0"/>
              </a:rPr>
              <a:t>a strong mix of </a:t>
            </a:r>
            <a:r>
              <a:rPr lang="en-US" sz="1600" b="1" dirty="0" err="1">
                <a:latin typeface="Bell MT" pitchFamily="18" charset="0"/>
              </a:rPr>
              <a:t>infographics</a:t>
            </a:r>
            <a:r>
              <a:rPr lang="en-US" sz="1600" b="1" dirty="0">
                <a:latin typeface="Bell MT" pitchFamily="18" charset="0"/>
              </a:rPr>
              <a:t>, videos, branded visuals</a:t>
            </a:r>
            <a:r>
              <a:rPr lang="en-US" sz="1600" dirty="0">
                <a:latin typeface="Bell MT" pitchFamily="18" charset="0"/>
              </a:rPr>
              <a:t>, and </a:t>
            </a:r>
            <a:r>
              <a:rPr lang="en-US" sz="1600" b="1" dirty="0">
                <a:latin typeface="Bell MT" pitchFamily="18" charset="0"/>
              </a:rPr>
              <a:t>memes or quotes</a:t>
            </a:r>
            <a:r>
              <a:rPr lang="en-US" sz="1600" dirty="0">
                <a:latin typeface="Bell MT" pitchFamily="18" charset="0"/>
              </a:rPr>
              <a:t> not only reinforces brand identity but also boosts audience engagement and </a:t>
            </a:r>
            <a:r>
              <a:rPr lang="en-US" sz="1600" dirty="0" err="1">
                <a:latin typeface="Bell MT" pitchFamily="18" charset="0"/>
              </a:rPr>
              <a:t>shareability</a:t>
            </a:r>
            <a:r>
              <a:rPr lang="en-US" sz="1600" dirty="0">
                <a:latin typeface="Bell MT" pitchFamily="18" charset="0"/>
              </a:rPr>
              <a:t> </a:t>
            </a:r>
            <a:r>
              <a:rPr lang="en-US" sz="1600" dirty="0" smtClean="0">
                <a:latin typeface="Bell MT" pitchFamily="18" charset="0"/>
              </a:rPr>
              <a:t>. 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dirty="0" smtClean="0">
                <a:latin typeface="Bell MT" pitchFamily="18" charset="0"/>
              </a:rPr>
              <a:t>Prioritizing </a:t>
            </a:r>
            <a:r>
              <a:rPr lang="en-US" sz="1600" dirty="0">
                <a:latin typeface="Bell MT" pitchFamily="18" charset="0"/>
              </a:rPr>
              <a:t>consistency in design elements and distribution platforms ensures that your visual strategy reinforces your brand voice across </a:t>
            </a:r>
            <a:r>
              <a:rPr lang="en-US" sz="1600" dirty="0" smtClean="0">
                <a:latin typeface="Bell MT" pitchFamily="18" charset="0"/>
              </a:rPr>
              <a:t>channels .</a:t>
            </a:r>
          </a:p>
          <a:p>
            <a:endParaRPr lang="en-US" sz="16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7091" y="152400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4" name="TextBox 3"/>
          <p:cNvSpPr txBox="1"/>
          <p:nvPr/>
        </p:nvSpPr>
        <p:spPr>
          <a:xfrm>
            <a:off x="187037" y="306288"/>
            <a:ext cx="8571202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ll MT" pitchFamily="18" charset="0"/>
              </a:rPr>
              <a:t>The guide suggests using tools such as Mural for creating dynamic, collaborative roadmaps, enabling real-time adjustments and team participation 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r>
              <a:rPr lang="en-US" sz="1600" dirty="0" smtClean="0">
                <a:latin typeface="Bell MT" pitchFamily="18" charset="0"/>
              </a:rPr>
              <a:t> </a:t>
            </a:r>
          </a:p>
          <a:p>
            <a:r>
              <a:rPr lang="en-US" sz="1600" dirty="0" smtClean="0">
                <a:latin typeface="Bell MT" pitchFamily="18" charset="0"/>
              </a:rPr>
              <a:t>Additionally</a:t>
            </a:r>
            <a:r>
              <a:rPr lang="en-US" sz="1600" dirty="0">
                <a:latin typeface="Bell MT" pitchFamily="18" charset="0"/>
              </a:rPr>
              <a:t>, integrating keyword-informed content planning—built around terms like </a:t>
            </a:r>
            <a:r>
              <a:rPr lang="en-US" sz="1600" b="1" dirty="0">
                <a:latin typeface="Bell MT" pitchFamily="18" charset="0"/>
              </a:rPr>
              <a:t>“visual strategy content planning,”</a:t>
            </a:r>
            <a:r>
              <a:rPr lang="en-US" sz="1600" dirty="0">
                <a:latin typeface="Bell MT" pitchFamily="18" charset="0"/>
              </a:rPr>
              <a:t> </a:t>
            </a:r>
            <a:r>
              <a:rPr lang="en-US" sz="1600" b="1" dirty="0" smtClean="0">
                <a:latin typeface="Bell MT" pitchFamily="18" charset="0"/>
              </a:rPr>
              <a:t>“</a:t>
            </a:r>
            <a:r>
              <a:rPr lang="en-US" sz="1600" b="1" dirty="0">
                <a:latin typeface="Bell MT" pitchFamily="18" charset="0"/>
              </a:rPr>
              <a:t>content planning tools,”</a:t>
            </a:r>
            <a:r>
              <a:rPr lang="en-US" sz="1600" dirty="0">
                <a:latin typeface="Bell MT" pitchFamily="18" charset="0"/>
              </a:rPr>
              <a:t> and </a:t>
            </a:r>
            <a:r>
              <a:rPr lang="en-US" sz="1600" b="1" dirty="0">
                <a:latin typeface="Bell MT" pitchFamily="18" charset="0"/>
              </a:rPr>
              <a:t>“visual roadmap strategy”</a:t>
            </a:r>
            <a:r>
              <a:rPr lang="en-US" sz="1600" dirty="0">
                <a:latin typeface="Bell MT" pitchFamily="18" charset="0"/>
              </a:rPr>
              <a:t>—ensures discoverability and SEO effectiveness 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 smtClean="0">
              <a:latin typeface="Bell MT" pitchFamily="18" charset="0"/>
            </a:endParaRPr>
          </a:p>
          <a:p>
            <a:r>
              <a:rPr lang="en-US" sz="1600" dirty="0" smtClean="0">
                <a:latin typeface="Bell MT" pitchFamily="18" charset="0"/>
              </a:rPr>
              <a:t>Ultimately</a:t>
            </a:r>
            <a:r>
              <a:rPr lang="en-US" sz="1600" dirty="0">
                <a:latin typeface="Bell MT" pitchFamily="18" charset="0"/>
              </a:rPr>
              <a:t>, </a:t>
            </a:r>
            <a:r>
              <a:rPr lang="en-US" sz="1600" dirty="0" err="1">
                <a:latin typeface="Bell MT" pitchFamily="18" charset="0"/>
              </a:rPr>
              <a:t>Flinkit’s</a:t>
            </a:r>
            <a:r>
              <a:rPr lang="en-US" sz="1600" dirty="0">
                <a:latin typeface="Bell MT" pitchFamily="18" charset="0"/>
              </a:rPr>
              <a:t> guide serves as a blueprint for building a </a:t>
            </a:r>
            <a:r>
              <a:rPr lang="en-US" sz="1600" b="1" dirty="0">
                <a:latin typeface="Bell MT" pitchFamily="18" charset="0"/>
              </a:rPr>
              <a:t>visual content strategy</a:t>
            </a:r>
            <a:r>
              <a:rPr lang="en-US" sz="1600" dirty="0">
                <a:latin typeface="Bell MT" pitchFamily="18" charset="0"/>
              </a:rPr>
              <a:t> that’s not only </a:t>
            </a:r>
            <a:r>
              <a:rPr lang="en-US" sz="1600" dirty="0" smtClean="0">
                <a:latin typeface="Bell MT" pitchFamily="18" charset="0"/>
              </a:rPr>
              <a:t>visually </a:t>
            </a:r>
            <a:r>
              <a:rPr lang="en-US" sz="1600" dirty="0">
                <a:latin typeface="Bell MT" pitchFamily="18" charset="0"/>
              </a:rPr>
              <a:t>appealing but also strategically sound—driving deeper engagement, stronger brand trust, and measurable results.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1171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0108" y="145472"/>
            <a:ext cx="8414905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On-Page SEO Elements Used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:</a:t>
            </a:r>
          </a:p>
          <a:p>
            <a:endParaRPr lang="en-IN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Title tag (H1)</a:t>
            </a:r>
            <a:r>
              <a:rPr lang="en-IN" sz="1600" dirty="0">
                <a:latin typeface="Bell MT" pitchFamily="18" charset="0"/>
              </a:rPr>
              <a:t>: </a:t>
            </a:r>
            <a:r>
              <a:rPr lang="en-IN" sz="1600" dirty="0" err="1">
                <a:latin typeface="Bell MT" pitchFamily="18" charset="0"/>
              </a:rPr>
              <a:t>Flinkit</a:t>
            </a:r>
            <a:r>
              <a:rPr lang="en-IN" sz="1600" dirty="0">
                <a:latin typeface="Bell MT" pitchFamily="18" charset="0"/>
              </a:rPr>
              <a:t> Content Planning &amp; Visual Strategy Guide – keyword-rich and clear focus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Meta description</a:t>
            </a:r>
            <a:r>
              <a:rPr lang="en-IN" sz="1600" dirty="0">
                <a:latin typeface="Bell MT" pitchFamily="18" charset="0"/>
              </a:rPr>
              <a:t>: “Explore </a:t>
            </a:r>
            <a:r>
              <a:rPr lang="en-IN" sz="1600" dirty="0" err="1">
                <a:latin typeface="Bell MT" pitchFamily="18" charset="0"/>
              </a:rPr>
              <a:t>Flinkit’s</a:t>
            </a:r>
            <a:r>
              <a:rPr lang="en-IN" sz="1600" dirty="0">
                <a:latin typeface="Bell MT" pitchFamily="18" charset="0"/>
              </a:rPr>
              <a:t> Content Planning &amp; Visual Strategy Guide to learn visual roadmap planning, </a:t>
            </a:r>
            <a:r>
              <a:rPr lang="en-IN" sz="1600" dirty="0" err="1">
                <a:latin typeface="Bell MT" pitchFamily="18" charset="0"/>
              </a:rPr>
              <a:t>infographics</a:t>
            </a:r>
            <a:r>
              <a:rPr lang="en-IN" sz="1600" dirty="0">
                <a:latin typeface="Bell MT" pitchFamily="18" charset="0"/>
              </a:rPr>
              <a:t>, videos, and consistent brand visuals for engaging content</a:t>
            </a:r>
            <a:r>
              <a:rPr lang="en-IN" sz="1600" dirty="0" smtClean="0">
                <a:latin typeface="Bell MT" pitchFamily="18" charset="0"/>
              </a:rPr>
              <a:t>.”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Headers</a:t>
            </a:r>
            <a:r>
              <a:rPr lang="en-IN" sz="1600" dirty="0">
                <a:latin typeface="Bell MT" pitchFamily="18" charset="0"/>
              </a:rPr>
              <a:t>:</a:t>
            </a:r>
          </a:p>
          <a:p>
            <a:pPr lvl="1"/>
            <a:r>
              <a:rPr lang="en-IN" sz="1600" dirty="0">
                <a:latin typeface="Bell MT" pitchFamily="18" charset="0"/>
              </a:rPr>
              <a:t>H1: </a:t>
            </a:r>
            <a:r>
              <a:rPr lang="en-IN" sz="1600" dirty="0" err="1">
                <a:latin typeface="Bell MT" pitchFamily="18" charset="0"/>
              </a:rPr>
              <a:t>Flinkit</a:t>
            </a:r>
            <a:r>
              <a:rPr lang="en-IN" sz="1600" dirty="0">
                <a:latin typeface="Bell MT" pitchFamily="18" charset="0"/>
              </a:rPr>
              <a:t> Content Planning &amp; Visual Strategy Guide</a:t>
            </a:r>
          </a:p>
          <a:p>
            <a:pPr lvl="1"/>
            <a:r>
              <a:rPr lang="en-IN" sz="1600" dirty="0">
                <a:latin typeface="Bell MT" pitchFamily="18" charset="0"/>
              </a:rPr>
              <a:t>H2: Why Visual Roadmaps Matter</a:t>
            </a:r>
          </a:p>
          <a:p>
            <a:pPr lvl="1"/>
            <a:r>
              <a:rPr lang="en-IN" sz="1600" dirty="0">
                <a:latin typeface="Bell MT" pitchFamily="18" charset="0"/>
              </a:rPr>
              <a:t>H2: Choosing Visual Content Formats</a:t>
            </a:r>
          </a:p>
          <a:p>
            <a:pPr lvl="1"/>
            <a:r>
              <a:rPr lang="en-IN" sz="1600" dirty="0">
                <a:latin typeface="Bell MT" pitchFamily="18" charset="0"/>
              </a:rPr>
              <a:t>H2: Consistency &amp; Tools for </a:t>
            </a:r>
            <a:r>
              <a:rPr lang="en-IN" sz="1600" dirty="0" smtClean="0">
                <a:latin typeface="Bell MT" pitchFamily="18" charset="0"/>
              </a:rPr>
              <a:t>Collaboration</a:t>
            </a:r>
          </a:p>
          <a:p>
            <a:pPr lvl="1"/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URL structure</a:t>
            </a:r>
            <a:r>
              <a:rPr lang="en-IN" sz="1600" dirty="0">
                <a:latin typeface="Bell MT" pitchFamily="18" charset="0"/>
              </a:rPr>
              <a:t>: /</a:t>
            </a:r>
            <a:r>
              <a:rPr lang="en-IN" sz="1600" dirty="0" smtClean="0">
                <a:latin typeface="Bell MT" pitchFamily="18" charset="0"/>
              </a:rPr>
              <a:t>blog/</a:t>
            </a:r>
            <a:r>
              <a:rPr lang="en-IN" sz="1600" dirty="0" err="1" smtClean="0">
                <a:latin typeface="Bell MT" pitchFamily="18" charset="0"/>
              </a:rPr>
              <a:t>flinkit</a:t>
            </a:r>
            <a:r>
              <a:rPr lang="en-IN" sz="1600" dirty="0" smtClean="0">
                <a:latin typeface="Bell MT" pitchFamily="18" charset="0"/>
              </a:rPr>
              <a:t>-content-planning-visual-strategy-guide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Image alt text</a:t>
            </a:r>
            <a:r>
              <a:rPr lang="en-IN" sz="1600" dirty="0">
                <a:latin typeface="Bell MT" pitchFamily="18" charset="0"/>
              </a:rPr>
              <a:t> (for visuals such as </a:t>
            </a:r>
            <a:r>
              <a:rPr lang="en-IN" sz="1600" dirty="0" err="1">
                <a:latin typeface="Bell MT" pitchFamily="18" charset="0"/>
              </a:rPr>
              <a:t>infographics</a:t>
            </a:r>
            <a:r>
              <a:rPr lang="en-IN" sz="1600" dirty="0">
                <a:latin typeface="Bell MT" pitchFamily="18" charset="0"/>
              </a:rPr>
              <a:t>, roadmaps): “Visual content roadmap example from </a:t>
            </a:r>
            <a:r>
              <a:rPr lang="en-IN" sz="1600" dirty="0" err="1">
                <a:latin typeface="Bell MT" pitchFamily="18" charset="0"/>
              </a:rPr>
              <a:t>Flinkit</a:t>
            </a:r>
            <a:r>
              <a:rPr lang="en-IN" sz="1600" dirty="0">
                <a:latin typeface="Bell MT" pitchFamily="18" charset="0"/>
              </a:rPr>
              <a:t> guide” or “</a:t>
            </a:r>
            <a:r>
              <a:rPr lang="en-IN" sz="1600" dirty="0" err="1">
                <a:latin typeface="Bell MT" pitchFamily="18" charset="0"/>
              </a:rPr>
              <a:t>Infographic</a:t>
            </a:r>
            <a:r>
              <a:rPr lang="en-IN" sz="1600" dirty="0">
                <a:latin typeface="Bell MT" pitchFamily="18" charset="0"/>
              </a:rPr>
              <a:t> planning visual strategy</a:t>
            </a:r>
            <a:r>
              <a:rPr lang="en-IN" sz="1600" dirty="0" smtClean="0">
                <a:latin typeface="Bell MT" pitchFamily="18" charset="0"/>
              </a:rPr>
              <a:t>”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Internal linking</a:t>
            </a:r>
            <a:r>
              <a:rPr lang="en-US" sz="1600" dirty="0">
                <a:latin typeface="Bell MT" pitchFamily="18" charset="0"/>
              </a:rPr>
              <a:t>: Link to related content planning tools page, product pages for planning templates, or category pages about content strategy.</a:t>
            </a:r>
            <a:endParaRPr lang="en-IN" sz="16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22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96982" y="221673"/>
            <a:ext cx="8639824" cy="35086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Bell MT" pitchFamily="18" charset="0"/>
              </a:rPr>
              <a:t>Schema </a:t>
            </a:r>
            <a:r>
              <a:rPr lang="en-IN" sz="1600" b="1" dirty="0" err="1">
                <a:latin typeface="Bell MT" pitchFamily="18" charset="0"/>
              </a:rPr>
              <a:t>markup</a:t>
            </a:r>
            <a:r>
              <a:rPr lang="en-IN" sz="1600" dirty="0">
                <a:latin typeface="Bell MT" pitchFamily="18" charset="0"/>
              </a:rPr>
              <a:t>: Use </a:t>
            </a:r>
            <a:r>
              <a:rPr lang="en-IN" sz="1600" b="1" dirty="0">
                <a:latin typeface="Bell MT" pitchFamily="18" charset="0"/>
              </a:rPr>
              <a:t>Article schema</a:t>
            </a:r>
            <a:r>
              <a:rPr lang="en-IN" sz="1600" dirty="0">
                <a:latin typeface="Bell MT" pitchFamily="18" charset="0"/>
              </a:rPr>
              <a:t> (for blog content), potentially </a:t>
            </a:r>
            <a:r>
              <a:rPr lang="en-IN" sz="1600" b="1" dirty="0">
                <a:latin typeface="Bell MT" pitchFamily="18" charset="0"/>
              </a:rPr>
              <a:t>FAQ schema</a:t>
            </a:r>
            <a:r>
              <a:rPr lang="en-IN" sz="1600" dirty="0">
                <a:latin typeface="Bell MT" pitchFamily="18" charset="0"/>
              </a:rPr>
              <a:t> if FAQs are added later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Keyword usage</a:t>
            </a:r>
            <a:r>
              <a:rPr lang="en-IN" sz="1600" dirty="0">
                <a:latin typeface="Bell MT" pitchFamily="18" charset="0"/>
              </a:rPr>
              <a:t>: Primary keywords “content planning &amp; visual strategy,” “visual roadmap strategy,” “visual content planning</a:t>
            </a:r>
            <a:r>
              <a:rPr lang="en-IN" sz="1600" dirty="0" smtClean="0">
                <a:latin typeface="Bell MT" pitchFamily="18" charset="0"/>
              </a:rPr>
              <a:t>.”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Content format</a:t>
            </a:r>
            <a:r>
              <a:rPr lang="en-IN" sz="1600" dirty="0">
                <a:latin typeface="Bell MT" pitchFamily="18" charset="0"/>
              </a:rPr>
              <a:t>: Rich paragraph with keywords, citations, clear structure; could be enriched with bullet lists, CTAs (“Download the guide,” “Try </a:t>
            </a:r>
            <a:r>
              <a:rPr lang="en-IN" sz="1600" dirty="0" err="1">
                <a:latin typeface="Bell MT" pitchFamily="18" charset="0"/>
              </a:rPr>
              <a:t>Flinkit’s</a:t>
            </a:r>
            <a:r>
              <a:rPr lang="en-IN" sz="1600" dirty="0">
                <a:latin typeface="Bell MT" pitchFamily="18" charset="0"/>
              </a:rPr>
              <a:t> template”), maybe an embedded </a:t>
            </a:r>
            <a:r>
              <a:rPr lang="en-IN" sz="1600" dirty="0" err="1">
                <a:latin typeface="Bell MT" pitchFamily="18" charset="0"/>
              </a:rPr>
              <a:t>infographic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Mobile responsiveness &amp; speed</a:t>
            </a:r>
            <a:r>
              <a:rPr lang="en-IN" sz="1600" dirty="0">
                <a:latin typeface="Bell MT" pitchFamily="18" charset="0"/>
              </a:rPr>
              <a:t>: Ensure the blog page loads quickly, images are optimized/compressed, and it renders well on mobile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Word count</a:t>
            </a:r>
            <a:r>
              <a:rPr lang="en-IN" sz="1600" dirty="0">
                <a:latin typeface="Bell MT" pitchFamily="18" charset="0"/>
              </a:rPr>
              <a:t>: ~300 words to satisfy content depth.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288608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7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7" name="Google Shape;147;p27"/>
          <p:cNvSpPr txBox="1"/>
          <p:nvPr/>
        </p:nvSpPr>
        <p:spPr>
          <a:xfrm>
            <a:off x="536280" y="2110085"/>
            <a:ext cx="8115300" cy="11849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700" dirty="0"/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6710" y="159102"/>
            <a:ext cx="485741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3200" b="1" i="0" u="none" strike="noStrike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Play"/>
                <a:ea typeface="Play"/>
                <a:cs typeface="Play"/>
                <a:sym typeface="Play"/>
              </a:rPr>
              <a:t>PROBLEM STATEMENT</a:t>
            </a:r>
            <a:endParaRPr lang="en-IN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23663" y="680818"/>
            <a:ext cx="868351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ll MT" pitchFamily="18" charset="0"/>
              </a:rPr>
              <a:t>Here are some possible </a:t>
            </a:r>
            <a:r>
              <a:rPr lang="en-US" sz="1600" b="1" dirty="0">
                <a:latin typeface="Bell MT" pitchFamily="18" charset="0"/>
              </a:rPr>
              <a:t>problem statements</a:t>
            </a:r>
            <a:r>
              <a:rPr lang="en-US" sz="1600" dirty="0">
                <a:latin typeface="Bell MT" pitchFamily="18" charset="0"/>
              </a:rPr>
              <a:t> for </a:t>
            </a:r>
            <a:r>
              <a:rPr lang="en-US" sz="1600" i="1" dirty="0">
                <a:latin typeface="Bell MT" pitchFamily="18" charset="0"/>
              </a:rPr>
              <a:t>"</a:t>
            </a:r>
            <a:r>
              <a:rPr lang="en-US" sz="1600" i="1" dirty="0" err="1">
                <a:latin typeface="Bell MT" pitchFamily="18" charset="0"/>
              </a:rPr>
              <a:t>Flinkit</a:t>
            </a:r>
            <a:r>
              <a:rPr lang="en-US" sz="1600" i="1" dirty="0">
                <a:latin typeface="Bell MT" pitchFamily="18" charset="0"/>
              </a:rPr>
              <a:t> Content Planning &amp; Visual Strategy Guide</a:t>
            </a:r>
            <a:r>
              <a:rPr lang="en-US" sz="1600" i="1" dirty="0" smtClean="0">
                <a:latin typeface="Bell MT" pitchFamily="18" charset="0"/>
              </a:rPr>
              <a:t>"</a:t>
            </a:r>
            <a:r>
              <a:rPr lang="en-US" sz="1600" dirty="0" smtClean="0">
                <a:latin typeface="Bell MT" pitchFamily="18" charset="0"/>
              </a:rPr>
              <a:t>: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 smtClean="0">
                <a:latin typeface="Bell MT" pitchFamily="18" charset="0"/>
              </a:rPr>
              <a:t>1.Lack </a:t>
            </a:r>
            <a:r>
              <a:rPr lang="en-US" sz="1600" b="1" dirty="0">
                <a:latin typeface="Bell MT" pitchFamily="18" charset="0"/>
              </a:rPr>
              <a:t>of Structured Content </a:t>
            </a:r>
            <a:r>
              <a:rPr lang="en-US" sz="1600" b="1" dirty="0" smtClean="0">
                <a:latin typeface="Bell MT" pitchFamily="18" charset="0"/>
              </a:rPr>
              <a:t>Planning: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Many businesses struggle to create a consistent content roadmap, leading to irregular posting and missed engagement opportunities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 smtClean="0">
                <a:latin typeface="Bell MT" pitchFamily="18" charset="0"/>
              </a:rPr>
              <a:t>2.Ineffective </a:t>
            </a:r>
            <a:r>
              <a:rPr lang="en-US" sz="1600" b="1" dirty="0">
                <a:latin typeface="Bell MT" pitchFamily="18" charset="0"/>
              </a:rPr>
              <a:t>Visual </a:t>
            </a:r>
            <a:r>
              <a:rPr lang="en-US" sz="1600" b="1" dirty="0" smtClean="0">
                <a:latin typeface="Bell MT" pitchFamily="18" charset="0"/>
              </a:rPr>
              <a:t>Strategies: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Brands often fail to use visuals strategically, resulting in content that lacks appeal, coherence, and alignment with brand identity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 smtClean="0">
                <a:latin typeface="Bell MT" pitchFamily="18" charset="0"/>
              </a:rPr>
              <a:t>3.Time-Consuming </a:t>
            </a:r>
            <a:r>
              <a:rPr lang="en-US" sz="1600" b="1" dirty="0">
                <a:latin typeface="Bell MT" pitchFamily="18" charset="0"/>
              </a:rPr>
              <a:t>&amp; Unorganized </a:t>
            </a:r>
            <a:r>
              <a:rPr lang="en-US" sz="1600" b="1" dirty="0" smtClean="0">
                <a:latin typeface="Bell MT" pitchFamily="18" charset="0"/>
              </a:rPr>
              <a:t>Workflow: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Teams waste valuable time switching between tools and processes, slowing down campaign execution and reducing productivity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 smtClean="0">
                <a:latin typeface="Bell MT" pitchFamily="18" charset="0"/>
              </a:rPr>
              <a:t>4.Difficulty </a:t>
            </a:r>
            <a:r>
              <a:rPr lang="en-US" sz="1600" b="1" dirty="0">
                <a:latin typeface="Bell MT" pitchFamily="18" charset="0"/>
              </a:rPr>
              <a:t>in Aligning Content with </a:t>
            </a:r>
            <a:r>
              <a:rPr lang="en-US" sz="1600" b="1" dirty="0" smtClean="0">
                <a:latin typeface="Bell MT" pitchFamily="18" charset="0"/>
              </a:rPr>
              <a:t>Goals: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Content is often created without a clear link to business objectives, leading to low ROI and poor performance tracking.</a:t>
            </a:r>
          </a:p>
          <a:p>
            <a:endParaRPr lang="en-US" sz="16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8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1218358" y="32761"/>
            <a:ext cx="670728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3200" b="1" i="0" u="none" strike="noStrike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Play"/>
                <a:ea typeface="Play"/>
                <a:cs typeface="Play"/>
                <a:sym typeface="Play"/>
              </a:rPr>
              <a:t>CONCLUSION AND TAKEAWAYS</a:t>
            </a:r>
            <a:endParaRPr lang="en-IN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4692" y="768927"/>
            <a:ext cx="8540677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ll MT" pitchFamily="18" charset="0"/>
              </a:rPr>
              <a:t>Here’s a refined breakdown, drawing on trusted sources, to demonstrate how the </a:t>
            </a:r>
            <a:r>
              <a:rPr lang="en-US" sz="1600" b="1" dirty="0">
                <a:latin typeface="Bell MT" pitchFamily="18" charset="0"/>
              </a:rPr>
              <a:t>“</a:t>
            </a:r>
            <a:r>
              <a:rPr lang="en-US" sz="1600" b="1" dirty="0" err="1">
                <a:latin typeface="Bell MT" pitchFamily="18" charset="0"/>
              </a:rPr>
              <a:t>Flinkit</a:t>
            </a:r>
            <a:r>
              <a:rPr lang="en-US" sz="1600" b="1" dirty="0">
                <a:latin typeface="Bell MT" pitchFamily="18" charset="0"/>
              </a:rPr>
              <a:t> Content Planning &amp; Visual Strategy Guide”</a:t>
            </a:r>
            <a:r>
              <a:rPr lang="en-US" sz="1600" dirty="0">
                <a:latin typeface="Bell MT" pitchFamily="18" charset="0"/>
              </a:rPr>
              <a:t> project deepened your understanding of SEO objectives—and how </a:t>
            </a:r>
            <a:r>
              <a:rPr lang="en-US" sz="1600" dirty="0" smtClean="0">
                <a:latin typeface="Bell MT" pitchFamily="18" charset="0"/>
              </a:rPr>
              <a:t>we </a:t>
            </a:r>
            <a:r>
              <a:rPr lang="en-US" sz="1600" dirty="0">
                <a:latin typeface="Bell MT" pitchFamily="18" charset="0"/>
              </a:rPr>
              <a:t>can apply that knowledge to drive your digital marketing goals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 smtClean="0">
              <a:latin typeface="Bell MT" pitchFamily="18" charset="0"/>
            </a:endParaRPr>
          </a:p>
          <a:p>
            <a:pPr marL="342900" indent="-342900">
              <a:buAutoNum type="arabicPeriod"/>
            </a:pP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How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This Project Enhanced SEO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Insight</a:t>
            </a:r>
          </a:p>
          <a:p>
            <a:endParaRPr lang="en-US" sz="1600" b="1" dirty="0">
              <a:latin typeface="Bell MT" pitchFamily="18" charset="0"/>
            </a:endParaRPr>
          </a:p>
          <a:p>
            <a:r>
              <a:rPr lang="en-US" sz="1600" dirty="0">
                <a:latin typeface="Bell MT" pitchFamily="18" charset="0"/>
              </a:rPr>
              <a:t>Working on the </a:t>
            </a:r>
            <a:r>
              <a:rPr lang="en-US" sz="1600" b="1" dirty="0" err="1">
                <a:latin typeface="Bell MT" pitchFamily="18" charset="0"/>
              </a:rPr>
              <a:t>Flinkit</a:t>
            </a:r>
            <a:r>
              <a:rPr lang="en-US" sz="1600" b="1" dirty="0">
                <a:latin typeface="Bell MT" pitchFamily="18" charset="0"/>
              </a:rPr>
              <a:t> Content Planning &amp; Visual Strategy Guide</a:t>
            </a:r>
            <a:r>
              <a:rPr lang="en-US" sz="1600" dirty="0">
                <a:latin typeface="Bell MT" pitchFamily="18" charset="0"/>
              </a:rPr>
              <a:t> clarified several foundational principles of SEO strategy</a:t>
            </a:r>
            <a:r>
              <a:rPr lang="en-US" sz="1600" dirty="0" smtClean="0">
                <a:latin typeface="Bell MT" pitchFamily="18" charset="0"/>
              </a:rPr>
              <a:t>: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SEO Goals Define the Path, Strategy Guides the Journey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Understanding that clear goals are essential—they act like a GPS directing the strategy, while on-page tactics and content execution form the actionable </a:t>
            </a:r>
            <a:r>
              <a:rPr lang="en-US" sz="1600" dirty="0" smtClean="0">
                <a:latin typeface="Bell MT" pitchFamily="18" charset="0"/>
              </a:rPr>
              <a:t>route.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Setting SMART SEO Goals Makes Strategy Actionable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The project reinforced the need for goals that are Specific, Measurable, Achievable, Relevant, and Time-bound. This framework ensures you stay focused and can accurately measure progress—whether targeting keyword rankings, traffic, or conversions</a:t>
            </a:r>
          </a:p>
          <a:p>
            <a:endParaRPr lang="en-IN" sz="16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45473" y="187036"/>
            <a:ext cx="8398452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Bell MT" pitchFamily="18" charset="0"/>
              </a:rPr>
              <a:t>SEO Objectives Align with Business KPIs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SEO isn't just about traffic or ranks—it’s about driving real business outcomes, such as lead generation, brand visibility, and e-commerce, depending on the context of your </a:t>
            </a:r>
            <a:r>
              <a:rPr lang="en-US" sz="1600" dirty="0" smtClean="0">
                <a:latin typeface="Bell MT" pitchFamily="18" charset="0"/>
              </a:rPr>
              <a:t>guide.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SEO Strategy Must Incorporate Content Value and Technical Structure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Planning visual content and structuring your guide emphasized best practices like organizing pages, using descriptive URLs, and crafting compelling content—elements highlighted in Google’s SEO Starter </a:t>
            </a:r>
            <a:r>
              <a:rPr lang="en-US" sz="1600" dirty="0" smtClean="0">
                <a:latin typeface="Bell MT" pitchFamily="18" charset="0"/>
              </a:rPr>
              <a:t>Guide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2. Applying SEO Knowledge to Achieve Digital Marketing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Goals</a:t>
            </a:r>
          </a:p>
          <a:p>
            <a:endParaRPr lang="en-US" b="1" dirty="0"/>
          </a:p>
          <a:p>
            <a:r>
              <a:rPr lang="en-US" sz="1600" dirty="0">
                <a:latin typeface="Bell MT" pitchFamily="18" charset="0"/>
              </a:rPr>
              <a:t>Here’s how you can translate that SEO foundation into actionable digital marketing tactics:</a:t>
            </a:r>
          </a:p>
          <a:p>
            <a:r>
              <a:rPr lang="en-US" sz="1600" b="1" dirty="0">
                <a:latin typeface="Bell MT" pitchFamily="18" charset="0"/>
              </a:rPr>
              <a:t>Set Clear, Business-Aligned SEO Objectives</a:t>
            </a:r>
          </a:p>
          <a:p>
            <a:r>
              <a:rPr lang="en-US" sz="1600" dirty="0">
                <a:latin typeface="Bell MT" pitchFamily="18" charset="0"/>
              </a:rPr>
              <a:t>Define goals such as</a:t>
            </a:r>
            <a:r>
              <a:rPr lang="en-US" sz="1600" dirty="0" smtClean="0">
                <a:latin typeface="Bell MT" pitchFamily="18" charset="0"/>
              </a:rPr>
              <a:t>:</a:t>
            </a:r>
          </a:p>
          <a:p>
            <a:endParaRPr lang="en-US" sz="1600" dirty="0">
              <a:latin typeface="Bell MT" pitchFamily="18" charset="0"/>
            </a:endParaRPr>
          </a:p>
          <a:p>
            <a:pPr lvl="1"/>
            <a:r>
              <a:rPr lang="en-US" sz="1600" b="1" dirty="0">
                <a:latin typeface="Bell MT" pitchFamily="18" charset="0"/>
              </a:rPr>
              <a:t>Increase organic traffic by X%</a:t>
            </a:r>
            <a:r>
              <a:rPr lang="en-US" sz="1600" dirty="0">
                <a:latin typeface="Bell MT" pitchFamily="18" charset="0"/>
              </a:rPr>
              <a:t> over Y months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pPr lvl="1"/>
            <a:endParaRPr lang="en-US" sz="1600" dirty="0">
              <a:latin typeface="Bell MT" pitchFamily="18" charset="0"/>
            </a:endParaRPr>
          </a:p>
          <a:p>
            <a:pPr lvl="1"/>
            <a:r>
              <a:rPr lang="en-US" sz="1600" b="1" dirty="0">
                <a:latin typeface="Bell MT" pitchFamily="18" charset="0"/>
              </a:rPr>
              <a:t>Improve rankings</a:t>
            </a:r>
            <a:r>
              <a:rPr lang="en-US" sz="1600" dirty="0">
                <a:latin typeface="Bell MT" pitchFamily="18" charset="0"/>
              </a:rPr>
              <a:t> for target keywords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pPr lvl="1"/>
            <a:endParaRPr lang="en-US" sz="1600" dirty="0">
              <a:latin typeface="Bell MT" pitchFamily="18" charset="0"/>
            </a:endParaRPr>
          </a:p>
          <a:p>
            <a:pPr lvl="1"/>
            <a:r>
              <a:rPr lang="en-US" sz="1600" b="1" dirty="0">
                <a:latin typeface="Bell MT" pitchFamily="18" charset="0"/>
              </a:rPr>
              <a:t>Generate qualified leads or revenue</a:t>
            </a:r>
            <a:r>
              <a:rPr lang="en-US" sz="1600" dirty="0">
                <a:latin typeface="Bell MT" pitchFamily="18" charset="0"/>
              </a:rPr>
              <a:t> from content-driven SEO activities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pPr lvl="1"/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25789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6255" y="200891"/>
            <a:ext cx="7008650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latin typeface="Bell MT" pitchFamily="18" charset="0"/>
              </a:rPr>
              <a:t>These </a:t>
            </a:r>
            <a:r>
              <a:rPr lang="en-US" sz="1600" dirty="0">
                <a:latin typeface="Bell MT" pitchFamily="18" charset="0"/>
              </a:rPr>
              <a:t>should be specific and measurable, aligning with overall marketing </a:t>
            </a:r>
            <a:r>
              <a:rPr lang="en-US" sz="1600" dirty="0" smtClean="0">
                <a:latin typeface="Bell MT" pitchFamily="18" charset="0"/>
              </a:rPr>
              <a:t>targets.</a:t>
            </a:r>
            <a:endParaRPr lang="en-US" sz="1600" dirty="0">
              <a:latin typeface="Bell MT" pitchFamily="18" charset="0"/>
            </a:endParaRPr>
          </a:p>
          <a:p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311727" y="630382"/>
            <a:ext cx="8237827" cy="41242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Build a Data-Informed SEO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Strategy</a:t>
            </a:r>
          </a:p>
          <a:p>
            <a:endParaRPr lang="en-US" sz="1600" b="1" dirty="0">
              <a:latin typeface="Bell MT" pitchFamily="18" charset="0"/>
            </a:endParaRPr>
          </a:p>
          <a:p>
            <a:r>
              <a:rPr lang="en-US" sz="1600" dirty="0">
                <a:latin typeface="Bell MT" pitchFamily="18" charset="0"/>
              </a:rPr>
              <a:t>Conduct </a:t>
            </a:r>
            <a:r>
              <a:rPr lang="en-US" sz="1600" b="1" dirty="0">
                <a:latin typeface="Bell MT" pitchFamily="18" charset="0"/>
              </a:rPr>
              <a:t>keyword and SERP research</a:t>
            </a:r>
            <a:r>
              <a:rPr lang="en-US" sz="1600" dirty="0">
                <a:latin typeface="Bell MT" pitchFamily="18" charset="0"/>
              </a:rPr>
              <a:t> to find high-potential search opportunities and relevant user intents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dirty="0">
                <a:latin typeface="Bell MT" pitchFamily="18" charset="0"/>
              </a:rPr>
              <a:t>Map out a </a:t>
            </a:r>
            <a:r>
              <a:rPr lang="en-US" sz="1600" b="1" dirty="0">
                <a:latin typeface="Bell MT" pitchFamily="18" charset="0"/>
              </a:rPr>
              <a:t>strategic content plan</a:t>
            </a:r>
            <a:r>
              <a:rPr lang="en-US" sz="1600" dirty="0">
                <a:latin typeface="Bell MT" pitchFamily="18" charset="0"/>
              </a:rPr>
              <a:t>—organizing topics topically (pillar pages, blogs, visuals) to drive both SEO benefits and narrative </a:t>
            </a:r>
            <a:r>
              <a:rPr lang="en-US" sz="1600" dirty="0" smtClean="0">
                <a:latin typeface="Bell MT" pitchFamily="18" charset="0"/>
              </a:rPr>
              <a:t>coherence.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Optimize Content for Search Engines and </a:t>
            </a:r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Users</a:t>
            </a:r>
          </a:p>
          <a:p>
            <a:endParaRPr lang="en-US" sz="1600" b="1" dirty="0">
              <a:latin typeface="Bell MT" pitchFamily="18" charset="0"/>
            </a:endParaRPr>
          </a:p>
          <a:p>
            <a:r>
              <a:rPr lang="en-US" sz="1600" dirty="0">
                <a:latin typeface="Bell MT" pitchFamily="18" charset="0"/>
              </a:rPr>
              <a:t>Ensure strong </a:t>
            </a:r>
            <a:r>
              <a:rPr lang="en-US" sz="1600" b="1" dirty="0">
                <a:latin typeface="Bell MT" pitchFamily="18" charset="0"/>
              </a:rPr>
              <a:t>on-page SEO</a:t>
            </a:r>
            <a:r>
              <a:rPr lang="en-US" sz="1600" dirty="0">
                <a:latin typeface="Bell MT" pitchFamily="18" charset="0"/>
              </a:rPr>
              <a:t>: use descriptive URLs, headers, meta descriptions, and high-quality visual assets as in the guide </a:t>
            </a:r>
            <a:r>
              <a:rPr lang="en-US" sz="1600" dirty="0" smtClean="0">
                <a:latin typeface="Bell MT" pitchFamily="18" charset="0"/>
              </a:rPr>
              <a:t>creation.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dirty="0">
                <a:latin typeface="Bell MT" pitchFamily="18" charset="0"/>
              </a:rPr>
              <a:t>Incorporate formatting elements such as visual roadmaps and </a:t>
            </a:r>
            <a:r>
              <a:rPr lang="en-US" sz="1600" dirty="0" err="1">
                <a:latin typeface="Bell MT" pitchFamily="18" charset="0"/>
              </a:rPr>
              <a:t>infographics</a:t>
            </a:r>
            <a:r>
              <a:rPr lang="en-US" sz="1600" dirty="0">
                <a:latin typeface="Bell MT" pitchFamily="18" charset="0"/>
              </a:rPr>
              <a:t> to improve clarity and engagement</a:t>
            </a:r>
            <a:r>
              <a:rPr lang="en-US" dirty="0"/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807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5583" y="235527"/>
            <a:ext cx="806832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Reinforce Credibility with </a:t>
            </a:r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Backlinks</a:t>
            </a:r>
          </a:p>
          <a:p>
            <a:endParaRPr lang="en-IN" b="1" dirty="0"/>
          </a:p>
          <a:p>
            <a:r>
              <a:rPr lang="en-IN" sz="1600" dirty="0">
                <a:latin typeface="Bell MT" pitchFamily="18" charset="0"/>
              </a:rPr>
              <a:t>Develop a </a:t>
            </a:r>
            <a:r>
              <a:rPr lang="en-IN" sz="1600" b="1" dirty="0">
                <a:latin typeface="Bell MT" pitchFamily="18" charset="0"/>
              </a:rPr>
              <a:t>link-building strategy</a:t>
            </a:r>
            <a:r>
              <a:rPr lang="en-IN" sz="1600" dirty="0">
                <a:latin typeface="Bell MT" pitchFamily="18" charset="0"/>
              </a:rPr>
              <a:t> to boost domain authority and referral traffic—backlinks remain a key ranking </a:t>
            </a:r>
            <a:r>
              <a:rPr lang="en-IN" sz="1600" dirty="0" smtClean="0">
                <a:latin typeface="Bell MT" pitchFamily="18" charset="0"/>
              </a:rPr>
              <a:t>factor.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Monitor, Refine, and Adapt</a:t>
            </a:r>
          </a:p>
          <a:p>
            <a:r>
              <a:rPr lang="en-IN" sz="1600" dirty="0">
                <a:latin typeface="Bell MT" pitchFamily="18" charset="0"/>
              </a:rPr>
              <a:t>Use tools like Google Analytics, Search Console, and advanced platforms (e.g., </a:t>
            </a:r>
            <a:r>
              <a:rPr lang="en-IN" sz="1600" dirty="0" err="1">
                <a:latin typeface="Bell MT" pitchFamily="18" charset="0"/>
              </a:rPr>
              <a:t>Semrush</a:t>
            </a:r>
            <a:r>
              <a:rPr lang="en-IN" sz="1600" dirty="0">
                <a:latin typeface="Bell MT" pitchFamily="18" charset="0"/>
              </a:rPr>
              <a:t>, </a:t>
            </a:r>
            <a:r>
              <a:rPr lang="en-IN" sz="1600" dirty="0" err="1">
                <a:latin typeface="Bell MT" pitchFamily="18" charset="0"/>
              </a:rPr>
              <a:t>Ahrefs</a:t>
            </a:r>
            <a:r>
              <a:rPr lang="en-IN" sz="1600" dirty="0">
                <a:latin typeface="Bell MT" pitchFamily="18" charset="0"/>
              </a:rPr>
              <a:t>) for performance tracking, audits, and competitor insights </a:t>
            </a:r>
            <a:r>
              <a:rPr lang="en-IN" sz="1600" dirty="0" smtClean="0">
                <a:latin typeface="Bell MT" pitchFamily="18" charset="0"/>
              </a:rPr>
              <a:t>.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dirty="0">
                <a:latin typeface="Bell MT" pitchFamily="18" charset="0"/>
              </a:rPr>
              <a:t>Continuously refine your strategy based on data—adjust underperforming content, optimize for new keywords, and ensure long-term value.</a:t>
            </a:r>
          </a:p>
          <a:p>
            <a:endParaRPr lang="en-IN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4" y="3390900"/>
            <a:ext cx="3602182" cy="103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995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8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4" name="Google Shape;154;p28"/>
          <p:cNvSpPr txBox="1"/>
          <p:nvPr/>
        </p:nvSpPr>
        <p:spPr>
          <a:xfrm>
            <a:off x="416813" y="963596"/>
            <a:ext cx="8115300" cy="5318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b="1" dirty="0" smtClean="0">
                <a:latin typeface="Bell MT" pitchFamily="18" charset="0"/>
              </a:rPr>
              <a:t>1.Align </a:t>
            </a:r>
            <a:r>
              <a:rPr lang="en-US" sz="1600" b="1" dirty="0">
                <a:latin typeface="Bell MT" pitchFamily="18" charset="0"/>
              </a:rPr>
              <a:t>Content with Business </a:t>
            </a:r>
            <a:r>
              <a:rPr lang="en-US" sz="1600" b="1" dirty="0" smtClean="0">
                <a:latin typeface="Bell MT" pitchFamily="18" charset="0"/>
              </a:rPr>
              <a:t>Goals: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Bridge the gap between marketing efforts and business objectives, ensuring every piece of content serves a </a:t>
            </a:r>
            <a:r>
              <a:rPr lang="en-US" sz="1600" dirty="0" smtClean="0">
                <a:latin typeface="Bell MT" pitchFamily="18" charset="0"/>
              </a:rPr>
              <a:t>purpose</a:t>
            </a:r>
            <a:r>
              <a:rPr lang="en-US" sz="1600" dirty="0">
                <a:latin typeface="Bell MT" pitchFamily="18" charset="0"/>
              </a:rPr>
              <a:t>.</a:t>
            </a:r>
            <a:endParaRPr lang="en-US" sz="1600" dirty="0" smtClean="0">
              <a:latin typeface="Bell MT" pitchFamily="18" charset="0"/>
            </a:endParaRP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 smtClean="0">
                <a:latin typeface="Bell MT" pitchFamily="18" charset="0"/>
              </a:rPr>
              <a:t>2.Boost </a:t>
            </a:r>
            <a:r>
              <a:rPr lang="en-US" sz="1600" b="1" dirty="0">
                <a:latin typeface="Bell MT" pitchFamily="18" charset="0"/>
              </a:rPr>
              <a:t>Audience </a:t>
            </a:r>
            <a:r>
              <a:rPr lang="en-US" sz="1600" b="1" dirty="0" smtClean="0">
                <a:latin typeface="Bell MT" pitchFamily="18" charset="0"/>
              </a:rPr>
              <a:t>Engagement: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Create content that resonates with target audiences, improving reach, retention, and interaction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 smtClean="0">
                <a:latin typeface="Bell MT" pitchFamily="18" charset="0"/>
              </a:rPr>
              <a:t>3.Maintain </a:t>
            </a:r>
            <a:r>
              <a:rPr lang="en-US" sz="1600" b="1" dirty="0">
                <a:latin typeface="Bell MT" pitchFamily="18" charset="0"/>
              </a:rPr>
              <a:t>Brand </a:t>
            </a:r>
            <a:r>
              <a:rPr lang="en-US" sz="1600" b="1" dirty="0" smtClean="0">
                <a:latin typeface="Bell MT" pitchFamily="18" charset="0"/>
              </a:rPr>
              <a:t>Consistency: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Develop unified guidelines for visuals, tone, and messaging to create a recognizable brand identity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 smtClean="0">
                <a:latin typeface="Bell MT" pitchFamily="18" charset="0"/>
              </a:rPr>
              <a:t>4.Enable </a:t>
            </a:r>
            <a:r>
              <a:rPr lang="en-US" sz="1600" b="1" dirty="0">
                <a:latin typeface="Bell MT" pitchFamily="18" charset="0"/>
              </a:rPr>
              <a:t>Data-Driven </a:t>
            </a:r>
            <a:r>
              <a:rPr lang="en-US" sz="1600" b="1" dirty="0" smtClean="0">
                <a:latin typeface="Bell MT" pitchFamily="18" charset="0"/>
              </a:rPr>
              <a:t>Decisions: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Establish measurable KPIs and performance tracking methods to optimize future campaigns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 smtClean="0">
                <a:latin typeface="Bell MT" pitchFamily="18" charset="0"/>
              </a:rPr>
              <a:t>5.Support </a:t>
            </a:r>
            <a:r>
              <a:rPr lang="en-US" sz="1600" b="1" dirty="0">
                <a:latin typeface="Bell MT" pitchFamily="18" charset="0"/>
              </a:rPr>
              <a:t>Scalable </a:t>
            </a:r>
            <a:r>
              <a:rPr lang="en-US" sz="1600" b="1" dirty="0" smtClean="0">
                <a:latin typeface="Bell MT" pitchFamily="18" charset="0"/>
              </a:rPr>
              <a:t>Growth: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Build a strategy that adapts to evolving trends, audience needs, and business expansion.</a:t>
            </a: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73518" y="184177"/>
            <a:ext cx="2784737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3200" b="1" i="0" u="none" strike="noStrike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Play"/>
                <a:ea typeface="Play"/>
                <a:cs typeface="Play"/>
                <a:sym typeface="Play"/>
              </a:rPr>
              <a:t>OBJECTIVES</a:t>
            </a:r>
            <a:endParaRPr lang="en-IN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" y="599674"/>
            <a:ext cx="77091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Bell MT" pitchFamily="18" charset="0"/>
              </a:rPr>
              <a:t>Here are some clear </a:t>
            </a:r>
            <a:r>
              <a:rPr lang="en-US" sz="1600" b="1" dirty="0">
                <a:latin typeface="Bell MT" pitchFamily="18" charset="0"/>
              </a:rPr>
              <a:t>objectives</a:t>
            </a:r>
            <a:r>
              <a:rPr lang="en-US" sz="1600" dirty="0">
                <a:latin typeface="Bell MT" pitchFamily="18" charset="0"/>
              </a:rPr>
              <a:t> for </a:t>
            </a:r>
            <a:r>
              <a:rPr lang="en-US" sz="1600" i="1" dirty="0">
                <a:latin typeface="Bell MT" pitchFamily="18" charset="0"/>
              </a:rPr>
              <a:t>"</a:t>
            </a:r>
            <a:r>
              <a:rPr lang="en-US" sz="1600" i="1" dirty="0" err="1">
                <a:latin typeface="Bell MT" pitchFamily="18" charset="0"/>
              </a:rPr>
              <a:t>Flinkit</a:t>
            </a:r>
            <a:r>
              <a:rPr lang="en-US" sz="1600" i="1" dirty="0">
                <a:latin typeface="Bell MT" pitchFamily="18" charset="0"/>
              </a:rPr>
              <a:t> Content Planning &amp; Visual Strategy Guide"</a:t>
            </a:r>
            <a:r>
              <a:rPr lang="en-US" sz="1600" dirty="0">
                <a:latin typeface="Bell MT" pitchFamily="18" charset="0"/>
              </a:rPr>
              <a:t>:</a:t>
            </a:r>
            <a:endParaRPr lang="en-IN" sz="1600" dirty="0">
              <a:latin typeface="Bell MT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/>
      <p:bldP spid="2" grpId="0"/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9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29"/>
          <p:cNvSpPr txBox="1"/>
          <p:nvPr/>
        </p:nvSpPr>
        <p:spPr>
          <a:xfrm>
            <a:off x="471678" y="733465"/>
            <a:ext cx="8115300" cy="5219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1600" dirty="0" smtClean="0">
                <a:latin typeface="Bell MT" pitchFamily="18" charset="0"/>
              </a:rPr>
              <a:t>Here </a:t>
            </a:r>
            <a:r>
              <a:rPr lang="en-US" sz="1600" dirty="0">
                <a:latin typeface="Bell MT" pitchFamily="18" charset="0"/>
              </a:rPr>
              <a:t>are some </a:t>
            </a:r>
            <a:r>
              <a:rPr lang="en-US" sz="1600" b="1" dirty="0">
                <a:latin typeface="Bell MT" pitchFamily="18" charset="0"/>
              </a:rPr>
              <a:t>approaches</a:t>
            </a:r>
            <a:r>
              <a:rPr lang="en-US" sz="1600" dirty="0">
                <a:latin typeface="Bell MT" pitchFamily="18" charset="0"/>
              </a:rPr>
              <a:t> for </a:t>
            </a:r>
            <a:r>
              <a:rPr lang="en-US" sz="1600" i="1" dirty="0">
                <a:latin typeface="Bell MT" pitchFamily="18" charset="0"/>
              </a:rPr>
              <a:t>"</a:t>
            </a:r>
            <a:r>
              <a:rPr lang="en-US" sz="1600" i="1" dirty="0" err="1">
                <a:latin typeface="Bell MT" pitchFamily="18" charset="0"/>
              </a:rPr>
              <a:t>Flinkit</a:t>
            </a:r>
            <a:r>
              <a:rPr lang="en-US" sz="1600" i="1" dirty="0">
                <a:latin typeface="Bell MT" pitchFamily="18" charset="0"/>
              </a:rPr>
              <a:t> Content Planning &amp; Visual Strategy Guide"</a:t>
            </a:r>
            <a:r>
              <a:rPr lang="en-US" sz="1600" dirty="0">
                <a:latin typeface="Bell MT" pitchFamily="18" charset="0"/>
              </a:rPr>
              <a:t>:</a:t>
            </a:r>
          </a:p>
          <a:p>
            <a:endParaRPr lang="en-US" sz="1600" b="1" dirty="0" smtClean="0">
              <a:latin typeface="Bell MT" pitchFamily="18" charset="0"/>
            </a:endParaRPr>
          </a:p>
          <a:p>
            <a:r>
              <a:rPr lang="en-US" sz="1600" b="1" dirty="0" smtClean="0">
                <a:latin typeface="Bell MT" pitchFamily="18" charset="0"/>
              </a:rPr>
              <a:t>1. Research </a:t>
            </a:r>
            <a:r>
              <a:rPr lang="en-US" sz="1600" b="1" dirty="0">
                <a:latin typeface="Bell MT" pitchFamily="18" charset="0"/>
              </a:rPr>
              <a:t>&amp; </a:t>
            </a:r>
            <a:r>
              <a:rPr lang="en-US" sz="1600" b="1" dirty="0" smtClean="0">
                <a:latin typeface="Bell MT" pitchFamily="18" charset="0"/>
              </a:rPr>
              <a:t>Insights:</a:t>
            </a:r>
          </a:p>
          <a:p>
            <a:r>
              <a:rPr lang="en-US" sz="1600" dirty="0" smtClean="0">
                <a:latin typeface="Bell MT" pitchFamily="18" charset="0"/>
              </a:rPr>
              <a:t>Conduct </a:t>
            </a:r>
            <a:r>
              <a:rPr lang="en-US" sz="1600" dirty="0">
                <a:latin typeface="Bell MT" pitchFamily="18" charset="0"/>
              </a:rPr>
              <a:t>audience research to understand preferences, behavior, and content consumption patterns.</a:t>
            </a:r>
          </a:p>
          <a:p>
            <a:r>
              <a:rPr lang="en-US" sz="1600" dirty="0">
                <a:latin typeface="Bell MT" pitchFamily="18" charset="0"/>
              </a:rPr>
              <a:t>Analyze competitors’ strategies to identify gaps and opportunities.</a:t>
            </a:r>
          </a:p>
          <a:p>
            <a:r>
              <a:rPr lang="en-US" sz="1600" dirty="0">
                <a:latin typeface="Bell MT" pitchFamily="18" charset="0"/>
              </a:rPr>
              <a:t>Use data-driven insights to set content priorities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2. Content Framework </a:t>
            </a:r>
            <a:r>
              <a:rPr lang="en-US" sz="1600" b="1" dirty="0" smtClean="0">
                <a:latin typeface="Bell MT" pitchFamily="18" charset="0"/>
              </a:rPr>
              <a:t>Development:</a:t>
            </a:r>
            <a:endParaRPr lang="en-US" sz="1600" b="1" dirty="0">
              <a:latin typeface="Bell MT" pitchFamily="18" charset="0"/>
            </a:endParaRPr>
          </a:p>
          <a:p>
            <a:r>
              <a:rPr lang="en-US" sz="1600" dirty="0">
                <a:latin typeface="Bell MT" pitchFamily="18" charset="0"/>
              </a:rPr>
              <a:t>Create a content calendar that aligns with campaigns, seasons, and business goals.</a:t>
            </a:r>
          </a:p>
          <a:p>
            <a:r>
              <a:rPr lang="en-US" sz="1600" dirty="0">
                <a:latin typeface="Bell MT" pitchFamily="18" charset="0"/>
              </a:rPr>
              <a:t>Define themes, formats, and publishing frequency.</a:t>
            </a:r>
          </a:p>
          <a:p>
            <a:r>
              <a:rPr lang="en-US" sz="1600" dirty="0">
                <a:latin typeface="Bell MT" pitchFamily="18" charset="0"/>
              </a:rPr>
              <a:t>Establish workflows with clear roles and responsibilities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3. Visual Strategy </a:t>
            </a:r>
            <a:r>
              <a:rPr lang="en-US" sz="1600" b="1" dirty="0" smtClean="0">
                <a:latin typeface="Bell MT" pitchFamily="18" charset="0"/>
              </a:rPr>
              <a:t>Integration:</a:t>
            </a:r>
            <a:endParaRPr lang="en-US" sz="1600" b="1" dirty="0">
              <a:latin typeface="Bell MT" pitchFamily="18" charset="0"/>
            </a:endParaRPr>
          </a:p>
          <a:p>
            <a:r>
              <a:rPr lang="en-US" sz="1600" dirty="0">
                <a:latin typeface="Bell MT" pitchFamily="18" charset="0"/>
              </a:rPr>
              <a:t>Develop brand visual guidelines (color palette, typography, imagery style).</a:t>
            </a:r>
          </a:p>
          <a:p>
            <a:r>
              <a:rPr lang="en-US" sz="1600" dirty="0">
                <a:latin typeface="Bell MT" pitchFamily="18" charset="0"/>
              </a:rPr>
              <a:t>Incorporate storytelling through visuals (</a:t>
            </a:r>
            <a:r>
              <a:rPr lang="en-US" sz="1600" dirty="0" err="1">
                <a:latin typeface="Bell MT" pitchFamily="18" charset="0"/>
              </a:rPr>
              <a:t>infographics</a:t>
            </a:r>
            <a:r>
              <a:rPr lang="en-US" sz="1600" dirty="0">
                <a:latin typeface="Bell MT" pitchFamily="18" charset="0"/>
              </a:rPr>
              <a:t>, reels, illustrations, videos).</a:t>
            </a:r>
          </a:p>
          <a:p>
            <a:r>
              <a:rPr lang="en-US" sz="1600" dirty="0">
                <a:latin typeface="Bell MT" pitchFamily="18" charset="0"/>
              </a:rPr>
              <a:t>Ensure consistency across social media, website, and offline materials.</a:t>
            </a: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1" indent="-6350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018153" y="129974"/>
            <a:ext cx="2534668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3200" b="1" i="0" u="none" strike="noStrike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Play"/>
                <a:ea typeface="Play"/>
                <a:cs typeface="Play"/>
                <a:sym typeface="Play"/>
              </a:rPr>
              <a:t>APPROACH</a:t>
            </a:r>
            <a:endParaRPr lang="en-IN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1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0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7" name="Diagram 16"/>
          <p:cNvGraphicFramePr/>
          <p:nvPr>
            <p:extLst>
              <p:ext uri="{D42A27DB-BD31-4B8C-83A1-F6EECF244321}">
                <p14:modId xmlns:p14="http://schemas.microsoft.com/office/powerpoint/2010/main" val="4025188495"/>
              </p:ext>
            </p:extLst>
          </p:nvPr>
        </p:nvGraphicFramePr>
        <p:xfrm>
          <a:off x="460452" y="110936"/>
          <a:ext cx="7361986" cy="45827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0" name="Rectangle 19"/>
          <p:cNvSpPr/>
          <p:nvPr/>
        </p:nvSpPr>
        <p:spPr>
          <a:xfrm>
            <a:off x="307054" y="275617"/>
            <a:ext cx="8529899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</a:rPr>
              <a:t>TASK 1 – CREATE A WEBSITE STUCTURE</a:t>
            </a:r>
            <a:endParaRPr lang="en-US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1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86211985"/>
              </p:ext>
            </p:extLst>
          </p:nvPr>
        </p:nvGraphicFramePr>
        <p:xfrm>
          <a:off x="1352152" y="646604"/>
          <a:ext cx="6332803" cy="44289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Rectangle 2"/>
          <p:cNvSpPr/>
          <p:nvPr/>
        </p:nvSpPr>
        <p:spPr>
          <a:xfrm>
            <a:off x="2019359" y="61829"/>
            <a:ext cx="46297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3200" b="1" i="0" u="none" strike="noStrike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Play"/>
                <a:ea typeface="Play"/>
                <a:cs typeface="Play"/>
                <a:sym typeface="Play"/>
              </a:rPr>
              <a:t>TASK 2 - TOPIC IDEAS</a:t>
            </a:r>
            <a:endParaRPr lang="en-IN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2"/>
          <p:cNvSpPr/>
          <p:nvPr/>
        </p:nvSpPr>
        <p:spPr>
          <a:xfrm>
            <a:off x="7684955" y="4366734"/>
            <a:ext cx="1605365" cy="622658"/>
          </a:xfrm>
          <a:custGeom>
            <a:avLst/>
            <a:gdLst/>
            <a:ahLst/>
            <a:cxnLst/>
            <a:rect l="l" t="t" r="r" b="b"/>
            <a:pathLst>
              <a:path w="1782412" h="691328" extrusionOk="0">
                <a:moveTo>
                  <a:pt x="1657952" y="691328"/>
                </a:moveTo>
                <a:lnTo>
                  <a:pt x="124460" y="691328"/>
                </a:lnTo>
                <a:cubicBezTo>
                  <a:pt x="55880" y="691328"/>
                  <a:pt x="0" y="635448"/>
                  <a:pt x="0" y="566868"/>
                </a:cubicBezTo>
                <a:lnTo>
                  <a:pt x="0" y="124460"/>
                </a:lnTo>
                <a:cubicBezTo>
                  <a:pt x="0" y="55880"/>
                  <a:pt x="55880" y="0"/>
                  <a:pt x="124460" y="0"/>
                </a:cubicBezTo>
                <a:lnTo>
                  <a:pt x="1657952" y="0"/>
                </a:lnTo>
                <a:cubicBezTo>
                  <a:pt x="1726532" y="0"/>
                  <a:pt x="1782412" y="55880"/>
                  <a:pt x="1782412" y="124460"/>
                </a:cubicBezTo>
                <a:lnTo>
                  <a:pt x="1782412" y="566868"/>
                </a:lnTo>
                <a:cubicBezTo>
                  <a:pt x="1782412" y="635448"/>
                  <a:pt x="1726532" y="691328"/>
                  <a:pt x="1657952" y="691328"/>
                </a:cubicBezTo>
                <a:close/>
              </a:path>
            </a:pathLst>
          </a:custGeom>
          <a:solidFill>
            <a:srgbClr val="FF9406"/>
          </a:solidFill>
          <a:ln>
            <a:noFill/>
          </a:ln>
        </p:spPr>
        <p:txBody>
          <a:bodyPr spcFirstLastPara="1" wrap="square" lIns="45725" tIns="45725" rIns="45725" bIns="457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6" name="Diagram 5"/>
          <p:cNvGraphicFramePr/>
          <p:nvPr>
            <p:extLst>
              <p:ext uri="{D42A27DB-BD31-4B8C-83A1-F6EECF244321}">
                <p14:modId xmlns:p14="http://schemas.microsoft.com/office/powerpoint/2010/main" val="4201530677"/>
              </p:ext>
            </p:extLst>
          </p:nvPr>
        </p:nvGraphicFramePr>
        <p:xfrm>
          <a:off x="1143471" y="3595940"/>
          <a:ext cx="6332803" cy="954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Rectangle 6"/>
          <p:cNvSpPr/>
          <p:nvPr/>
        </p:nvSpPr>
        <p:spPr>
          <a:xfrm>
            <a:off x="957100" y="64110"/>
            <a:ext cx="688842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" sz="3200" b="1" i="0" u="none" strike="noStrike" cap="none" spc="0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gradFill>
                  <a:gsLst>
                    <a:gs pos="0">
                      <a:srgbClr val="FFFFFF">
                        <a:tint val="40000"/>
                        <a:satMod val="250000"/>
                      </a:srgbClr>
                    </a:gs>
                    <a:gs pos="9000">
                      <a:srgbClr val="FFFFFF">
                        <a:tint val="52000"/>
                        <a:satMod val="300000"/>
                      </a:srgbClr>
                    </a:gs>
                    <a:gs pos="50000">
                      <a:srgbClr val="FFFFFF">
                        <a:shade val="20000"/>
                        <a:satMod val="300000"/>
                      </a:srgbClr>
                    </a:gs>
                    <a:gs pos="79000">
                      <a:srgbClr val="FFFFFF">
                        <a:tint val="52000"/>
                        <a:satMod val="300000"/>
                      </a:srgbClr>
                    </a:gs>
                    <a:gs pos="100000">
                      <a:srgbClr val="FFFFFF">
                        <a:tint val="40000"/>
                        <a:satMod val="250000"/>
                      </a:srgbClr>
                    </a:gs>
                  </a:gsLst>
                  <a:lin ang="5400000"/>
                </a:gradFill>
                <a:effectLst/>
                <a:latin typeface="Play"/>
                <a:ea typeface="Play"/>
                <a:cs typeface="Play"/>
                <a:sym typeface="Play"/>
              </a:rPr>
              <a:t>TASK 3 - PICKING UP THE PAGES</a:t>
            </a:r>
            <a:endParaRPr lang="en-IN" sz="3200" b="1" cap="none" spc="0" dirty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gradFill>
                <a:gsLst>
                  <a:gs pos="0">
                    <a:srgbClr val="FFFFFF">
                      <a:tint val="40000"/>
                      <a:satMod val="250000"/>
                    </a:srgbClr>
                  </a:gs>
                  <a:gs pos="9000">
                    <a:srgbClr val="FFFFFF">
                      <a:tint val="52000"/>
                      <a:satMod val="300000"/>
                    </a:srgbClr>
                  </a:gs>
                  <a:gs pos="50000">
                    <a:srgbClr val="FFFFFF">
                      <a:shade val="20000"/>
                      <a:satMod val="300000"/>
                    </a:srgbClr>
                  </a:gs>
                  <a:gs pos="79000">
                    <a:srgbClr val="FFFFFF">
                      <a:tint val="52000"/>
                      <a:satMod val="300000"/>
                    </a:srgbClr>
                  </a:gs>
                  <a:gs pos="100000">
                    <a:srgbClr val="FFFFFF">
                      <a:tint val="40000"/>
                      <a:satMod val="250000"/>
                    </a:srgbClr>
                  </a:gs>
                </a:gsLst>
                <a:lin ang="5400000"/>
              </a:gradFill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75488" y="731520"/>
            <a:ext cx="8053808" cy="28315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1. Blog </a:t>
            </a: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Page Idea</a:t>
            </a:r>
          </a:p>
          <a:p>
            <a:r>
              <a:rPr lang="en-US" sz="1600" b="1" dirty="0">
                <a:latin typeface="Bell MT" pitchFamily="18" charset="0"/>
              </a:rPr>
              <a:t>Title:</a:t>
            </a:r>
            <a:r>
              <a:rPr lang="en-US" sz="1600" dirty="0">
                <a:latin typeface="Bell MT" pitchFamily="18" charset="0"/>
              </a:rPr>
              <a:t> </a:t>
            </a:r>
            <a:r>
              <a:rPr lang="en-US" sz="1600" i="1" dirty="0">
                <a:latin typeface="Bell MT" pitchFamily="18" charset="0"/>
              </a:rPr>
              <a:t>“Step-by-Step Guide to Creating a Content Calendar with </a:t>
            </a:r>
            <a:r>
              <a:rPr lang="en-US" sz="1600" i="1" dirty="0" err="1">
                <a:latin typeface="Bell MT" pitchFamily="18" charset="0"/>
              </a:rPr>
              <a:t>Flinkit</a:t>
            </a:r>
            <a:r>
              <a:rPr lang="en-US" sz="1600" i="1" dirty="0" smtClean="0">
                <a:latin typeface="Bell MT" pitchFamily="18" charset="0"/>
              </a:rPr>
              <a:t>”</a:t>
            </a:r>
          </a:p>
          <a:p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b="1" dirty="0">
                <a:latin typeface="Bell MT" pitchFamily="18" charset="0"/>
              </a:rPr>
              <a:t>Overview:</a:t>
            </a:r>
            <a:r>
              <a:rPr lang="en-US" sz="1600" dirty="0">
                <a:latin typeface="Bell MT" pitchFamily="18" charset="0"/>
              </a:rPr>
              <a:t/>
            </a:r>
            <a:br>
              <a:rPr lang="en-US" sz="1600" dirty="0">
                <a:latin typeface="Bell MT" pitchFamily="18" charset="0"/>
              </a:rPr>
            </a:br>
            <a:r>
              <a:rPr lang="en-US" sz="1600" dirty="0">
                <a:latin typeface="Bell MT" pitchFamily="18" charset="0"/>
              </a:rPr>
              <a:t>This blog will walk readers through the process of building a content calendar using </a:t>
            </a:r>
            <a:r>
              <a:rPr lang="en-US" sz="1600" dirty="0" err="1" smtClean="0">
                <a:latin typeface="Bell MT" pitchFamily="18" charset="0"/>
              </a:rPr>
              <a:t>Flinkit’s</a:t>
            </a:r>
            <a:r>
              <a:rPr lang="en-US" sz="1600" dirty="0" smtClean="0">
                <a:latin typeface="Bell MT" pitchFamily="18" charset="0"/>
              </a:rPr>
              <a:t> </a:t>
            </a:r>
          </a:p>
          <a:p>
            <a:r>
              <a:rPr lang="en-US" sz="1600" dirty="0" smtClean="0">
                <a:latin typeface="Bell MT" pitchFamily="18" charset="0"/>
              </a:rPr>
              <a:t>framework</a:t>
            </a:r>
            <a:r>
              <a:rPr lang="en-US" sz="1600" dirty="0">
                <a:latin typeface="Bell MT" pitchFamily="18" charset="0"/>
              </a:rPr>
              <a:t>. It will show why planning is critical, provide examples, and offer templates</a:t>
            </a:r>
            <a:r>
              <a:rPr lang="en-US" sz="1600" dirty="0" smtClean="0">
                <a:latin typeface="Bell MT" pitchFamily="18" charset="0"/>
              </a:rPr>
              <a:t>.</a:t>
            </a:r>
          </a:p>
          <a:p>
            <a:endParaRPr lang="en-US" sz="1600" dirty="0">
              <a:latin typeface="Bell MT" pitchFamily="18" charset="0"/>
            </a:endParaRPr>
          </a:p>
          <a:p>
            <a:r>
              <a:rPr lang="en-US" sz="1600" b="1" dirty="0">
                <a:latin typeface="Bell MT" pitchFamily="18" charset="0"/>
              </a:rPr>
              <a:t>Topics inside the blog:</a:t>
            </a:r>
            <a:endParaRPr lang="en-US" sz="1600" dirty="0">
              <a:latin typeface="Bell MT" pitchFamily="18" charset="0"/>
            </a:endParaRPr>
          </a:p>
          <a:p>
            <a:r>
              <a:rPr lang="en-US" sz="1600" dirty="0">
                <a:latin typeface="Bell MT" pitchFamily="18" charset="0"/>
              </a:rPr>
              <a:t>Why a Content Calendar is Essential</a:t>
            </a:r>
          </a:p>
          <a:p>
            <a:r>
              <a:rPr lang="en-US" sz="1600" dirty="0">
                <a:latin typeface="Bell MT" pitchFamily="18" charset="0"/>
              </a:rPr>
              <a:t>Tools You Can Use (including </a:t>
            </a:r>
            <a:r>
              <a:rPr lang="en-US" sz="1600" dirty="0" err="1">
                <a:latin typeface="Bell MT" pitchFamily="18" charset="0"/>
              </a:rPr>
              <a:t>Flinkit</a:t>
            </a:r>
            <a:r>
              <a:rPr lang="en-US" sz="1600" dirty="0">
                <a:latin typeface="Bell MT" pitchFamily="18" charset="0"/>
              </a:rPr>
              <a:t> Templates)</a:t>
            </a:r>
          </a:p>
          <a:p>
            <a:endParaRPr lang="en-I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Diagram 2"/>
          <p:cNvGraphicFramePr/>
          <p:nvPr>
            <p:extLst>
              <p:ext uri="{D42A27DB-BD31-4B8C-83A1-F6EECF244321}">
                <p14:modId xmlns:p14="http://schemas.microsoft.com/office/powerpoint/2010/main" val="1886793978"/>
              </p:ext>
            </p:extLst>
          </p:nvPr>
        </p:nvGraphicFramePr>
        <p:xfrm>
          <a:off x="219819" y="1880893"/>
          <a:ext cx="8709436" cy="26776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/>
          <p:cNvSpPr txBox="1"/>
          <p:nvPr/>
        </p:nvSpPr>
        <p:spPr>
          <a:xfrm>
            <a:off x="420624" y="225552"/>
            <a:ext cx="379142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2000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 2. Product </a:t>
            </a:r>
            <a:r>
              <a:rPr lang="en-IN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Bell MT" pitchFamily="18" charset="0"/>
              </a:rPr>
              <a:t>Page Idea</a:t>
            </a:r>
          </a:p>
          <a:p>
            <a:r>
              <a:rPr lang="en-IN" sz="1600" b="1" dirty="0">
                <a:latin typeface="Bell MT" pitchFamily="18" charset="0"/>
              </a:rPr>
              <a:t>Product:</a:t>
            </a:r>
            <a:r>
              <a:rPr lang="en-IN" sz="1600" dirty="0">
                <a:latin typeface="Bell MT" pitchFamily="18" charset="0"/>
              </a:rPr>
              <a:t> </a:t>
            </a:r>
            <a:r>
              <a:rPr lang="en-IN" sz="1600" i="1" dirty="0" err="1">
                <a:latin typeface="Bell MT" pitchFamily="18" charset="0"/>
              </a:rPr>
              <a:t>Flinkit</a:t>
            </a:r>
            <a:r>
              <a:rPr lang="en-IN" sz="1600" i="1" dirty="0">
                <a:latin typeface="Bell MT" pitchFamily="18" charset="0"/>
              </a:rPr>
              <a:t> Content Calendar </a:t>
            </a:r>
            <a:r>
              <a:rPr lang="en-IN" sz="1600" i="1" dirty="0" smtClean="0">
                <a:latin typeface="Bell MT" pitchFamily="18" charset="0"/>
              </a:rPr>
              <a:t>Templates</a:t>
            </a:r>
          </a:p>
          <a:p>
            <a:endParaRPr lang="en-IN" sz="1600" dirty="0">
              <a:latin typeface="Bell MT" pitchFamily="18" charset="0"/>
            </a:endParaRPr>
          </a:p>
          <a:p>
            <a:r>
              <a:rPr lang="en-IN" sz="1600" b="1" dirty="0">
                <a:latin typeface="Bell MT" pitchFamily="18" charset="0"/>
              </a:rPr>
              <a:t>Sections on the page:</a:t>
            </a:r>
            <a:endParaRPr lang="en-IN" sz="1600" dirty="0">
              <a:latin typeface="Bell MT" pitchFamily="18" charset="0"/>
            </a:endParaRPr>
          </a:p>
          <a:p>
            <a:endParaRPr lang="en-IN" sz="1600" dirty="0">
              <a:latin typeface="Bell MT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436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3643</Words>
  <Application>Microsoft Office PowerPoint</Application>
  <PresentationFormat>On-screen Show (16:9)</PresentationFormat>
  <Paragraphs>488</Paragraphs>
  <Slides>33</Slides>
  <Notes>14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33</vt:i4>
      </vt:variant>
    </vt:vector>
  </HeadingPairs>
  <TitlesOfParts>
    <vt:vector size="35" baseType="lpstr"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32</cp:revision>
  <dcterms:modified xsi:type="dcterms:W3CDTF">2025-08-23T04:53:25Z</dcterms:modified>
</cp:coreProperties>
</file>