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B028-828F-864E-93E1-3C749A1AB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41DDD-0B04-21A7-5085-36D0D010A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8AB35-71A7-0697-1FF9-4338D499A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7950-F86E-4C1B-ABF6-4ACE287FFB8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4C806-7D7F-204D-F8FA-CE15AA4A5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2CB31-E833-EAE0-6292-31DF8697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A34C-7FAB-4D7C-9E7D-DE33EECB2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2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CE583-1FC6-47A9-090A-4F070BD3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0E341-BE6A-3BDB-20A5-CBEDBDE62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2E784-40C2-7B01-08A7-3B76EE63C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7950-F86E-4C1B-ABF6-4ACE287FFB8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5054F-BC22-E939-765E-7617FCDF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6BEDD-B208-522C-0DE2-1DED7C31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A34C-7FAB-4D7C-9E7D-DE33EECB2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4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A82DD9-2FAA-A401-B5F8-8A3B70505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B10FA-F878-9AA6-F815-8C8DF23B4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640A0-5B56-C0BA-3EB0-2FCF9EE2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7950-F86E-4C1B-ABF6-4ACE287FFB8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BFDA9-C5BC-2B48-1C7F-8A8E540D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DA75A-549D-F02F-2F94-B3C43ABA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A34C-7FAB-4D7C-9E7D-DE33EECB2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77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B828-6C13-DD03-6339-DBEC7E138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36B7-6011-C9A5-BA37-D3BCB11E1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61191-5668-9725-E35F-1E77298A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7950-F86E-4C1B-ABF6-4ACE287FFB8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3412E-4842-4DA1-E481-4CA3F7D0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AC939-97DF-6AFC-770A-3ADA6250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A34C-7FAB-4D7C-9E7D-DE33EECB2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0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BF330-2B5C-57FD-1032-BC53DC21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B88AF-40B1-9F40-A035-3338936C8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D0E91-CD64-5C24-3BD0-E4D4480A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7950-F86E-4C1B-ABF6-4ACE287FFB8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68C5-EF9D-D21F-8BD4-A8632BC3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1383A-DB4D-F910-D7B2-A0F498389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A34C-7FAB-4D7C-9E7D-DE33EECB2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54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EC6A-E04E-1963-FD0E-BCF85A04A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FA40E-7053-2E68-1495-FD3EC3380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6A784A-DE34-6C33-CD8E-E6F66B9A4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DDA78-4E94-0DEF-4307-EAD7232E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7950-F86E-4C1B-ABF6-4ACE287FFB8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0B363-5A97-FD1D-70B3-432AC8C5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10ED6F-047A-A095-370C-46141E19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A34C-7FAB-4D7C-9E7D-DE33EECB2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104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124E-AA80-CD2D-063A-59EF1AC1E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BFE57-1640-67ED-BA48-418442591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73924-7224-5C7B-0EF8-8964ECE58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040F37-0677-F6C6-1822-CA024E7D2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1B3AAB-5895-07AB-0034-6DC0C0BF7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2E8AA-46F9-3B95-3EBF-5C8E886F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7950-F86E-4C1B-ABF6-4ACE287FFB8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A1BBA-C2BC-6029-6850-871FE7230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F30C0-DD92-9633-85DC-4CA1C9F4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A34C-7FAB-4D7C-9E7D-DE33EECB2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73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4064-D510-63ED-0F30-D428769E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A35705-9E84-F85D-E63F-C0852D69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7950-F86E-4C1B-ABF6-4ACE287FFB8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B22F6-E4D1-93F4-C263-A82703F2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8D477-8A50-0871-7D1D-2607B436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A34C-7FAB-4D7C-9E7D-DE33EECB2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38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AB3B2-64ED-236E-8804-8AEB5D01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7950-F86E-4C1B-ABF6-4ACE287FFB8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9E713-CD43-2B86-58E4-681A4808A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FE095-0E57-D987-4CB4-46509456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A34C-7FAB-4D7C-9E7D-DE33EECB2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2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2E8F-FD62-1CC0-55A5-D169B8FC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30F9A-5BF0-8B3A-931B-824B1F536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2841D-F907-E4E4-D84B-A2661A284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A61A5-9140-3512-D384-035DD69A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7950-F86E-4C1B-ABF6-4ACE287FFB8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E0FBE-BE48-A531-A6C5-093064FC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0629B-AAF8-96C6-DDA2-7A97C4E1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A34C-7FAB-4D7C-9E7D-DE33EECB2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52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DB84-5815-509C-5BE1-6501A67A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56E51B-A230-62EC-D2CB-5C6FC40AE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82BA6-00F0-E984-4A0E-507896DE8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2D738-11EE-233C-0010-6633B624A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7950-F86E-4C1B-ABF6-4ACE287FFB8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750CD-E5A6-D320-8380-F4DAB56A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2E857-EF32-51FA-AC85-9A8B7A0B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A34C-7FAB-4D7C-9E7D-DE33EECB2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12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CA2DB-97C6-E2AA-C3DC-AFD735F7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593EE-73C9-C0E0-FED0-22A8AB68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67BF-524F-B685-6700-528AA41900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07950-F86E-4C1B-ABF6-4ACE287FFB8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B40E7-6AC0-0F93-59AE-528E93107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56918-E1D9-3B60-78A3-F3450C3AE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9A34C-7FAB-4D7C-9E7D-DE33EECB2C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67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DF8C5-7C81-F3B1-788C-7F694AEF1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57316"/>
            <a:ext cx="9144000" cy="1071716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PROJECT REQUIREMENT</a:t>
            </a:r>
            <a:endParaRPr lang="en-IN" sz="40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9A0FC-7D43-5F60-25EA-9E12DFB52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251" y="914400"/>
            <a:ext cx="10805651" cy="574203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1600" dirty="0"/>
              <a:t>Requirements for making </a:t>
            </a:r>
            <a:r>
              <a:rPr lang="en-IN" sz="1600" b="1" u="sng" dirty="0"/>
              <a:t>Mood2Read</a:t>
            </a:r>
            <a:r>
              <a:rPr lang="en-IN" sz="1600" b="1" dirty="0"/>
              <a:t>:A virtual Assistant made with the help of IBM Watson Assistant</a:t>
            </a:r>
          </a:p>
          <a:p>
            <a:pPr algn="just"/>
            <a:r>
              <a:rPr lang="en-IN" dirty="0"/>
              <a:t>1. </a:t>
            </a:r>
            <a:r>
              <a:rPr lang="en-IN" b="1" u="sng" dirty="0"/>
              <a:t>Functional Requirements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700" b="1" dirty="0"/>
              <a:t>Book Recommendation Logic</a:t>
            </a:r>
          </a:p>
          <a:p>
            <a:pPr algn="just"/>
            <a:r>
              <a:rPr lang="en-IN" sz="1600" dirty="0"/>
              <a:t>Must recommend books based on: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600" dirty="0"/>
              <a:t>Mood (e.g., happy, sad, angry, relaxed, tired, stressed)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600" dirty="0"/>
              <a:t>Genre (e.g., romance, thriller, comedy, horror, fantasy)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600" dirty="0"/>
              <a:t>Author (e.g., Colleen Hoover, Emily Henry, J.K. Rowling)</a:t>
            </a:r>
          </a:p>
          <a:p>
            <a:pPr algn="just"/>
            <a:endParaRPr lang="en-IN" sz="16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sz="1700" b="1" dirty="0"/>
              <a:t>IBM Watson Assistant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600" dirty="0"/>
              <a:t>Chatbot should understand natural language queries.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600" dirty="0"/>
              <a:t>Must guide users to book recommendations through a dialog flow( Intent, Entities, Dialog).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600" dirty="0"/>
              <a:t>Should recommend books gracefully.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1700" b="1" dirty="0"/>
              <a:t> User Interface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Display categorized book lists with book cover images.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Sections for:</a:t>
            </a:r>
          </a:p>
          <a:p>
            <a:pPr algn="just"/>
            <a:r>
              <a:rPr lang="en-US" sz="1600" dirty="0"/>
              <a:t>       Mood-based recommendations, Genre-based recommendations, Author-based recommendations.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600" dirty="0"/>
              <a:t>Simple and responsive layout.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798796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5AE701-2D3C-A849-5A12-FACFD1E6D0FF}"/>
              </a:ext>
            </a:extLst>
          </p:cNvPr>
          <p:cNvSpPr txBox="1"/>
          <p:nvPr/>
        </p:nvSpPr>
        <p:spPr>
          <a:xfrm>
            <a:off x="481781" y="265471"/>
            <a:ext cx="118872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2</a:t>
            </a:r>
            <a:r>
              <a:rPr lang="en-IN" sz="2000" b="1" u="sng" dirty="0"/>
              <a:t>. Non-Functional Requirements</a:t>
            </a:r>
          </a:p>
          <a:p>
            <a:endParaRPr lang="en-IN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/>
              <a:t>Usability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Easy-to-navigate layout.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Intuitive and friendly chatbot experience.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sz="1600" b="1" dirty="0"/>
              <a:t>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Smooth chatbot interaction without lags.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sz="1600" b="1" dirty="0"/>
              <a:t>Portability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Should work on all modern web browsers.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Compatible with mobile, tablet, and desktop devices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sz="2000" b="1" dirty="0"/>
              <a:t>3. </a:t>
            </a:r>
            <a:r>
              <a:rPr lang="en-IN" sz="2000" b="1" u="sng" dirty="0"/>
              <a:t>Technical Requirements</a:t>
            </a:r>
          </a:p>
          <a:p>
            <a:endParaRPr lang="en-IN" b="1" u="sng" dirty="0"/>
          </a:p>
          <a:p>
            <a:r>
              <a:rPr lang="en-IN" sz="1600" dirty="0"/>
              <a:t>Component Requirement: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/>
              <a:t>Frontend: </a:t>
            </a:r>
            <a:r>
              <a:rPr lang="en-IN" sz="1600" dirty="0"/>
              <a:t>HTML, CSS and JavaScript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/>
              <a:t>Chatbot: </a:t>
            </a:r>
            <a:r>
              <a:rPr lang="en-IN" sz="1600" dirty="0"/>
              <a:t>IBM Watson Assistant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/>
              <a:t>Hosting: </a:t>
            </a:r>
            <a:r>
              <a:rPr lang="en-IN" sz="1600" dirty="0"/>
              <a:t>GitHub Pages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/>
              <a:t>Images:</a:t>
            </a:r>
            <a:r>
              <a:rPr lang="en-IN" sz="1600" dirty="0"/>
              <a:t> Local storage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/>
              <a:t>IDE: </a:t>
            </a:r>
            <a:r>
              <a:rPr lang="en-IN" sz="1600" dirty="0"/>
              <a:t>Visual Studio Code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Notepad or Notepad++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/>
              <a:t>Browser: </a:t>
            </a:r>
            <a:r>
              <a:rPr lang="en-IN" sz="1600" dirty="0"/>
              <a:t>Chrome, Firefox, Edge, or any modern browser</a:t>
            </a:r>
          </a:p>
        </p:txBody>
      </p:sp>
    </p:spTree>
    <p:extLst>
      <p:ext uri="{BB962C8B-B14F-4D97-AF65-F5344CB8AC3E}">
        <p14:creationId xmlns:p14="http://schemas.microsoft.com/office/powerpoint/2010/main" val="3929827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393D5DF-8167-5C42-AB41-2F4581898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440398"/>
              </p:ext>
            </p:extLst>
          </p:nvPr>
        </p:nvGraphicFramePr>
        <p:xfrm>
          <a:off x="540774" y="719666"/>
          <a:ext cx="9476926" cy="5917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2505">
                  <a:extLst>
                    <a:ext uri="{9D8B030D-6E8A-4147-A177-3AD203B41FA5}">
                      <a16:colId xmlns:a16="http://schemas.microsoft.com/office/drawing/2014/main" val="2645736590"/>
                    </a:ext>
                  </a:extLst>
                </a:gridCol>
                <a:gridCol w="2404807">
                  <a:extLst>
                    <a:ext uri="{9D8B030D-6E8A-4147-A177-3AD203B41FA5}">
                      <a16:colId xmlns:a16="http://schemas.microsoft.com/office/drawing/2014/main" val="3670536429"/>
                    </a:ext>
                  </a:extLst>
                </a:gridCol>
                <a:gridCol w="2404807">
                  <a:extLst>
                    <a:ext uri="{9D8B030D-6E8A-4147-A177-3AD203B41FA5}">
                      <a16:colId xmlns:a16="http://schemas.microsoft.com/office/drawing/2014/main" val="4060413239"/>
                    </a:ext>
                  </a:extLst>
                </a:gridCol>
                <a:gridCol w="2404807">
                  <a:extLst>
                    <a:ext uri="{9D8B030D-6E8A-4147-A177-3AD203B41FA5}">
                      <a16:colId xmlns:a16="http://schemas.microsoft.com/office/drawing/2014/main" val="2033646915"/>
                    </a:ext>
                  </a:extLst>
                </a:gridCol>
              </a:tblGrid>
              <a:tr h="1183422">
                <a:tc>
                  <a:txBody>
                    <a:bodyPr/>
                    <a:lstStyle/>
                    <a:p>
                      <a:r>
                        <a:rPr lang="en-US" sz="2000" b="1" dirty="0"/>
                        <a:t>Asset Type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Estimated Size(per item)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Total (approx.)</a:t>
                      </a:r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056690"/>
                  </a:ext>
                </a:extLst>
              </a:tr>
              <a:tr h="1183422">
                <a:tc>
                  <a:txBody>
                    <a:bodyPr/>
                    <a:lstStyle/>
                    <a:p>
                      <a:r>
                        <a:rPr lang="en-US" b="1" dirty="0"/>
                        <a:t>HTML Files + CSS Files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Static pages for home and book categories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Styling for layout and book display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~5-10 KB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~10-30 KB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~50 KB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912133"/>
                  </a:ext>
                </a:extLst>
              </a:tr>
              <a:tr h="1183422">
                <a:tc>
                  <a:txBody>
                    <a:bodyPr/>
                    <a:lstStyle/>
                    <a:p>
                      <a:r>
                        <a:rPr lang="en-US" b="1" dirty="0"/>
                        <a:t>Book Cover Images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Images Files for books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~50-100 KB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~750 KB- 5MB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130332"/>
                  </a:ext>
                </a:extLst>
              </a:tr>
              <a:tr h="1183422">
                <a:tc>
                  <a:txBody>
                    <a:bodyPr/>
                    <a:lstStyle/>
                    <a:p>
                      <a:r>
                        <a:rPr lang="en-US" b="1" dirty="0"/>
                        <a:t>JavaScript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For chatbot integration or UI interaction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~20-50KB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~50KB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657589"/>
                  </a:ext>
                </a:extLst>
              </a:tr>
              <a:tr h="1183422">
                <a:tc>
                  <a:txBody>
                    <a:bodyPr/>
                    <a:lstStyle/>
                    <a:p>
                      <a:r>
                        <a:rPr lang="en-US" b="1" dirty="0"/>
                        <a:t>IBM Watson Assistant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1600" dirty="0"/>
                        <a:t>Stores intents, entities and dialog configuration on IBM Cloud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</a:t>
                      </a:r>
                    </a:p>
                    <a:p>
                      <a:r>
                        <a:rPr lang="en-US" dirty="0"/>
                        <a:t>             -----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IN" dirty="0"/>
                        <a:t>           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82275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FA145B4-2DF3-84BB-6865-E256426CA718}"/>
              </a:ext>
            </a:extLst>
          </p:cNvPr>
          <p:cNvSpPr txBox="1"/>
          <p:nvPr/>
        </p:nvSpPr>
        <p:spPr>
          <a:xfrm flipH="1">
            <a:off x="540774" y="98323"/>
            <a:ext cx="7973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u="sng" dirty="0"/>
              <a:t>Storage Requirement for Mood2Read</a:t>
            </a:r>
            <a:endParaRPr lang="en-IN" sz="2400" b="1" u="sng" dirty="0"/>
          </a:p>
        </p:txBody>
      </p:sp>
    </p:spTree>
    <p:extLst>
      <p:ext uri="{BB962C8B-B14F-4D97-AF65-F5344CB8AC3E}">
        <p14:creationId xmlns:p14="http://schemas.microsoft.com/office/powerpoint/2010/main" val="424403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322</Words>
  <Application>Microsoft Office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PROJECT REQUIREMENT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Nandani Prakash</dc:creator>
  <cp:lastModifiedBy>Nandani Prakash</cp:lastModifiedBy>
  <cp:revision>5</cp:revision>
  <dcterms:created xsi:type="dcterms:W3CDTF">2025-08-03T12:06:24Z</dcterms:created>
  <dcterms:modified xsi:type="dcterms:W3CDTF">2025-08-03T12:59:23Z</dcterms:modified>
</cp:coreProperties>
</file>