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75" d="100"/>
          <a:sy n="75" d="100"/>
        </p:scale>
        <p:origin x="43"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6484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378965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005208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7620" y="0"/>
            <a:ext cx="5486400" cy="8229600"/>
          </a:xfrm>
          <a:prstGeom prst="rect">
            <a:avLst/>
          </a:prstGeom>
        </p:spPr>
      </p:pic>
      <p:sp>
        <p:nvSpPr>
          <p:cNvPr id="5" name="Text 1"/>
          <p:cNvSpPr/>
          <p:nvPr/>
        </p:nvSpPr>
        <p:spPr>
          <a:xfrm>
            <a:off x="6319599" y="2273022"/>
            <a:ext cx="7477601" cy="2017157"/>
          </a:xfrm>
          <a:prstGeom prst="rect">
            <a:avLst/>
          </a:prstGeom>
          <a:noFill/>
          <a:ln/>
        </p:spPr>
        <p:txBody>
          <a:bodyPr wrap="square" rtlCol="0" anchor="t"/>
          <a:lstStyle/>
          <a:p>
            <a:pPr marL="0" indent="0">
              <a:lnSpc>
                <a:spcPts val="7942"/>
              </a:lnSpc>
              <a:buNone/>
            </a:pPr>
            <a:r>
              <a:rPr lang="en-US" sz="6354" dirty="0">
                <a:solidFill>
                  <a:srgbClr val="FAEBEB"/>
                </a:solidFill>
                <a:latin typeface="Dela Gothic One" pitchFamily="34" charset="0"/>
                <a:ea typeface="Dela Gothic One" pitchFamily="34" charset="-122"/>
                <a:cs typeface="Dela Gothic One" pitchFamily="34" charset="-120"/>
              </a:rPr>
              <a:t>Food Ordering System </a:t>
            </a:r>
            <a:endParaRPr lang="en-US" sz="6354" dirty="0"/>
          </a:p>
        </p:txBody>
      </p:sp>
      <p:sp>
        <p:nvSpPr>
          <p:cNvPr id="6" name="Text 2"/>
          <p:cNvSpPr/>
          <p:nvPr/>
        </p:nvSpPr>
        <p:spPr>
          <a:xfrm>
            <a:off x="6319599" y="4623435"/>
            <a:ext cx="7477601" cy="1333024"/>
          </a:xfrm>
          <a:prstGeom prst="rect">
            <a:avLst/>
          </a:prstGeom>
          <a:noFill/>
          <a:ln/>
        </p:spPr>
        <p:txBody>
          <a:bodyPr wrap="square" rtlCol="0" anchor="t"/>
          <a:lstStyle/>
          <a:p>
            <a:pPr marL="0" indent="0">
              <a:lnSpc>
                <a:spcPts val="2624"/>
              </a:lnSpc>
              <a:buNone/>
            </a:pPr>
            <a:r>
              <a:rPr lang="en-US" sz="1750" dirty="0">
                <a:solidFill>
                  <a:srgbClr val="FFE5E5"/>
                </a:solidFill>
                <a:latin typeface="DM Sans" pitchFamily="34" charset="0"/>
                <a:ea typeface="DM Sans" pitchFamily="34" charset="-122"/>
                <a:cs typeface="DM Sans" pitchFamily="34" charset="-120"/>
              </a:rPr>
              <a:t>This Python-based food ordering system streamlines the process of finding, selecting, and ordering delicious meals at your fingertips. From user authentication to managing restaurant options and customizing orders, this efficient system simplifies the dining experience.</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78059" y="-33454"/>
            <a:ext cx="14630400" cy="8229600"/>
          </a:xfrm>
          <a:prstGeom prst="rect">
            <a:avLst/>
          </a:prstGeom>
          <a:solidFill>
            <a:srgbClr val="0A0A0A">
              <a:alpha val="75000"/>
            </a:srgbClr>
          </a:solidFill>
          <a:ln/>
        </p:spPr>
      </p:sp>
      <p:sp>
        <p:nvSpPr>
          <p:cNvPr id="5" name="Text 1"/>
          <p:cNvSpPr/>
          <p:nvPr/>
        </p:nvSpPr>
        <p:spPr>
          <a:xfrm>
            <a:off x="4181707" y="3267307"/>
            <a:ext cx="9615493" cy="3088888"/>
          </a:xfrm>
          <a:prstGeom prst="rect">
            <a:avLst/>
          </a:prstGeom>
          <a:noFill/>
          <a:ln/>
        </p:spPr>
        <p:txBody>
          <a:bodyPr wrap="square" rtlCol="0" anchor="t"/>
          <a:lstStyle/>
          <a:p>
            <a:pPr marL="0" indent="0">
              <a:lnSpc>
                <a:spcPts val="7942"/>
              </a:lnSpc>
              <a:buNone/>
            </a:pPr>
            <a:r>
              <a:rPr lang="en-US" sz="6354" dirty="0">
                <a:solidFill>
                  <a:srgbClr val="FAEBEB"/>
                </a:solidFill>
                <a:latin typeface="Dela Gothic One" pitchFamily="34" charset="0"/>
                <a:ea typeface="Dela Gothic One" pitchFamily="34" charset="-122"/>
                <a:cs typeface="Dela Gothic One" pitchFamily="34" charset="-120"/>
              </a:rPr>
              <a:t> THANK YOU </a:t>
            </a:r>
            <a:endParaRPr lang="en-US" sz="6354" dirty="0"/>
          </a:p>
        </p:txBody>
      </p:sp>
      <p:sp>
        <p:nvSpPr>
          <p:cNvPr id="6" name="Text 2"/>
          <p:cNvSpPr/>
          <p:nvPr/>
        </p:nvSpPr>
        <p:spPr>
          <a:xfrm>
            <a:off x="6319599" y="4623435"/>
            <a:ext cx="7477601" cy="1333024"/>
          </a:xfrm>
          <a:prstGeom prst="rect">
            <a:avLst/>
          </a:prstGeom>
          <a:noFill/>
          <a:ln/>
        </p:spPr>
        <p:txBody>
          <a:bodyPr wrap="square" rtlCol="0" anchor="t"/>
          <a:lstStyle/>
          <a:p>
            <a:pPr marL="0" indent="0">
              <a:lnSpc>
                <a:spcPts val="2624"/>
              </a:lnSpc>
              <a:buNone/>
            </a:pPr>
            <a:endParaRPr lang="en-US" sz="1750" dirty="0"/>
          </a:p>
        </p:txBody>
      </p:sp>
    </p:spTree>
    <p:extLst>
      <p:ext uri="{BB962C8B-B14F-4D97-AF65-F5344CB8AC3E}">
        <p14:creationId xmlns:p14="http://schemas.microsoft.com/office/powerpoint/2010/main" val="2430420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1760220" y="2744629"/>
            <a:ext cx="5847278" cy="730806"/>
          </a:xfrm>
          <a:prstGeom prst="rect">
            <a:avLst/>
          </a:prstGeom>
          <a:noFill/>
          <a:ln/>
        </p:spPr>
        <p:txBody>
          <a:bodyPr wrap="none" rtlCol="0" anchor="t"/>
          <a:lstStyle/>
          <a:p>
            <a:pPr marL="0" indent="0">
              <a:lnSpc>
                <a:spcPts val="5755"/>
              </a:lnSpc>
              <a:buNone/>
            </a:pPr>
            <a:r>
              <a:rPr lang="en-US" sz="4604" dirty="0">
                <a:solidFill>
                  <a:srgbClr val="FAEBEB"/>
                </a:solidFill>
                <a:latin typeface="Dela Gothic One" pitchFamily="34" charset="0"/>
                <a:ea typeface="Dela Gothic One" pitchFamily="34" charset="-122"/>
                <a:cs typeface="Dela Gothic One" pitchFamily="34" charset="-120"/>
              </a:rPr>
              <a:t>Login Page</a:t>
            </a:r>
            <a:endParaRPr lang="en-US" sz="4604" dirty="0"/>
          </a:p>
        </p:txBody>
      </p:sp>
      <p:sp>
        <p:nvSpPr>
          <p:cNvPr id="5" name="Text 2"/>
          <p:cNvSpPr/>
          <p:nvPr/>
        </p:nvSpPr>
        <p:spPr>
          <a:xfrm>
            <a:off x="1760220" y="4030861"/>
            <a:ext cx="2923580" cy="365522"/>
          </a:xfrm>
          <a:prstGeom prst="rect">
            <a:avLst/>
          </a:prstGeom>
          <a:noFill/>
          <a:ln/>
        </p:spPr>
        <p:txBody>
          <a:bodyPr wrap="none" rtlCol="0" anchor="t"/>
          <a:lstStyle/>
          <a:p>
            <a:pPr marL="0" indent="0">
              <a:lnSpc>
                <a:spcPts val="2878"/>
              </a:lnSpc>
              <a:buNone/>
            </a:pPr>
            <a:r>
              <a:rPr lang="en-US" sz="2302" dirty="0">
                <a:solidFill>
                  <a:srgbClr val="FAEBEB"/>
                </a:solidFill>
                <a:latin typeface="Dela Gothic One" pitchFamily="34" charset="0"/>
                <a:ea typeface="Dela Gothic One" pitchFamily="34" charset="-122"/>
                <a:cs typeface="Dela Gothic One" pitchFamily="34" charset="-120"/>
              </a:rPr>
              <a:t>Username</a:t>
            </a:r>
            <a:endParaRPr lang="en-US" sz="2302" dirty="0"/>
          </a:p>
        </p:txBody>
      </p:sp>
      <p:sp>
        <p:nvSpPr>
          <p:cNvPr id="6" name="Text 3"/>
          <p:cNvSpPr/>
          <p:nvPr/>
        </p:nvSpPr>
        <p:spPr>
          <a:xfrm>
            <a:off x="1760220" y="4618553"/>
            <a:ext cx="3341608" cy="666512"/>
          </a:xfrm>
          <a:prstGeom prst="rect">
            <a:avLst/>
          </a:prstGeom>
          <a:noFill/>
          <a:ln/>
        </p:spPr>
        <p:txBody>
          <a:bodyPr wrap="square" rtlCol="0" anchor="t"/>
          <a:lstStyle/>
          <a:p>
            <a:pPr marL="0" indent="0">
              <a:lnSpc>
                <a:spcPts val="2624"/>
              </a:lnSpc>
              <a:buNone/>
            </a:pPr>
            <a:r>
              <a:rPr lang="en-US" sz="1750" dirty="0">
                <a:solidFill>
                  <a:srgbClr val="FFE5E5"/>
                </a:solidFill>
                <a:latin typeface="DM Sans" pitchFamily="34" charset="0"/>
                <a:ea typeface="DM Sans" pitchFamily="34" charset="-122"/>
                <a:cs typeface="DM Sans" pitchFamily="34" charset="-120"/>
              </a:rPr>
              <a:t>Enter your registered username to access the system.</a:t>
            </a:r>
            <a:endParaRPr lang="en-US" sz="1750" dirty="0"/>
          </a:p>
        </p:txBody>
      </p:sp>
      <p:sp>
        <p:nvSpPr>
          <p:cNvPr id="7" name="Text 4"/>
          <p:cNvSpPr/>
          <p:nvPr/>
        </p:nvSpPr>
        <p:spPr>
          <a:xfrm>
            <a:off x="5651421" y="4030861"/>
            <a:ext cx="2923580" cy="365522"/>
          </a:xfrm>
          <a:prstGeom prst="rect">
            <a:avLst/>
          </a:prstGeom>
          <a:noFill/>
          <a:ln/>
        </p:spPr>
        <p:txBody>
          <a:bodyPr wrap="none" rtlCol="0" anchor="t"/>
          <a:lstStyle/>
          <a:p>
            <a:pPr marL="0" indent="0">
              <a:lnSpc>
                <a:spcPts val="2878"/>
              </a:lnSpc>
              <a:buNone/>
            </a:pPr>
            <a:r>
              <a:rPr lang="en-US" sz="2302" dirty="0">
                <a:solidFill>
                  <a:srgbClr val="FAEBEB"/>
                </a:solidFill>
                <a:latin typeface="Dela Gothic One" pitchFamily="34" charset="0"/>
                <a:ea typeface="Dela Gothic One" pitchFamily="34" charset="-122"/>
                <a:cs typeface="Dela Gothic One" pitchFamily="34" charset="-120"/>
              </a:rPr>
              <a:t>Password</a:t>
            </a:r>
            <a:endParaRPr lang="en-US" sz="2302" dirty="0"/>
          </a:p>
        </p:txBody>
      </p:sp>
      <p:sp>
        <p:nvSpPr>
          <p:cNvPr id="8" name="Text 5"/>
          <p:cNvSpPr/>
          <p:nvPr/>
        </p:nvSpPr>
        <p:spPr>
          <a:xfrm>
            <a:off x="5651421" y="4618553"/>
            <a:ext cx="3341608" cy="666512"/>
          </a:xfrm>
          <a:prstGeom prst="rect">
            <a:avLst/>
          </a:prstGeom>
          <a:noFill/>
          <a:ln/>
        </p:spPr>
        <p:txBody>
          <a:bodyPr wrap="square" rtlCol="0" anchor="t"/>
          <a:lstStyle/>
          <a:p>
            <a:pPr marL="0" indent="0">
              <a:lnSpc>
                <a:spcPts val="2624"/>
              </a:lnSpc>
              <a:buNone/>
            </a:pPr>
            <a:r>
              <a:rPr lang="en-US" sz="1750" dirty="0">
                <a:solidFill>
                  <a:srgbClr val="FFE5E5"/>
                </a:solidFill>
                <a:latin typeface="DM Sans" pitchFamily="34" charset="0"/>
                <a:ea typeface="DM Sans" pitchFamily="34" charset="-122"/>
                <a:cs typeface="DM Sans" pitchFamily="34" charset="-120"/>
              </a:rPr>
              <a:t>Securely enter your password to authenticate your account.</a:t>
            </a:r>
            <a:endParaRPr lang="en-US" sz="1750" dirty="0"/>
          </a:p>
        </p:txBody>
      </p:sp>
      <p:sp>
        <p:nvSpPr>
          <p:cNvPr id="9" name="Text 6"/>
          <p:cNvSpPr/>
          <p:nvPr/>
        </p:nvSpPr>
        <p:spPr>
          <a:xfrm>
            <a:off x="9542621" y="4030861"/>
            <a:ext cx="2923580" cy="365522"/>
          </a:xfrm>
          <a:prstGeom prst="rect">
            <a:avLst/>
          </a:prstGeom>
          <a:noFill/>
          <a:ln/>
        </p:spPr>
        <p:txBody>
          <a:bodyPr wrap="none" rtlCol="0" anchor="t"/>
          <a:lstStyle/>
          <a:p>
            <a:pPr marL="0" indent="0">
              <a:lnSpc>
                <a:spcPts val="2878"/>
              </a:lnSpc>
              <a:buNone/>
            </a:pPr>
            <a:r>
              <a:rPr lang="en-US" sz="2302" dirty="0">
                <a:solidFill>
                  <a:srgbClr val="FAEBEB"/>
                </a:solidFill>
                <a:latin typeface="Dela Gothic One" pitchFamily="34" charset="0"/>
                <a:ea typeface="Dela Gothic One" pitchFamily="34" charset="-122"/>
                <a:cs typeface="Dela Gothic One" pitchFamily="34" charset="-120"/>
              </a:rPr>
              <a:t>Login</a:t>
            </a:r>
            <a:endParaRPr lang="en-US" sz="2302" dirty="0"/>
          </a:p>
        </p:txBody>
      </p:sp>
      <p:sp>
        <p:nvSpPr>
          <p:cNvPr id="10" name="Text 7"/>
          <p:cNvSpPr/>
          <p:nvPr/>
        </p:nvSpPr>
        <p:spPr>
          <a:xfrm>
            <a:off x="9542621" y="4618553"/>
            <a:ext cx="3341608" cy="666512"/>
          </a:xfrm>
          <a:prstGeom prst="rect">
            <a:avLst/>
          </a:prstGeom>
          <a:noFill/>
          <a:ln/>
        </p:spPr>
        <p:txBody>
          <a:bodyPr wrap="square" rtlCol="0" anchor="t"/>
          <a:lstStyle/>
          <a:p>
            <a:pPr marL="0" indent="0">
              <a:lnSpc>
                <a:spcPts val="2624"/>
              </a:lnSpc>
              <a:buNone/>
            </a:pPr>
            <a:r>
              <a:rPr lang="en-US" sz="1750" dirty="0">
                <a:solidFill>
                  <a:srgbClr val="FFE5E5"/>
                </a:solidFill>
                <a:latin typeface="DM Sans" pitchFamily="34" charset="0"/>
                <a:ea typeface="DM Sans" pitchFamily="34" charset="-122"/>
                <a:cs typeface="DM Sans" pitchFamily="34" charset="-120"/>
              </a:rPr>
              <a:t>Click the login button to proceed to the next step.</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490799" y="2056448"/>
            <a:ext cx="5847278" cy="730806"/>
          </a:xfrm>
          <a:prstGeom prst="rect">
            <a:avLst/>
          </a:prstGeom>
          <a:noFill/>
          <a:ln/>
        </p:spPr>
        <p:txBody>
          <a:bodyPr wrap="none" rtlCol="0" anchor="t"/>
          <a:lstStyle/>
          <a:p>
            <a:pPr marL="0" indent="0">
              <a:lnSpc>
                <a:spcPts val="5755"/>
              </a:lnSpc>
              <a:buNone/>
            </a:pPr>
            <a:r>
              <a:rPr lang="en-US" sz="4604" dirty="0">
                <a:solidFill>
                  <a:srgbClr val="FAEBEB"/>
                </a:solidFill>
                <a:latin typeface="Dela Gothic One" pitchFamily="34" charset="0"/>
                <a:ea typeface="Dela Gothic One" pitchFamily="34" charset="-122"/>
                <a:cs typeface="Dela Gothic One" pitchFamily="34" charset="-120"/>
              </a:rPr>
              <a:t>Locations</a:t>
            </a:r>
            <a:endParaRPr lang="en-US" sz="4604" dirty="0"/>
          </a:p>
        </p:txBody>
      </p:sp>
      <p:sp>
        <p:nvSpPr>
          <p:cNvPr id="6" name="Shape 2"/>
          <p:cNvSpPr/>
          <p:nvPr/>
        </p:nvSpPr>
        <p:spPr>
          <a:xfrm>
            <a:off x="4490799" y="3370421"/>
            <a:ext cx="499943" cy="499943"/>
          </a:xfrm>
          <a:prstGeom prst="roundRect">
            <a:avLst>
              <a:gd name="adj" fmla="val 20000"/>
            </a:avLst>
          </a:prstGeom>
          <a:solidFill>
            <a:srgbClr val="740B0B"/>
          </a:solidFill>
          <a:ln w="7620">
            <a:solidFill>
              <a:srgbClr val="8D2424"/>
            </a:solidFill>
            <a:prstDash val="solid"/>
          </a:ln>
        </p:spPr>
      </p:sp>
      <p:sp>
        <p:nvSpPr>
          <p:cNvPr id="7" name="Text 3"/>
          <p:cNvSpPr/>
          <p:nvPr/>
        </p:nvSpPr>
        <p:spPr>
          <a:xfrm>
            <a:off x="4637603" y="3401139"/>
            <a:ext cx="206335" cy="438507"/>
          </a:xfrm>
          <a:prstGeom prst="rect">
            <a:avLst/>
          </a:prstGeom>
          <a:noFill/>
          <a:ln/>
        </p:spPr>
        <p:txBody>
          <a:bodyPr wrap="none" rtlCol="0" anchor="t"/>
          <a:lstStyle/>
          <a:p>
            <a:pPr marL="0" indent="0" algn="ctr">
              <a:lnSpc>
                <a:spcPts val="3453"/>
              </a:lnSpc>
              <a:buNone/>
            </a:pPr>
            <a:r>
              <a:rPr lang="en-US" sz="2763" dirty="0">
                <a:solidFill>
                  <a:srgbClr val="FFE5E5"/>
                </a:solidFill>
                <a:latin typeface="Dela Gothic One" pitchFamily="34" charset="0"/>
                <a:ea typeface="Dela Gothic One" pitchFamily="34" charset="-122"/>
                <a:cs typeface="Dela Gothic One" pitchFamily="34" charset="-120"/>
              </a:rPr>
              <a:t>1</a:t>
            </a:r>
            <a:endParaRPr lang="en-US" sz="2763" dirty="0"/>
          </a:p>
        </p:txBody>
      </p:sp>
      <p:sp>
        <p:nvSpPr>
          <p:cNvPr id="8" name="Text 4"/>
          <p:cNvSpPr/>
          <p:nvPr/>
        </p:nvSpPr>
        <p:spPr>
          <a:xfrm>
            <a:off x="5212913" y="3370421"/>
            <a:ext cx="2923580" cy="365522"/>
          </a:xfrm>
          <a:prstGeom prst="rect">
            <a:avLst/>
          </a:prstGeom>
          <a:noFill/>
          <a:ln/>
        </p:spPr>
        <p:txBody>
          <a:bodyPr wrap="none" rtlCol="0" anchor="t"/>
          <a:lstStyle/>
          <a:p>
            <a:pPr marL="0" indent="0">
              <a:lnSpc>
                <a:spcPts val="2878"/>
              </a:lnSpc>
              <a:buNone/>
            </a:pPr>
            <a:r>
              <a:rPr lang="en-US" sz="2302" dirty="0">
                <a:solidFill>
                  <a:srgbClr val="FFE5E5"/>
                </a:solidFill>
                <a:latin typeface="Dela Gothic One" pitchFamily="34" charset="0"/>
                <a:ea typeface="Dela Gothic One" pitchFamily="34" charset="-122"/>
                <a:cs typeface="Dela Gothic One" pitchFamily="34" charset="-120"/>
              </a:rPr>
              <a:t>Warangal</a:t>
            </a:r>
            <a:endParaRPr lang="en-US" sz="2302" dirty="0"/>
          </a:p>
        </p:txBody>
      </p:sp>
      <p:sp>
        <p:nvSpPr>
          <p:cNvPr id="9" name="Text 5"/>
          <p:cNvSpPr/>
          <p:nvPr/>
        </p:nvSpPr>
        <p:spPr>
          <a:xfrm>
            <a:off x="5212913" y="3869174"/>
            <a:ext cx="3820001" cy="999768"/>
          </a:xfrm>
          <a:prstGeom prst="rect">
            <a:avLst/>
          </a:prstGeom>
          <a:noFill/>
          <a:ln/>
        </p:spPr>
        <p:txBody>
          <a:bodyPr wrap="square" rtlCol="0" anchor="t"/>
          <a:lstStyle/>
          <a:p>
            <a:pPr marL="0" indent="0">
              <a:lnSpc>
                <a:spcPts val="2624"/>
              </a:lnSpc>
              <a:buNone/>
            </a:pPr>
            <a:r>
              <a:rPr lang="en-US" sz="1750" dirty="0">
                <a:solidFill>
                  <a:srgbClr val="FFE5E5"/>
                </a:solidFill>
                <a:latin typeface="DM Sans" pitchFamily="34" charset="0"/>
                <a:ea typeface="DM Sans" pitchFamily="34" charset="-122"/>
                <a:cs typeface="DM Sans" pitchFamily="34" charset="-120"/>
              </a:rPr>
              <a:t>Explore a wide range of dining options in the vibrant city of Warangal.</a:t>
            </a:r>
            <a:endParaRPr lang="en-US" sz="1750" dirty="0"/>
          </a:p>
        </p:txBody>
      </p:sp>
      <p:sp>
        <p:nvSpPr>
          <p:cNvPr id="10" name="Shape 6"/>
          <p:cNvSpPr/>
          <p:nvPr/>
        </p:nvSpPr>
        <p:spPr>
          <a:xfrm>
            <a:off x="9255085" y="3370421"/>
            <a:ext cx="499943" cy="499943"/>
          </a:xfrm>
          <a:prstGeom prst="roundRect">
            <a:avLst>
              <a:gd name="adj" fmla="val 20000"/>
            </a:avLst>
          </a:prstGeom>
          <a:solidFill>
            <a:srgbClr val="740B0B"/>
          </a:solidFill>
          <a:ln w="7620">
            <a:solidFill>
              <a:srgbClr val="8D2424"/>
            </a:solidFill>
            <a:prstDash val="solid"/>
          </a:ln>
        </p:spPr>
      </p:sp>
      <p:sp>
        <p:nvSpPr>
          <p:cNvPr id="11" name="Text 7"/>
          <p:cNvSpPr/>
          <p:nvPr/>
        </p:nvSpPr>
        <p:spPr>
          <a:xfrm>
            <a:off x="9358551" y="3401139"/>
            <a:ext cx="292894" cy="438507"/>
          </a:xfrm>
          <a:prstGeom prst="rect">
            <a:avLst/>
          </a:prstGeom>
          <a:noFill/>
          <a:ln/>
        </p:spPr>
        <p:txBody>
          <a:bodyPr wrap="none" rtlCol="0" anchor="t"/>
          <a:lstStyle/>
          <a:p>
            <a:pPr marL="0" indent="0" algn="ctr">
              <a:lnSpc>
                <a:spcPts val="3453"/>
              </a:lnSpc>
              <a:buNone/>
            </a:pPr>
            <a:r>
              <a:rPr lang="en-US" sz="2763" dirty="0">
                <a:solidFill>
                  <a:srgbClr val="FFE5E5"/>
                </a:solidFill>
                <a:latin typeface="Dela Gothic One" pitchFamily="34" charset="0"/>
                <a:ea typeface="Dela Gothic One" pitchFamily="34" charset="-122"/>
                <a:cs typeface="Dela Gothic One" pitchFamily="34" charset="-120"/>
              </a:rPr>
              <a:t>2</a:t>
            </a:r>
            <a:endParaRPr lang="en-US" sz="2763" dirty="0"/>
          </a:p>
        </p:txBody>
      </p:sp>
      <p:sp>
        <p:nvSpPr>
          <p:cNvPr id="12" name="Text 8"/>
          <p:cNvSpPr/>
          <p:nvPr/>
        </p:nvSpPr>
        <p:spPr>
          <a:xfrm>
            <a:off x="9977199" y="3370421"/>
            <a:ext cx="2923580" cy="365522"/>
          </a:xfrm>
          <a:prstGeom prst="rect">
            <a:avLst/>
          </a:prstGeom>
          <a:noFill/>
          <a:ln/>
        </p:spPr>
        <p:txBody>
          <a:bodyPr wrap="none" rtlCol="0" anchor="t"/>
          <a:lstStyle/>
          <a:p>
            <a:pPr marL="0" indent="0">
              <a:lnSpc>
                <a:spcPts val="2878"/>
              </a:lnSpc>
              <a:buNone/>
            </a:pPr>
            <a:r>
              <a:rPr lang="en-US" sz="2302" dirty="0">
                <a:solidFill>
                  <a:srgbClr val="FFE5E5"/>
                </a:solidFill>
                <a:latin typeface="Dela Gothic One" pitchFamily="34" charset="0"/>
                <a:ea typeface="Dela Gothic One" pitchFamily="34" charset="-122"/>
                <a:cs typeface="Dela Gothic One" pitchFamily="34" charset="-120"/>
              </a:rPr>
              <a:t>Hanmakonda</a:t>
            </a:r>
            <a:endParaRPr lang="en-US" sz="2302" dirty="0"/>
          </a:p>
        </p:txBody>
      </p:sp>
      <p:sp>
        <p:nvSpPr>
          <p:cNvPr id="13" name="Text 9"/>
          <p:cNvSpPr/>
          <p:nvPr/>
        </p:nvSpPr>
        <p:spPr>
          <a:xfrm>
            <a:off x="9977199" y="3869174"/>
            <a:ext cx="3820001" cy="666512"/>
          </a:xfrm>
          <a:prstGeom prst="rect">
            <a:avLst/>
          </a:prstGeom>
          <a:noFill/>
          <a:ln/>
        </p:spPr>
        <p:txBody>
          <a:bodyPr wrap="square" rtlCol="0" anchor="t"/>
          <a:lstStyle/>
          <a:p>
            <a:pPr marL="0" indent="0">
              <a:lnSpc>
                <a:spcPts val="2624"/>
              </a:lnSpc>
              <a:buNone/>
            </a:pPr>
            <a:r>
              <a:rPr lang="en-US" sz="1750" dirty="0">
                <a:solidFill>
                  <a:srgbClr val="FFE5E5"/>
                </a:solidFill>
                <a:latin typeface="DM Sans" pitchFamily="34" charset="0"/>
                <a:ea typeface="DM Sans" pitchFamily="34" charset="-122"/>
                <a:cs typeface="DM Sans" pitchFamily="34" charset="-120"/>
              </a:rPr>
              <a:t>Discover the culinary delights of the historic town of Hanmakonda.</a:t>
            </a:r>
            <a:endParaRPr lang="en-US" sz="1750" dirty="0"/>
          </a:p>
        </p:txBody>
      </p:sp>
      <p:sp>
        <p:nvSpPr>
          <p:cNvPr id="14" name="Shape 10"/>
          <p:cNvSpPr/>
          <p:nvPr/>
        </p:nvSpPr>
        <p:spPr>
          <a:xfrm>
            <a:off x="4490799" y="5341025"/>
            <a:ext cx="499943" cy="499943"/>
          </a:xfrm>
          <a:prstGeom prst="roundRect">
            <a:avLst>
              <a:gd name="adj" fmla="val 20000"/>
            </a:avLst>
          </a:prstGeom>
          <a:solidFill>
            <a:srgbClr val="740B0B"/>
          </a:solidFill>
          <a:ln w="7620">
            <a:solidFill>
              <a:srgbClr val="8D2424"/>
            </a:solidFill>
            <a:prstDash val="solid"/>
          </a:ln>
        </p:spPr>
      </p:sp>
      <p:sp>
        <p:nvSpPr>
          <p:cNvPr id="15" name="Text 11"/>
          <p:cNvSpPr/>
          <p:nvPr/>
        </p:nvSpPr>
        <p:spPr>
          <a:xfrm>
            <a:off x="4586168" y="5371743"/>
            <a:ext cx="309086" cy="438507"/>
          </a:xfrm>
          <a:prstGeom prst="rect">
            <a:avLst/>
          </a:prstGeom>
          <a:noFill/>
          <a:ln/>
        </p:spPr>
        <p:txBody>
          <a:bodyPr wrap="none" rtlCol="0" anchor="t"/>
          <a:lstStyle/>
          <a:p>
            <a:pPr marL="0" indent="0" algn="ctr">
              <a:lnSpc>
                <a:spcPts val="3453"/>
              </a:lnSpc>
              <a:buNone/>
            </a:pPr>
            <a:r>
              <a:rPr lang="en-US" sz="2763" dirty="0">
                <a:solidFill>
                  <a:srgbClr val="FFE5E5"/>
                </a:solidFill>
                <a:latin typeface="Dela Gothic One" pitchFamily="34" charset="0"/>
                <a:ea typeface="Dela Gothic One" pitchFamily="34" charset="-122"/>
                <a:cs typeface="Dela Gothic One" pitchFamily="34" charset="-120"/>
              </a:rPr>
              <a:t>3</a:t>
            </a:r>
            <a:endParaRPr lang="en-US" sz="2763" dirty="0"/>
          </a:p>
        </p:txBody>
      </p:sp>
      <p:sp>
        <p:nvSpPr>
          <p:cNvPr id="16" name="Text 12"/>
          <p:cNvSpPr/>
          <p:nvPr/>
        </p:nvSpPr>
        <p:spPr>
          <a:xfrm>
            <a:off x="5212913" y="5341025"/>
            <a:ext cx="2923580" cy="365522"/>
          </a:xfrm>
          <a:prstGeom prst="rect">
            <a:avLst/>
          </a:prstGeom>
          <a:noFill/>
          <a:ln/>
        </p:spPr>
        <p:txBody>
          <a:bodyPr wrap="none" rtlCol="0" anchor="t"/>
          <a:lstStyle/>
          <a:p>
            <a:pPr marL="0" indent="0">
              <a:lnSpc>
                <a:spcPts val="2878"/>
              </a:lnSpc>
              <a:buNone/>
            </a:pPr>
            <a:r>
              <a:rPr lang="en-US" sz="2302" dirty="0">
                <a:solidFill>
                  <a:srgbClr val="FFE5E5"/>
                </a:solidFill>
                <a:latin typeface="Dela Gothic One" pitchFamily="34" charset="0"/>
                <a:ea typeface="Dela Gothic One" pitchFamily="34" charset="-122"/>
                <a:cs typeface="Dela Gothic One" pitchFamily="34" charset="-120"/>
              </a:rPr>
              <a:t>Kazipet</a:t>
            </a:r>
            <a:endParaRPr lang="en-US" sz="2302" dirty="0"/>
          </a:p>
        </p:txBody>
      </p:sp>
      <p:sp>
        <p:nvSpPr>
          <p:cNvPr id="17" name="Text 13"/>
          <p:cNvSpPr/>
          <p:nvPr/>
        </p:nvSpPr>
        <p:spPr>
          <a:xfrm>
            <a:off x="5212913" y="5839778"/>
            <a:ext cx="8584287" cy="333256"/>
          </a:xfrm>
          <a:prstGeom prst="rect">
            <a:avLst/>
          </a:prstGeom>
          <a:noFill/>
          <a:ln/>
        </p:spPr>
        <p:txBody>
          <a:bodyPr wrap="none" rtlCol="0" anchor="t"/>
          <a:lstStyle/>
          <a:p>
            <a:pPr marL="0" indent="0">
              <a:lnSpc>
                <a:spcPts val="2624"/>
              </a:lnSpc>
              <a:buNone/>
            </a:pPr>
            <a:r>
              <a:rPr lang="en-US" sz="1750" dirty="0">
                <a:solidFill>
                  <a:srgbClr val="FFE5E5"/>
                </a:solidFill>
                <a:latin typeface="DM Sans" pitchFamily="34" charset="0"/>
                <a:ea typeface="DM Sans" pitchFamily="34" charset="-122"/>
                <a:cs typeface="DM Sans" pitchFamily="34" charset="-120"/>
              </a:rPr>
              <a:t>Savor the local flavors and specialties in the bustling city of Kazipet.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1760220" y="2124551"/>
            <a:ext cx="7636669" cy="730806"/>
          </a:xfrm>
          <a:prstGeom prst="rect">
            <a:avLst/>
          </a:prstGeom>
          <a:noFill/>
          <a:ln/>
        </p:spPr>
        <p:txBody>
          <a:bodyPr wrap="none" rtlCol="0" anchor="t"/>
          <a:lstStyle/>
          <a:p>
            <a:pPr marL="0" indent="0">
              <a:lnSpc>
                <a:spcPts val="5755"/>
              </a:lnSpc>
              <a:buNone/>
            </a:pPr>
            <a:r>
              <a:rPr lang="en-US" sz="4604" dirty="0">
                <a:solidFill>
                  <a:srgbClr val="FAEBEB"/>
                </a:solidFill>
                <a:latin typeface="Dela Gothic One" pitchFamily="34" charset="0"/>
                <a:ea typeface="Dela Gothic One" pitchFamily="34" charset="-122"/>
                <a:cs typeface="Dela Gothic One" pitchFamily="34" charset="-120"/>
              </a:rPr>
              <a:t>Available Restaurants</a:t>
            </a:r>
            <a:endParaRPr lang="en-US" sz="4604" dirty="0"/>
          </a:p>
        </p:txBody>
      </p:sp>
      <p:sp>
        <p:nvSpPr>
          <p:cNvPr id="5" name="Shape 2"/>
          <p:cNvSpPr/>
          <p:nvPr/>
        </p:nvSpPr>
        <p:spPr>
          <a:xfrm>
            <a:off x="1760220" y="3299698"/>
            <a:ext cx="5443895" cy="1291590"/>
          </a:xfrm>
          <a:prstGeom prst="roundRect">
            <a:avLst>
              <a:gd name="adj" fmla="val 7742"/>
            </a:avLst>
          </a:prstGeom>
          <a:solidFill>
            <a:srgbClr val="740B0B"/>
          </a:solidFill>
          <a:ln w="7620">
            <a:solidFill>
              <a:srgbClr val="8D2424"/>
            </a:solidFill>
            <a:prstDash val="solid"/>
          </a:ln>
        </p:spPr>
      </p:sp>
      <p:sp>
        <p:nvSpPr>
          <p:cNvPr id="6" name="Text 3"/>
          <p:cNvSpPr/>
          <p:nvPr/>
        </p:nvSpPr>
        <p:spPr>
          <a:xfrm>
            <a:off x="1990011" y="3529489"/>
            <a:ext cx="2923580" cy="365522"/>
          </a:xfrm>
          <a:prstGeom prst="rect">
            <a:avLst/>
          </a:prstGeom>
          <a:noFill/>
          <a:ln/>
        </p:spPr>
        <p:txBody>
          <a:bodyPr wrap="none" rtlCol="0" anchor="t"/>
          <a:lstStyle/>
          <a:p>
            <a:pPr marL="0" indent="0">
              <a:lnSpc>
                <a:spcPts val="2878"/>
              </a:lnSpc>
              <a:buNone/>
            </a:pPr>
            <a:r>
              <a:rPr lang="en-US" sz="2302" dirty="0">
                <a:solidFill>
                  <a:srgbClr val="FFE5E5"/>
                </a:solidFill>
                <a:latin typeface="Dela Gothic One" pitchFamily="34" charset="0"/>
                <a:ea typeface="Dela Gothic One" pitchFamily="34" charset="-122"/>
                <a:cs typeface="Dela Gothic One" pitchFamily="34" charset="-120"/>
              </a:rPr>
              <a:t>Spice Hub</a:t>
            </a:r>
            <a:endParaRPr lang="en-US" sz="2302" dirty="0"/>
          </a:p>
        </p:txBody>
      </p:sp>
      <p:sp>
        <p:nvSpPr>
          <p:cNvPr id="7" name="Text 4"/>
          <p:cNvSpPr/>
          <p:nvPr/>
        </p:nvSpPr>
        <p:spPr>
          <a:xfrm>
            <a:off x="1990011" y="4028242"/>
            <a:ext cx="4984313" cy="333256"/>
          </a:xfrm>
          <a:prstGeom prst="rect">
            <a:avLst/>
          </a:prstGeom>
          <a:noFill/>
          <a:ln/>
        </p:spPr>
        <p:txBody>
          <a:bodyPr wrap="none" rtlCol="0" anchor="t"/>
          <a:lstStyle/>
          <a:p>
            <a:pPr marL="0" indent="0">
              <a:lnSpc>
                <a:spcPts val="2624"/>
              </a:lnSpc>
              <a:buNone/>
            </a:pPr>
            <a:r>
              <a:rPr lang="en-US" sz="1750" dirty="0">
                <a:solidFill>
                  <a:srgbClr val="FFE5E5"/>
                </a:solidFill>
                <a:latin typeface="DM Sans" pitchFamily="34" charset="0"/>
                <a:ea typeface="DM Sans" pitchFamily="34" charset="-122"/>
                <a:cs typeface="DM Sans" pitchFamily="34" charset="-120"/>
              </a:rPr>
              <a:t>Authentic Indian cuisine with a modern twist.</a:t>
            </a:r>
            <a:endParaRPr lang="en-US" sz="1750" dirty="0"/>
          </a:p>
        </p:txBody>
      </p:sp>
      <p:sp>
        <p:nvSpPr>
          <p:cNvPr id="8" name="Shape 5"/>
          <p:cNvSpPr/>
          <p:nvPr/>
        </p:nvSpPr>
        <p:spPr>
          <a:xfrm>
            <a:off x="7426285" y="3299698"/>
            <a:ext cx="5443895" cy="1291590"/>
          </a:xfrm>
          <a:prstGeom prst="roundRect">
            <a:avLst>
              <a:gd name="adj" fmla="val 7742"/>
            </a:avLst>
          </a:prstGeom>
          <a:solidFill>
            <a:srgbClr val="740B0B"/>
          </a:solidFill>
          <a:ln w="7620">
            <a:solidFill>
              <a:srgbClr val="8D2424"/>
            </a:solidFill>
            <a:prstDash val="solid"/>
          </a:ln>
        </p:spPr>
      </p:sp>
      <p:sp>
        <p:nvSpPr>
          <p:cNvPr id="9" name="Text 6"/>
          <p:cNvSpPr/>
          <p:nvPr/>
        </p:nvSpPr>
        <p:spPr>
          <a:xfrm>
            <a:off x="7656076" y="3529489"/>
            <a:ext cx="2923580" cy="365522"/>
          </a:xfrm>
          <a:prstGeom prst="rect">
            <a:avLst/>
          </a:prstGeom>
          <a:noFill/>
          <a:ln/>
        </p:spPr>
        <p:txBody>
          <a:bodyPr wrap="none" rtlCol="0" anchor="t"/>
          <a:lstStyle/>
          <a:p>
            <a:pPr marL="0" indent="0">
              <a:lnSpc>
                <a:spcPts val="2878"/>
              </a:lnSpc>
              <a:buNone/>
            </a:pPr>
            <a:r>
              <a:rPr lang="en-US" sz="2302" dirty="0">
                <a:solidFill>
                  <a:srgbClr val="FFE5E5"/>
                </a:solidFill>
                <a:latin typeface="Dela Gothic One" pitchFamily="34" charset="0"/>
                <a:ea typeface="Dela Gothic One" pitchFamily="34" charset="-122"/>
                <a:cs typeface="Dela Gothic One" pitchFamily="34" charset="-120"/>
              </a:rPr>
              <a:t>Foodies</a:t>
            </a:r>
            <a:endParaRPr lang="en-US" sz="2302" dirty="0"/>
          </a:p>
        </p:txBody>
      </p:sp>
      <p:sp>
        <p:nvSpPr>
          <p:cNvPr id="10" name="Text 7"/>
          <p:cNvSpPr/>
          <p:nvPr/>
        </p:nvSpPr>
        <p:spPr>
          <a:xfrm>
            <a:off x="7656076" y="4028242"/>
            <a:ext cx="4984313" cy="333256"/>
          </a:xfrm>
          <a:prstGeom prst="rect">
            <a:avLst/>
          </a:prstGeom>
          <a:noFill/>
          <a:ln/>
        </p:spPr>
        <p:txBody>
          <a:bodyPr wrap="none" rtlCol="0" anchor="t"/>
          <a:lstStyle/>
          <a:p>
            <a:pPr marL="0" indent="0">
              <a:lnSpc>
                <a:spcPts val="2624"/>
              </a:lnSpc>
              <a:buNone/>
            </a:pPr>
            <a:r>
              <a:rPr lang="en-US" sz="1750" dirty="0">
                <a:solidFill>
                  <a:srgbClr val="FFE5E5"/>
                </a:solidFill>
                <a:latin typeface="DM Sans" pitchFamily="34" charset="0"/>
                <a:ea typeface="DM Sans" pitchFamily="34" charset="-122"/>
                <a:cs typeface="DM Sans" pitchFamily="34" charset="-120"/>
              </a:rPr>
              <a:t>Vegetarian and vegan options in a cozy setting.</a:t>
            </a:r>
            <a:endParaRPr lang="en-US" sz="1750" dirty="0"/>
          </a:p>
        </p:txBody>
      </p:sp>
      <p:sp>
        <p:nvSpPr>
          <p:cNvPr id="11" name="Shape 8"/>
          <p:cNvSpPr/>
          <p:nvPr/>
        </p:nvSpPr>
        <p:spPr>
          <a:xfrm>
            <a:off x="1760220" y="4813459"/>
            <a:ext cx="11109960" cy="1291590"/>
          </a:xfrm>
          <a:prstGeom prst="roundRect">
            <a:avLst>
              <a:gd name="adj" fmla="val 7742"/>
            </a:avLst>
          </a:prstGeom>
          <a:solidFill>
            <a:srgbClr val="740B0B"/>
          </a:solidFill>
          <a:ln w="7620">
            <a:solidFill>
              <a:srgbClr val="8D2424"/>
            </a:solidFill>
            <a:prstDash val="solid"/>
          </a:ln>
        </p:spPr>
      </p:sp>
      <p:sp>
        <p:nvSpPr>
          <p:cNvPr id="12" name="Text 9"/>
          <p:cNvSpPr/>
          <p:nvPr/>
        </p:nvSpPr>
        <p:spPr>
          <a:xfrm>
            <a:off x="1990011" y="5043249"/>
            <a:ext cx="2923580" cy="365522"/>
          </a:xfrm>
          <a:prstGeom prst="rect">
            <a:avLst/>
          </a:prstGeom>
          <a:noFill/>
          <a:ln/>
        </p:spPr>
        <p:txBody>
          <a:bodyPr wrap="none" rtlCol="0" anchor="t"/>
          <a:lstStyle/>
          <a:p>
            <a:pPr marL="0" indent="0">
              <a:lnSpc>
                <a:spcPts val="2878"/>
              </a:lnSpc>
              <a:buNone/>
            </a:pPr>
            <a:r>
              <a:rPr lang="en-US" sz="2302" dirty="0">
                <a:solidFill>
                  <a:srgbClr val="FFE5E5"/>
                </a:solidFill>
                <a:latin typeface="Dela Gothic One" pitchFamily="34" charset="0"/>
                <a:ea typeface="Dela Gothic One" pitchFamily="34" charset="-122"/>
                <a:cs typeface="Dela Gothic One" pitchFamily="34" charset="-120"/>
              </a:rPr>
              <a:t>Taste Town</a:t>
            </a:r>
            <a:endParaRPr lang="en-US" sz="2302" dirty="0"/>
          </a:p>
        </p:txBody>
      </p:sp>
      <p:sp>
        <p:nvSpPr>
          <p:cNvPr id="13" name="Text 10"/>
          <p:cNvSpPr/>
          <p:nvPr/>
        </p:nvSpPr>
        <p:spPr>
          <a:xfrm>
            <a:off x="1990011" y="5542002"/>
            <a:ext cx="10650379" cy="333256"/>
          </a:xfrm>
          <a:prstGeom prst="rect">
            <a:avLst/>
          </a:prstGeom>
          <a:noFill/>
          <a:ln/>
        </p:spPr>
        <p:txBody>
          <a:bodyPr wrap="none" rtlCol="0" anchor="t"/>
          <a:lstStyle/>
          <a:p>
            <a:pPr marL="0" indent="0">
              <a:lnSpc>
                <a:spcPts val="2624"/>
              </a:lnSpc>
              <a:buNone/>
            </a:pPr>
            <a:r>
              <a:rPr lang="en-US" sz="1750" dirty="0">
                <a:solidFill>
                  <a:srgbClr val="FFE5E5"/>
                </a:solidFill>
                <a:latin typeface="DM Sans" pitchFamily="34" charset="0"/>
                <a:ea typeface="DM Sans" pitchFamily="34" charset="-122"/>
                <a:cs typeface="DM Sans" pitchFamily="34" charset="-120"/>
              </a:rPr>
              <a:t>Featuring a wide array of freshly prapared sushi.</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0" y="0"/>
            <a:ext cx="14630400" cy="2552819"/>
          </a:xfrm>
          <a:prstGeom prst="rect">
            <a:avLst/>
          </a:prstGeom>
        </p:spPr>
      </p:pic>
      <p:sp>
        <p:nvSpPr>
          <p:cNvPr id="5" name="Text 1"/>
          <p:cNvSpPr/>
          <p:nvPr/>
        </p:nvSpPr>
        <p:spPr>
          <a:xfrm>
            <a:off x="2209324" y="3115151"/>
            <a:ext cx="5410914" cy="671751"/>
          </a:xfrm>
          <a:prstGeom prst="rect">
            <a:avLst/>
          </a:prstGeom>
          <a:noFill/>
          <a:ln/>
        </p:spPr>
        <p:txBody>
          <a:bodyPr wrap="none" rtlCol="0" anchor="t"/>
          <a:lstStyle/>
          <a:p>
            <a:pPr marL="0" indent="0">
              <a:lnSpc>
                <a:spcPts val="5290"/>
              </a:lnSpc>
              <a:buNone/>
            </a:pPr>
            <a:r>
              <a:rPr lang="en-US" sz="4232" dirty="0">
                <a:solidFill>
                  <a:srgbClr val="FAEBEB"/>
                </a:solidFill>
                <a:latin typeface="Dela Gothic One" pitchFamily="34" charset="0"/>
                <a:ea typeface="Dela Gothic One" pitchFamily="34" charset="-122"/>
                <a:cs typeface="Dela Gothic One" pitchFamily="34" charset="-120"/>
              </a:rPr>
              <a:t>Restaurant Menu</a:t>
            </a:r>
            <a:endParaRPr lang="en-US" sz="4232" dirty="0"/>
          </a:p>
        </p:txBody>
      </p:sp>
      <p:sp>
        <p:nvSpPr>
          <p:cNvPr id="6" name="Shape 2"/>
          <p:cNvSpPr/>
          <p:nvPr/>
        </p:nvSpPr>
        <p:spPr>
          <a:xfrm>
            <a:off x="7294721" y="4093250"/>
            <a:ext cx="40838" cy="3573899"/>
          </a:xfrm>
          <a:prstGeom prst="roundRect">
            <a:avLst>
              <a:gd name="adj" fmla="val 225049"/>
            </a:avLst>
          </a:prstGeom>
          <a:solidFill>
            <a:srgbClr val="8D2424"/>
          </a:solidFill>
          <a:ln/>
        </p:spPr>
      </p:sp>
      <p:sp>
        <p:nvSpPr>
          <p:cNvPr id="7" name="Shape 3"/>
          <p:cNvSpPr/>
          <p:nvPr/>
        </p:nvSpPr>
        <p:spPr>
          <a:xfrm>
            <a:off x="6370618" y="4532174"/>
            <a:ext cx="714732" cy="40838"/>
          </a:xfrm>
          <a:prstGeom prst="roundRect">
            <a:avLst>
              <a:gd name="adj" fmla="val 225049"/>
            </a:avLst>
          </a:prstGeom>
          <a:solidFill>
            <a:srgbClr val="8D2424"/>
          </a:solidFill>
          <a:ln/>
        </p:spPr>
      </p:sp>
      <p:sp>
        <p:nvSpPr>
          <p:cNvPr id="8" name="Shape 4"/>
          <p:cNvSpPr/>
          <p:nvPr/>
        </p:nvSpPr>
        <p:spPr>
          <a:xfrm>
            <a:off x="7085350" y="4322921"/>
            <a:ext cx="459462" cy="459462"/>
          </a:xfrm>
          <a:prstGeom prst="roundRect">
            <a:avLst>
              <a:gd name="adj" fmla="val 20003"/>
            </a:avLst>
          </a:prstGeom>
          <a:solidFill>
            <a:srgbClr val="740B0B"/>
          </a:solidFill>
          <a:ln w="7620">
            <a:solidFill>
              <a:srgbClr val="8D2424"/>
            </a:solidFill>
            <a:prstDash val="solid"/>
          </a:ln>
        </p:spPr>
      </p:sp>
      <p:sp>
        <p:nvSpPr>
          <p:cNvPr id="9" name="Text 5"/>
          <p:cNvSpPr/>
          <p:nvPr/>
        </p:nvSpPr>
        <p:spPr>
          <a:xfrm>
            <a:off x="7220248" y="4351139"/>
            <a:ext cx="189548" cy="403027"/>
          </a:xfrm>
          <a:prstGeom prst="rect">
            <a:avLst/>
          </a:prstGeom>
          <a:noFill/>
          <a:ln/>
        </p:spPr>
        <p:txBody>
          <a:bodyPr wrap="none" rtlCol="0" anchor="t"/>
          <a:lstStyle/>
          <a:p>
            <a:pPr marL="0" indent="0" algn="ctr">
              <a:lnSpc>
                <a:spcPts val="3174"/>
              </a:lnSpc>
              <a:buNone/>
            </a:pPr>
            <a:r>
              <a:rPr lang="en-US" sz="2539" dirty="0">
                <a:solidFill>
                  <a:srgbClr val="FFE5E5"/>
                </a:solidFill>
                <a:latin typeface="Dela Gothic One" pitchFamily="34" charset="0"/>
                <a:ea typeface="Dela Gothic One" pitchFamily="34" charset="-122"/>
                <a:cs typeface="Dela Gothic One" pitchFamily="34" charset="-120"/>
              </a:rPr>
              <a:t>1</a:t>
            </a:r>
            <a:endParaRPr lang="en-US" sz="2539" dirty="0"/>
          </a:p>
        </p:txBody>
      </p:sp>
      <p:sp>
        <p:nvSpPr>
          <p:cNvPr id="10" name="Text 6"/>
          <p:cNvSpPr/>
          <p:nvPr/>
        </p:nvSpPr>
        <p:spPr>
          <a:xfrm>
            <a:off x="3504605" y="4297442"/>
            <a:ext cx="2687241" cy="335875"/>
          </a:xfrm>
          <a:prstGeom prst="rect">
            <a:avLst/>
          </a:prstGeom>
          <a:noFill/>
          <a:ln/>
        </p:spPr>
        <p:txBody>
          <a:bodyPr wrap="none" rtlCol="0" anchor="t"/>
          <a:lstStyle/>
          <a:p>
            <a:pPr marL="0" indent="0" algn="r">
              <a:lnSpc>
                <a:spcPts val="2645"/>
              </a:lnSpc>
              <a:buNone/>
            </a:pPr>
            <a:r>
              <a:rPr lang="en-US" sz="2116" dirty="0">
                <a:solidFill>
                  <a:srgbClr val="FFE5E5"/>
                </a:solidFill>
                <a:latin typeface="Dela Gothic One" pitchFamily="34" charset="0"/>
                <a:ea typeface="Dela Gothic One" pitchFamily="34" charset="-122"/>
                <a:cs typeface="Dela Gothic One" pitchFamily="34" charset="-120"/>
              </a:rPr>
              <a:t>Spicy Hub</a:t>
            </a:r>
            <a:endParaRPr lang="en-US" sz="2116" dirty="0"/>
          </a:p>
        </p:txBody>
      </p:sp>
      <p:sp>
        <p:nvSpPr>
          <p:cNvPr id="11" name="Text 7"/>
          <p:cNvSpPr/>
          <p:nvPr/>
        </p:nvSpPr>
        <p:spPr>
          <a:xfrm>
            <a:off x="2209324" y="4755833"/>
            <a:ext cx="3982522" cy="306229"/>
          </a:xfrm>
          <a:prstGeom prst="rect">
            <a:avLst/>
          </a:prstGeom>
          <a:noFill/>
          <a:ln/>
        </p:spPr>
        <p:txBody>
          <a:bodyPr wrap="none" rtlCol="0" anchor="t"/>
          <a:lstStyle/>
          <a:p>
            <a:pPr marL="0" indent="0" algn="r">
              <a:lnSpc>
                <a:spcPts val="2412"/>
              </a:lnSpc>
              <a:buNone/>
            </a:pPr>
            <a:r>
              <a:rPr lang="en-US" sz="1608" dirty="0">
                <a:solidFill>
                  <a:srgbClr val="FFE5E5"/>
                </a:solidFill>
                <a:latin typeface="DM Sans" pitchFamily="34" charset="0"/>
                <a:ea typeface="DM Sans" pitchFamily="34" charset="-122"/>
                <a:cs typeface="DM Sans" pitchFamily="34" charset="-120"/>
              </a:rPr>
              <a:t>Pizza and Burger.</a:t>
            </a:r>
            <a:endParaRPr lang="en-US" sz="1608" dirty="0"/>
          </a:p>
        </p:txBody>
      </p:sp>
      <p:sp>
        <p:nvSpPr>
          <p:cNvPr id="12" name="Shape 8"/>
          <p:cNvSpPr/>
          <p:nvPr/>
        </p:nvSpPr>
        <p:spPr>
          <a:xfrm>
            <a:off x="7544812" y="5553254"/>
            <a:ext cx="714732" cy="40838"/>
          </a:xfrm>
          <a:prstGeom prst="roundRect">
            <a:avLst>
              <a:gd name="adj" fmla="val 225049"/>
            </a:avLst>
          </a:prstGeom>
          <a:solidFill>
            <a:srgbClr val="8D2424"/>
          </a:solidFill>
          <a:ln/>
        </p:spPr>
      </p:sp>
      <p:sp>
        <p:nvSpPr>
          <p:cNvPr id="13" name="Shape 9"/>
          <p:cNvSpPr/>
          <p:nvPr/>
        </p:nvSpPr>
        <p:spPr>
          <a:xfrm>
            <a:off x="7085350" y="5344001"/>
            <a:ext cx="459462" cy="459462"/>
          </a:xfrm>
          <a:prstGeom prst="roundRect">
            <a:avLst>
              <a:gd name="adj" fmla="val 20003"/>
            </a:avLst>
          </a:prstGeom>
          <a:solidFill>
            <a:srgbClr val="740B0B"/>
          </a:solidFill>
          <a:ln w="7620">
            <a:solidFill>
              <a:srgbClr val="8D2424"/>
            </a:solidFill>
            <a:prstDash val="solid"/>
          </a:ln>
        </p:spPr>
      </p:sp>
      <p:sp>
        <p:nvSpPr>
          <p:cNvPr id="14" name="Text 10"/>
          <p:cNvSpPr/>
          <p:nvPr/>
        </p:nvSpPr>
        <p:spPr>
          <a:xfrm>
            <a:off x="7180481" y="5372219"/>
            <a:ext cx="269200" cy="403027"/>
          </a:xfrm>
          <a:prstGeom prst="rect">
            <a:avLst/>
          </a:prstGeom>
          <a:noFill/>
          <a:ln/>
        </p:spPr>
        <p:txBody>
          <a:bodyPr wrap="none" rtlCol="0" anchor="t"/>
          <a:lstStyle/>
          <a:p>
            <a:pPr marL="0" indent="0" algn="ctr">
              <a:lnSpc>
                <a:spcPts val="3174"/>
              </a:lnSpc>
              <a:buNone/>
            </a:pPr>
            <a:r>
              <a:rPr lang="en-US" sz="2539" dirty="0">
                <a:solidFill>
                  <a:srgbClr val="FFE5E5"/>
                </a:solidFill>
                <a:latin typeface="Dela Gothic One" pitchFamily="34" charset="0"/>
                <a:ea typeface="Dela Gothic One" pitchFamily="34" charset="-122"/>
                <a:cs typeface="Dela Gothic One" pitchFamily="34" charset="-120"/>
              </a:rPr>
              <a:t>2</a:t>
            </a:r>
            <a:endParaRPr lang="en-US" sz="2539" dirty="0"/>
          </a:p>
        </p:txBody>
      </p:sp>
      <p:sp>
        <p:nvSpPr>
          <p:cNvPr id="15" name="Text 11"/>
          <p:cNvSpPr/>
          <p:nvPr/>
        </p:nvSpPr>
        <p:spPr>
          <a:xfrm>
            <a:off x="8438317" y="5318522"/>
            <a:ext cx="2687241" cy="335875"/>
          </a:xfrm>
          <a:prstGeom prst="rect">
            <a:avLst/>
          </a:prstGeom>
          <a:noFill/>
          <a:ln/>
        </p:spPr>
        <p:txBody>
          <a:bodyPr wrap="none" rtlCol="0" anchor="t"/>
          <a:lstStyle/>
          <a:p>
            <a:pPr marL="0" indent="0" algn="l">
              <a:lnSpc>
                <a:spcPts val="2645"/>
              </a:lnSpc>
              <a:buNone/>
            </a:pPr>
            <a:r>
              <a:rPr lang="en-US" sz="2116" dirty="0">
                <a:solidFill>
                  <a:srgbClr val="FFE5E5"/>
                </a:solidFill>
                <a:latin typeface="Dela Gothic One" pitchFamily="34" charset="0"/>
                <a:ea typeface="Dela Gothic One" pitchFamily="34" charset="-122"/>
                <a:cs typeface="Dela Gothic One" pitchFamily="34" charset="-120"/>
              </a:rPr>
              <a:t>Foodies</a:t>
            </a:r>
            <a:endParaRPr lang="en-US" sz="2116" dirty="0"/>
          </a:p>
        </p:txBody>
      </p:sp>
      <p:sp>
        <p:nvSpPr>
          <p:cNvPr id="16" name="Text 12"/>
          <p:cNvSpPr/>
          <p:nvPr/>
        </p:nvSpPr>
        <p:spPr>
          <a:xfrm>
            <a:off x="8438317" y="5776913"/>
            <a:ext cx="3982641" cy="306229"/>
          </a:xfrm>
          <a:prstGeom prst="rect">
            <a:avLst/>
          </a:prstGeom>
          <a:noFill/>
          <a:ln/>
        </p:spPr>
        <p:txBody>
          <a:bodyPr wrap="none" rtlCol="0" anchor="t"/>
          <a:lstStyle/>
          <a:p>
            <a:pPr marL="0" indent="0" algn="l">
              <a:lnSpc>
                <a:spcPts val="2412"/>
              </a:lnSpc>
              <a:buNone/>
            </a:pPr>
            <a:r>
              <a:rPr lang="en-US" sz="1608" dirty="0">
                <a:solidFill>
                  <a:srgbClr val="FFE5E5"/>
                </a:solidFill>
                <a:latin typeface="DM Sans" pitchFamily="34" charset="0"/>
                <a:ea typeface="DM Sans" pitchFamily="34" charset="-122"/>
                <a:cs typeface="DM Sans" pitchFamily="34" charset="-120"/>
              </a:rPr>
              <a:t>Sandwich and Pasta</a:t>
            </a:r>
            <a:endParaRPr lang="en-US" sz="1608" dirty="0"/>
          </a:p>
        </p:txBody>
      </p:sp>
      <p:sp>
        <p:nvSpPr>
          <p:cNvPr id="17" name="Shape 13"/>
          <p:cNvSpPr/>
          <p:nvPr/>
        </p:nvSpPr>
        <p:spPr>
          <a:xfrm>
            <a:off x="6370618" y="6472178"/>
            <a:ext cx="714732" cy="40838"/>
          </a:xfrm>
          <a:prstGeom prst="roundRect">
            <a:avLst>
              <a:gd name="adj" fmla="val 225049"/>
            </a:avLst>
          </a:prstGeom>
          <a:solidFill>
            <a:srgbClr val="8D2424"/>
          </a:solidFill>
          <a:ln/>
        </p:spPr>
      </p:sp>
      <p:sp>
        <p:nvSpPr>
          <p:cNvPr id="18" name="Shape 14"/>
          <p:cNvSpPr/>
          <p:nvPr/>
        </p:nvSpPr>
        <p:spPr>
          <a:xfrm>
            <a:off x="7085350" y="6262926"/>
            <a:ext cx="459462" cy="459462"/>
          </a:xfrm>
          <a:prstGeom prst="roundRect">
            <a:avLst>
              <a:gd name="adj" fmla="val 20003"/>
            </a:avLst>
          </a:prstGeom>
          <a:solidFill>
            <a:srgbClr val="740B0B"/>
          </a:solidFill>
          <a:ln w="7620">
            <a:solidFill>
              <a:srgbClr val="8D2424"/>
            </a:solidFill>
            <a:prstDash val="solid"/>
          </a:ln>
        </p:spPr>
      </p:sp>
      <p:sp>
        <p:nvSpPr>
          <p:cNvPr id="19" name="Text 15"/>
          <p:cNvSpPr/>
          <p:nvPr/>
        </p:nvSpPr>
        <p:spPr>
          <a:xfrm>
            <a:off x="7173099" y="6291143"/>
            <a:ext cx="283964" cy="403027"/>
          </a:xfrm>
          <a:prstGeom prst="rect">
            <a:avLst/>
          </a:prstGeom>
          <a:noFill/>
          <a:ln/>
        </p:spPr>
        <p:txBody>
          <a:bodyPr wrap="none" rtlCol="0" anchor="t"/>
          <a:lstStyle/>
          <a:p>
            <a:pPr marL="0" indent="0" algn="ctr">
              <a:lnSpc>
                <a:spcPts val="3174"/>
              </a:lnSpc>
              <a:buNone/>
            </a:pPr>
            <a:r>
              <a:rPr lang="en-US" sz="2539" dirty="0">
                <a:solidFill>
                  <a:srgbClr val="FFE5E5"/>
                </a:solidFill>
                <a:latin typeface="Dela Gothic One" pitchFamily="34" charset="0"/>
                <a:ea typeface="Dela Gothic One" pitchFamily="34" charset="-122"/>
                <a:cs typeface="Dela Gothic One" pitchFamily="34" charset="-120"/>
              </a:rPr>
              <a:t>3</a:t>
            </a:r>
            <a:endParaRPr lang="en-US" sz="2539" dirty="0"/>
          </a:p>
        </p:txBody>
      </p:sp>
      <p:sp>
        <p:nvSpPr>
          <p:cNvPr id="20" name="Text 16"/>
          <p:cNvSpPr/>
          <p:nvPr/>
        </p:nvSpPr>
        <p:spPr>
          <a:xfrm>
            <a:off x="3504605" y="6237446"/>
            <a:ext cx="2687241" cy="335875"/>
          </a:xfrm>
          <a:prstGeom prst="rect">
            <a:avLst/>
          </a:prstGeom>
          <a:noFill/>
          <a:ln/>
        </p:spPr>
        <p:txBody>
          <a:bodyPr wrap="none" rtlCol="0" anchor="t"/>
          <a:lstStyle/>
          <a:p>
            <a:pPr marL="0" indent="0" algn="r">
              <a:lnSpc>
                <a:spcPts val="2645"/>
              </a:lnSpc>
              <a:buNone/>
            </a:pPr>
            <a:r>
              <a:rPr lang="en-US" sz="2116" dirty="0">
                <a:solidFill>
                  <a:srgbClr val="FFE5E5"/>
                </a:solidFill>
                <a:latin typeface="Dela Gothic One" pitchFamily="34" charset="0"/>
                <a:ea typeface="Dela Gothic One" pitchFamily="34" charset="-122"/>
                <a:cs typeface="Dela Gothic One" pitchFamily="34" charset="-120"/>
              </a:rPr>
              <a:t>Taste Town</a:t>
            </a:r>
            <a:endParaRPr lang="en-US" sz="2116" dirty="0"/>
          </a:p>
        </p:txBody>
      </p:sp>
      <p:sp>
        <p:nvSpPr>
          <p:cNvPr id="21" name="Text 17"/>
          <p:cNvSpPr/>
          <p:nvPr/>
        </p:nvSpPr>
        <p:spPr>
          <a:xfrm>
            <a:off x="2209324" y="6695837"/>
            <a:ext cx="3982522" cy="306229"/>
          </a:xfrm>
          <a:prstGeom prst="rect">
            <a:avLst/>
          </a:prstGeom>
          <a:noFill/>
          <a:ln/>
        </p:spPr>
        <p:txBody>
          <a:bodyPr wrap="none" rtlCol="0" anchor="t"/>
          <a:lstStyle/>
          <a:p>
            <a:pPr marL="0" indent="0" algn="r">
              <a:lnSpc>
                <a:spcPts val="2412"/>
              </a:lnSpc>
              <a:buNone/>
            </a:pPr>
            <a:r>
              <a:rPr lang="en-US" sz="1608" dirty="0">
                <a:solidFill>
                  <a:srgbClr val="FFE5E5"/>
                </a:solidFill>
                <a:latin typeface="DM Sans" pitchFamily="34" charset="0"/>
                <a:ea typeface="DM Sans" pitchFamily="34" charset="-122"/>
                <a:cs typeface="DM Sans" pitchFamily="34" charset="-120"/>
              </a:rPr>
              <a:t>Tacos and Sushi.</a:t>
            </a:r>
            <a:endParaRPr lang="en-US" sz="1608"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1760220" y="2389108"/>
            <a:ext cx="6266974" cy="730806"/>
          </a:xfrm>
          <a:prstGeom prst="rect">
            <a:avLst/>
          </a:prstGeom>
          <a:noFill/>
          <a:ln/>
        </p:spPr>
        <p:txBody>
          <a:bodyPr wrap="none" rtlCol="0" anchor="t"/>
          <a:lstStyle/>
          <a:p>
            <a:pPr marL="0" indent="0">
              <a:lnSpc>
                <a:spcPts val="5755"/>
              </a:lnSpc>
              <a:buNone/>
            </a:pPr>
            <a:r>
              <a:rPr lang="en-US" sz="4604" dirty="0">
                <a:solidFill>
                  <a:srgbClr val="FAEBEB"/>
                </a:solidFill>
                <a:latin typeface="Dela Gothic One" pitchFamily="34" charset="0"/>
                <a:ea typeface="Dela Gothic One" pitchFamily="34" charset="-122"/>
                <a:cs typeface="Dela Gothic One" pitchFamily="34" charset="-120"/>
              </a:rPr>
              <a:t>Add Items to Cart</a:t>
            </a:r>
            <a:endParaRPr lang="en-US" sz="4604" dirty="0"/>
          </a:p>
        </p:txBody>
      </p:sp>
      <p:pic>
        <p:nvPicPr>
          <p:cNvPr id="5" name="Image 1" descr="preencoded.png"/>
          <p:cNvPicPr>
            <a:picLocks noChangeAspect="1"/>
          </p:cNvPicPr>
          <p:nvPr/>
        </p:nvPicPr>
        <p:blipFill>
          <a:blip r:embed="rId4"/>
          <a:stretch>
            <a:fillRect/>
          </a:stretch>
        </p:blipFill>
        <p:spPr>
          <a:xfrm>
            <a:off x="1760220" y="3564255"/>
            <a:ext cx="555427" cy="555427"/>
          </a:xfrm>
          <a:prstGeom prst="rect">
            <a:avLst/>
          </a:prstGeom>
        </p:spPr>
      </p:pic>
      <p:sp>
        <p:nvSpPr>
          <p:cNvPr id="6" name="Text 2"/>
          <p:cNvSpPr/>
          <p:nvPr/>
        </p:nvSpPr>
        <p:spPr>
          <a:xfrm>
            <a:off x="1760220" y="4341852"/>
            <a:ext cx="2527459" cy="365522"/>
          </a:xfrm>
          <a:prstGeom prst="rect">
            <a:avLst/>
          </a:prstGeom>
          <a:noFill/>
          <a:ln/>
        </p:spPr>
        <p:txBody>
          <a:bodyPr wrap="none" rtlCol="0" anchor="t"/>
          <a:lstStyle/>
          <a:p>
            <a:pPr marL="0" indent="0" algn="l">
              <a:lnSpc>
                <a:spcPts val="2878"/>
              </a:lnSpc>
              <a:buNone/>
            </a:pPr>
            <a:r>
              <a:rPr lang="en-US" sz="2302" dirty="0">
                <a:solidFill>
                  <a:srgbClr val="FFE5E5"/>
                </a:solidFill>
                <a:latin typeface="Dela Gothic One" pitchFamily="34" charset="0"/>
                <a:ea typeface="Dela Gothic One" pitchFamily="34" charset="-122"/>
                <a:cs typeface="Dela Gothic One" pitchFamily="34" charset="-120"/>
              </a:rPr>
              <a:t>Add to Cart</a:t>
            </a:r>
            <a:endParaRPr lang="en-US" sz="2302" dirty="0"/>
          </a:p>
        </p:txBody>
      </p:sp>
      <p:sp>
        <p:nvSpPr>
          <p:cNvPr id="7" name="Text 3"/>
          <p:cNvSpPr/>
          <p:nvPr/>
        </p:nvSpPr>
        <p:spPr>
          <a:xfrm>
            <a:off x="1760220" y="4840605"/>
            <a:ext cx="2527459" cy="999768"/>
          </a:xfrm>
          <a:prstGeom prst="rect">
            <a:avLst/>
          </a:prstGeom>
          <a:noFill/>
          <a:ln/>
        </p:spPr>
        <p:txBody>
          <a:bodyPr wrap="square" rtlCol="0" anchor="t"/>
          <a:lstStyle/>
          <a:p>
            <a:pPr marL="0" indent="0" algn="l">
              <a:lnSpc>
                <a:spcPts val="2624"/>
              </a:lnSpc>
              <a:buNone/>
            </a:pPr>
            <a:r>
              <a:rPr lang="en-US" sz="1750" dirty="0">
                <a:solidFill>
                  <a:srgbClr val="FFE5E5"/>
                </a:solidFill>
                <a:latin typeface="DM Sans" pitchFamily="34" charset="0"/>
                <a:ea typeface="DM Sans" pitchFamily="34" charset="-122"/>
                <a:cs typeface="DM Sans" pitchFamily="34" charset="-120"/>
              </a:rPr>
              <a:t>Select your desired items and add them to your order.</a:t>
            </a:r>
            <a:endParaRPr lang="en-US" sz="1750" dirty="0"/>
          </a:p>
        </p:txBody>
      </p:sp>
      <p:pic>
        <p:nvPicPr>
          <p:cNvPr id="8" name="Image 2" descr="preencoded.png"/>
          <p:cNvPicPr>
            <a:picLocks noChangeAspect="1"/>
          </p:cNvPicPr>
          <p:nvPr/>
        </p:nvPicPr>
        <p:blipFill>
          <a:blip r:embed="rId5"/>
          <a:stretch>
            <a:fillRect/>
          </a:stretch>
        </p:blipFill>
        <p:spPr>
          <a:xfrm>
            <a:off x="4620935" y="3564255"/>
            <a:ext cx="555427" cy="555427"/>
          </a:xfrm>
          <a:prstGeom prst="rect">
            <a:avLst/>
          </a:prstGeom>
        </p:spPr>
      </p:pic>
      <p:sp>
        <p:nvSpPr>
          <p:cNvPr id="9" name="Text 4"/>
          <p:cNvSpPr/>
          <p:nvPr/>
        </p:nvSpPr>
        <p:spPr>
          <a:xfrm>
            <a:off x="4620935" y="4341852"/>
            <a:ext cx="2527578" cy="365522"/>
          </a:xfrm>
          <a:prstGeom prst="rect">
            <a:avLst/>
          </a:prstGeom>
          <a:noFill/>
          <a:ln/>
        </p:spPr>
        <p:txBody>
          <a:bodyPr wrap="none" rtlCol="0" anchor="t"/>
          <a:lstStyle/>
          <a:p>
            <a:pPr marL="0" indent="0" algn="l">
              <a:lnSpc>
                <a:spcPts val="2878"/>
              </a:lnSpc>
              <a:buNone/>
            </a:pPr>
            <a:r>
              <a:rPr lang="en-US" sz="2302" dirty="0">
                <a:solidFill>
                  <a:srgbClr val="FFE5E5"/>
                </a:solidFill>
                <a:latin typeface="Dela Gothic One" pitchFamily="34" charset="0"/>
                <a:ea typeface="Dela Gothic One" pitchFamily="34" charset="-122"/>
                <a:cs typeface="Dela Gothic One" pitchFamily="34" charset="-120"/>
              </a:rPr>
              <a:t>Quantity</a:t>
            </a:r>
            <a:endParaRPr lang="en-US" sz="2302" dirty="0"/>
          </a:p>
        </p:txBody>
      </p:sp>
      <p:sp>
        <p:nvSpPr>
          <p:cNvPr id="10" name="Text 5"/>
          <p:cNvSpPr/>
          <p:nvPr/>
        </p:nvSpPr>
        <p:spPr>
          <a:xfrm>
            <a:off x="4620935" y="4840605"/>
            <a:ext cx="2527578" cy="999768"/>
          </a:xfrm>
          <a:prstGeom prst="rect">
            <a:avLst/>
          </a:prstGeom>
          <a:noFill/>
          <a:ln/>
        </p:spPr>
        <p:txBody>
          <a:bodyPr wrap="square" rtlCol="0" anchor="t"/>
          <a:lstStyle/>
          <a:p>
            <a:pPr marL="0" indent="0" algn="l">
              <a:lnSpc>
                <a:spcPts val="2624"/>
              </a:lnSpc>
              <a:buNone/>
            </a:pPr>
            <a:r>
              <a:rPr lang="en-US" sz="1750" dirty="0">
                <a:solidFill>
                  <a:srgbClr val="FFE5E5"/>
                </a:solidFill>
                <a:latin typeface="DM Sans" pitchFamily="34" charset="0"/>
                <a:ea typeface="DM Sans" pitchFamily="34" charset="-122"/>
                <a:cs typeface="DM Sans" pitchFamily="34" charset="-120"/>
              </a:rPr>
              <a:t>Adjust the quantity of each item to match your preferences.</a:t>
            </a:r>
            <a:endParaRPr lang="en-US" sz="1750" dirty="0"/>
          </a:p>
        </p:txBody>
      </p:sp>
      <p:pic>
        <p:nvPicPr>
          <p:cNvPr id="11" name="Image 3" descr="preencoded.png"/>
          <p:cNvPicPr>
            <a:picLocks noChangeAspect="1"/>
          </p:cNvPicPr>
          <p:nvPr/>
        </p:nvPicPr>
        <p:blipFill>
          <a:blip r:embed="rId6"/>
          <a:stretch>
            <a:fillRect/>
          </a:stretch>
        </p:blipFill>
        <p:spPr>
          <a:xfrm>
            <a:off x="7481768" y="3564255"/>
            <a:ext cx="555427" cy="555427"/>
          </a:xfrm>
          <a:prstGeom prst="rect">
            <a:avLst/>
          </a:prstGeom>
        </p:spPr>
      </p:pic>
      <p:sp>
        <p:nvSpPr>
          <p:cNvPr id="12" name="Text 6"/>
          <p:cNvSpPr/>
          <p:nvPr/>
        </p:nvSpPr>
        <p:spPr>
          <a:xfrm>
            <a:off x="7481768" y="4341852"/>
            <a:ext cx="2527578" cy="365522"/>
          </a:xfrm>
          <a:prstGeom prst="rect">
            <a:avLst/>
          </a:prstGeom>
          <a:noFill/>
          <a:ln/>
        </p:spPr>
        <p:txBody>
          <a:bodyPr wrap="none" rtlCol="0" anchor="t"/>
          <a:lstStyle/>
          <a:p>
            <a:pPr marL="0" indent="0" algn="l">
              <a:lnSpc>
                <a:spcPts val="2878"/>
              </a:lnSpc>
              <a:buNone/>
            </a:pPr>
            <a:r>
              <a:rPr lang="en-US" sz="2302" dirty="0">
                <a:solidFill>
                  <a:srgbClr val="FFE5E5"/>
                </a:solidFill>
                <a:latin typeface="Dela Gothic One" pitchFamily="34" charset="0"/>
                <a:ea typeface="Dela Gothic One" pitchFamily="34" charset="-122"/>
                <a:cs typeface="Dela Gothic One" pitchFamily="34" charset="-120"/>
              </a:rPr>
              <a:t>Total</a:t>
            </a:r>
            <a:endParaRPr lang="en-US" sz="2302" dirty="0"/>
          </a:p>
        </p:txBody>
      </p:sp>
      <p:sp>
        <p:nvSpPr>
          <p:cNvPr id="13" name="Text 7"/>
          <p:cNvSpPr/>
          <p:nvPr/>
        </p:nvSpPr>
        <p:spPr>
          <a:xfrm>
            <a:off x="7481768" y="4840605"/>
            <a:ext cx="2527578" cy="999768"/>
          </a:xfrm>
          <a:prstGeom prst="rect">
            <a:avLst/>
          </a:prstGeom>
          <a:noFill/>
          <a:ln/>
        </p:spPr>
        <p:txBody>
          <a:bodyPr wrap="square" rtlCol="0" anchor="t"/>
          <a:lstStyle/>
          <a:p>
            <a:pPr marL="0" indent="0" algn="l">
              <a:lnSpc>
                <a:spcPts val="2624"/>
              </a:lnSpc>
              <a:buNone/>
            </a:pPr>
            <a:r>
              <a:rPr lang="en-US" sz="1750" dirty="0">
                <a:solidFill>
                  <a:srgbClr val="FFE5E5"/>
                </a:solidFill>
                <a:latin typeface="DM Sans" pitchFamily="34" charset="0"/>
                <a:ea typeface="DM Sans" pitchFamily="34" charset="-122"/>
                <a:cs typeface="DM Sans" pitchFamily="34" charset="-120"/>
              </a:rPr>
              <a:t>View the total cost of your order before proceeding to checkout.</a:t>
            </a:r>
            <a:endParaRPr lang="en-US" sz="1750" dirty="0"/>
          </a:p>
        </p:txBody>
      </p:sp>
      <p:pic>
        <p:nvPicPr>
          <p:cNvPr id="14" name="Image 4" descr="preencoded.png"/>
          <p:cNvPicPr>
            <a:picLocks noChangeAspect="1"/>
          </p:cNvPicPr>
          <p:nvPr/>
        </p:nvPicPr>
        <p:blipFill>
          <a:blip r:embed="rId7"/>
          <a:stretch>
            <a:fillRect/>
          </a:stretch>
        </p:blipFill>
        <p:spPr>
          <a:xfrm>
            <a:off x="10342602" y="3564255"/>
            <a:ext cx="555427" cy="555427"/>
          </a:xfrm>
          <a:prstGeom prst="rect">
            <a:avLst/>
          </a:prstGeom>
        </p:spPr>
      </p:pic>
      <p:sp>
        <p:nvSpPr>
          <p:cNvPr id="15" name="Text 8"/>
          <p:cNvSpPr/>
          <p:nvPr/>
        </p:nvSpPr>
        <p:spPr>
          <a:xfrm>
            <a:off x="10342602" y="4341852"/>
            <a:ext cx="2527578" cy="365522"/>
          </a:xfrm>
          <a:prstGeom prst="rect">
            <a:avLst/>
          </a:prstGeom>
          <a:noFill/>
          <a:ln/>
        </p:spPr>
        <p:txBody>
          <a:bodyPr wrap="none" rtlCol="0" anchor="t"/>
          <a:lstStyle/>
          <a:p>
            <a:pPr marL="0" indent="0" algn="l">
              <a:lnSpc>
                <a:spcPts val="2878"/>
              </a:lnSpc>
              <a:buNone/>
            </a:pPr>
            <a:r>
              <a:rPr lang="en-US" sz="2302" dirty="0">
                <a:solidFill>
                  <a:srgbClr val="FFE5E5"/>
                </a:solidFill>
                <a:latin typeface="Dela Gothic One" pitchFamily="34" charset="0"/>
                <a:ea typeface="Dela Gothic One" pitchFamily="34" charset="-122"/>
                <a:cs typeface="Dela Gothic One" pitchFamily="34" charset="-120"/>
              </a:rPr>
              <a:t>Proceed</a:t>
            </a:r>
            <a:endParaRPr lang="en-US" sz="2302" dirty="0"/>
          </a:p>
        </p:txBody>
      </p:sp>
      <p:sp>
        <p:nvSpPr>
          <p:cNvPr id="16" name="Text 9"/>
          <p:cNvSpPr/>
          <p:nvPr/>
        </p:nvSpPr>
        <p:spPr>
          <a:xfrm>
            <a:off x="10342602" y="4840605"/>
            <a:ext cx="2527578" cy="999768"/>
          </a:xfrm>
          <a:prstGeom prst="rect">
            <a:avLst/>
          </a:prstGeom>
          <a:noFill/>
          <a:ln/>
        </p:spPr>
        <p:txBody>
          <a:bodyPr wrap="square" rtlCol="0" anchor="t"/>
          <a:lstStyle/>
          <a:p>
            <a:pPr marL="0" indent="0" algn="l">
              <a:lnSpc>
                <a:spcPts val="2624"/>
              </a:lnSpc>
              <a:buNone/>
            </a:pPr>
            <a:r>
              <a:rPr lang="en-US" sz="1750" dirty="0">
                <a:solidFill>
                  <a:srgbClr val="FFE5E5"/>
                </a:solidFill>
                <a:latin typeface="DM Sans" pitchFamily="34" charset="0"/>
                <a:ea typeface="DM Sans" pitchFamily="34" charset="-122"/>
                <a:cs typeface="DM Sans" pitchFamily="34" charset="-120"/>
              </a:rPr>
              <a:t>Click the checkout button to finalize your order.</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Shape 1"/>
          <p:cNvSpPr/>
          <p:nvPr/>
        </p:nvSpPr>
        <p:spPr>
          <a:xfrm>
            <a:off x="0" y="0"/>
            <a:ext cx="14630400" cy="8229600"/>
          </a:xfrm>
          <a:prstGeom prst="rect">
            <a:avLst/>
          </a:prstGeom>
          <a:solidFill>
            <a:srgbClr val="E5E0DF"/>
          </a:solidFill>
          <a:ln/>
        </p:spPr>
      </p:sp>
      <p:pic>
        <p:nvPicPr>
          <p:cNvPr id="5"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6" name="Text 2"/>
          <p:cNvSpPr/>
          <p:nvPr/>
        </p:nvSpPr>
        <p:spPr>
          <a:xfrm>
            <a:off x="1760220" y="2278023"/>
            <a:ext cx="5847278" cy="730806"/>
          </a:xfrm>
          <a:prstGeom prst="rect">
            <a:avLst/>
          </a:prstGeom>
          <a:noFill/>
          <a:ln/>
        </p:spPr>
        <p:txBody>
          <a:bodyPr wrap="none" rtlCol="0" anchor="t"/>
          <a:lstStyle/>
          <a:p>
            <a:pPr marL="0" indent="0">
              <a:lnSpc>
                <a:spcPts val="5755"/>
              </a:lnSpc>
              <a:buNone/>
            </a:pPr>
            <a:r>
              <a:rPr lang="en-US" sz="4604" dirty="0">
                <a:solidFill>
                  <a:srgbClr val="FAEBEB"/>
                </a:solidFill>
                <a:latin typeface="Dela Gothic One" pitchFamily="34" charset="0"/>
                <a:ea typeface="Dela Gothic One" pitchFamily="34" charset="-122"/>
                <a:cs typeface="Dela Gothic One" pitchFamily="34" charset="-120"/>
              </a:rPr>
              <a:t>Cancel Order</a:t>
            </a:r>
            <a:endParaRPr lang="en-US" sz="4604" dirty="0"/>
          </a:p>
        </p:txBody>
      </p:sp>
      <p:pic>
        <p:nvPicPr>
          <p:cNvPr id="7" name="Image 2" descr="preencoded.png"/>
          <p:cNvPicPr>
            <a:picLocks noChangeAspect="1"/>
          </p:cNvPicPr>
          <p:nvPr/>
        </p:nvPicPr>
        <p:blipFill>
          <a:blip r:embed="rId5"/>
          <a:stretch>
            <a:fillRect/>
          </a:stretch>
        </p:blipFill>
        <p:spPr>
          <a:xfrm>
            <a:off x="1760220" y="3342084"/>
            <a:ext cx="5554980" cy="888682"/>
          </a:xfrm>
          <a:prstGeom prst="rect">
            <a:avLst/>
          </a:prstGeom>
        </p:spPr>
      </p:pic>
      <p:sp>
        <p:nvSpPr>
          <p:cNvPr id="8" name="Text 3"/>
          <p:cNvSpPr/>
          <p:nvPr/>
        </p:nvSpPr>
        <p:spPr>
          <a:xfrm>
            <a:off x="1982391" y="4564023"/>
            <a:ext cx="2923580" cy="365522"/>
          </a:xfrm>
          <a:prstGeom prst="rect">
            <a:avLst/>
          </a:prstGeom>
          <a:noFill/>
          <a:ln/>
        </p:spPr>
        <p:txBody>
          <a:bodyPr wrap="none" rtlCol="0" anchor="t"/>
          <a:lstStyle/>
          <a:p>
            <a:pPr marL="0" indent="0" algn="l">
              <a:lnSpc>
                <a:spcPts val="2878"/>
              </a:lnSpc>
              <a:buNone/>
            </a:pPr>
            <a:r>
              <a:rPr lang="en-US" sz="2302" dirty="0">
                <a:solidFill>
                  <a:srgbClr val="FFE5E5"/>
                </a:solidFill>
                <a:latin typeface="Dela Gothic One" pitchFamily="34" charset="0"/>
                <a:ea typeface="Dela Gothic One" pitchFamily="34" charset="-122"/>
                <a:cs typeface="Dela Gothic One" pitchFamily="34" charset="-120"/>
              </a:rPr>
              <a:t>View Cart</a:t>
            </a:r>
            <a:endParaRPr lang="en-US" sz="2302" dirty="0"/>
          </a:p>
        </p:txBody>
      </p:sp>
      <p:sp>
        <p:nvSpPr>
          <p:cNvPr id="9" name="Text 4"/>
          <p:cNvSpPr/>
          <p:nvPr/>
        </p:nvSpPr>
        <p:spPr>
          <a:xfrm>
            <a:off x="1982391" y="5062776"/>
            <a:ext cx="5110639" cy="666512"/>
          </a:xfrm>
          <a:prstGeom prst="rect">
            <a:avLst/>
          </a:prstGeom>
          <a:noFill/>
          <a:ln/>
        </p:spPr>
        <p:txBody>
          <a:bodyPr wrap="square" rtlCol="0" anchor="t"/>
          <a:lstStyle/>
          <a:p>
            <a:pPr marL="0" indent="0" algn="l">
              <a:lnSpc>
                <a:spcPts val="2624"/>
              </a:lnSpc>
              <a:buNone/>
            </a:pPr>
            <a:r>
              <a:rPr lang="en-US" sz="1750" dirty="0">
                <a:solidFill>
                  <a:srgbClr val="FFE5E5"/>
                </a:solidFill>
                <a:latin typeface="DM Sans" pitchFamily="34" charset="0"/>
                <a:ea typeface="DM Sans" pitchFamily="34" charset="-122"/>
                <a:cs typeface="DM Sans" pitchFamily="34" charset="-120"/>
              </a:rPr>
              <a:t>Carefully review the items in your cart before deciding to cancel.</a:t>
            </a:r>
            <a:endParaRPr lang="en-US" sz="1750" dirty="0"/>
          </a:p>
        </p:txBody>
      </p:sp>
      <p:pic>
        <p:nvPicPr>
          <p:cNvPr id="10" name="Image 3" descr="preencoded.png"/>
          <p:cNvPicPr>
            <a:picLocks noChangeAspect="1"/>
          </p:cNvPicPr>
          <p:nvPr/>
        </p:nvPicPr>
        <p:blipFill>
          <a:blip r:embed="rId6"/>
          <a:stretch>
            <a:fillRect/>
          </a:stretch>
        </p:blipFill>
        <p:spPr>
          <a:xfrm>
            <a:off x="7315200" y="3342084"/>
            <a:ext cx="5554980" cy="888682"/>
          </a:xfrm>
          <a:prstGeom prst="rect">
            <a:avLst/>
          </a:prstGeom>
        </p:spPr>
      </p:pic>
      <p:sp>
        <p:nvSpPr>
          <p:cNvPr id="11" name="Text 5"/>
          <p:cNvSpPr/>
          <p:nvPr/>
        </p:nvSpPr>
        <p:spPr>
          <a:xfrm>
            <a:off x="7537371" y="4564023"/>
            <a:ext cx="3666411" cy="365522"/>
          </a:xfrm>
          <a:prstGeom prst="rect">
            <a:avLst/>
          </a:prstGeom>
          <a:noFill/>
          <a:ln/>
        </p:spPr>
        <p:txBody>
          <a:bodyPr wrap="none" rtlCol="0" anchor="t"/>
          <a:lstStyle/>
          <a:p>
            <a:pPr marL="0" indent="0" algn="l">
              <a:lnSpc>
                <a:spcPts val="2878"/>
              </a:lnSpc>
              <a:buNone/>
            </a:pPr>
            <a:r>
              <a:rPr lang="en-US" sz="2302" dirty="0">
                <a:solidFill>
                  <a:srgbClr val="FFE5E5"/>
                </a:solidFill>
                <a:latin typeface="Dela Gothic One" pitchFamily="34" charset="0"/>
                <a:ea typeface="Dela Gothic One" pitchFamily="34" charset="-122"/>
                <a:cs typeface="Dela Gothic One" pitchFamily="34" charset="-120"/>
              </a:rPr>
              <a:t>Confirm Cancellation</a:t>
            </a:r>
            <a:endParaRPr lang="en-US" sz="2302" dirty="0"/>
          </a:p>
        </p:txBody>
      </p:sp>
      <p:sp>
        <p:nvSpPr>
          <p:cNvPr id="12" name="Text 6"/>
          <p:cNvSpPr/>
          <p:nvPr/>
        </p:nvSpPr>
        <p:spPr>
          <a:xfrm>
            <a:off x="7537371" y="5062776"/>
            <a:ext cx="5110639" cy="666512"/>
          </a:xfrm>
          <a:prstGeom prst="rect">
            <a:avLst/>
          </a:prstGeom>
          <a:noFill/>
          <a:ln/>
        </p:spPr>
        <p:txBody>
          <a:bodyPr wrap="square" rtlCol="0" anchor="t"/>
          <a:lstStyle/>
          <a:p>
            <a:pPr marL="0" indent="0" algn="l">
              <a:lnSpc>
                <a:spcPts val="2624"/>
              </a:lnSpc>
              <a:buNone/>
            </a:pPr>
            <a:r>
              <a:rPr lang="en-US" sz="1750" dirty="0">
                <a:solidFill>
                  <a:srgbClr val="FFE5E5"/>
                </a:solidFill>
                <a:latin typeface="DM Sans" pitchFamily="34" charset="0"/>
                <a:ea typeface="DM Sans" pitchFamily="34" charset="-122"/>
                <a:cs typeface="DM Sans" pitchFamily="34" charset="-120"/>
              </a:rPr>
              <a:t>Confirm your decision to cancel the order to proceed.</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1760220" y="1930598"/>
            <a:ext cx="5847278" cy="730806"/>
          </a:xfrm>
          <a:prstGeom prst="rect">
            <a:avLst/>
          </a:prstGeom>
          <a:noFill/>
          <a:ln/>
        </p:spPr>
        <p:txBody>
          <a:bodyPr wrap="none" rtlCol="0" anchor="t"/>
          <a:lstStyle/>
          <a:p>
            <a:pPr marL="0" indent="0">
              <a:lnSpc>
                <a:spcPts val="5755"/>
              </a:lnSpc>
              <a:buNone/>
            </a:pPr>
            <a:r>
              <a:rPr lang="en-US" sz="4604" dirty="0">
                <a:solidFill>
                  <a:srgbClr val="FAEBEB"/>
                </a:solidFill>
                <a:latin typeface="Dela Gothic One" pitchFamily="34" charset="0"/>
                <a:ea typeface="Dela Gothic One" pitchFamily="34" charset="-122"/>
                <a:cs typeface="Dela Gothic One" pitchFamily="34" charset="-120"/>
              </a:rPr>
              <a:t>Key Features</a:t>
            </a:r>
            <a:endParaRPr lang="en-US" sz="4604" dirty="0"/>
          </a:p>
        </p:txBody>
      </p:sp>
      <p:sp>
        <p:nvSpPr>
          <p:cNvPr id="5" name="Shape 2"/>
          <p:cNvSpPr/>
          <p:nvPr/>
        </p:nvSpPr>
        <p:spPr>
          <a:xfrm>
            <a:off x="1760220" y="3105745"/>
            <a:ext cx="11109960" cy="3193137"/>
          </a:xfrm>
          <a:prstGeom prst="roundRect">
            <a:avLst>
              <a:gd name="adj" fmla="val 3131"/>
            </a:avLst>
          </a:prstGeom>
          <a:noFill/>
          <a:ln w="7620">
            <a:solidFill>
              <a:srgbClr val="FFFFFF">
                <a:alpha val="24000"/>
              </a:srgbClr>
            </a:solidFill>
            <a:prstDash val="solid"/>
          </a:ln>
        </p:spPr>
      </p:sp>
      <p:sp>
        <p:nvSpPr>
          <p:cNvPr id="6" name="Shape 3"/>
          <p:cNvSpPr/>
          <p:nvPr/>
        </p:nvSpPr>
        <p:spPr>
          <a:xfrm>
            <a:off x="1767840" y="3113365"/>
            <a:ext cx="11094720" cy="948214"/>
          </a:xfrm>
          <a:prstGeom prst="rect">
            <a:avLst/>
          </a:prstGeom>
          <a:solidFill>
            <a:srgbClr val="FFFFFF">
              <a:alpha val="4000"/>
            </a:srgbClr>
          </a:solidFill>
          <a:ln/>
        </p:spPr>
      </p:sp>
      <p:sp>
        <p:nvSpPr>
          <p:cNvPr id="7" name="Text 4"/>
          <p:cNvSpPr/>
          <p:nvPr/>
        </p:nvSpPr>
        <p:spPr>
          <a:xfrm>
            <a:off x="1990011" y="3254216"/>
            <a:ext cx="5099209" cy="333256"/>
          </a:xfrm>
          <a:prstGeom prst="rect">
            <a:avLst/>
          </a:prstGeom>
          <a:noFill/>
          <a:ln/>
        </p:spPr>
        <p:txBody>
          <a:bodyPr wrap="none" rtlCol="0" anchor="t"/>
          <a:lstStyle/>
          <a:p>
            <a:pPr marL="0" indent="0">
              <a:lnSpc>
                <a:spcPts val="2624"/>
              </a:lnSpc>
              <a:buNone/>
            </a:pPr>
            <a:r>
              <a:rPr lang="en-US" sz="1750" dirty="0">
                <a:solidFill>
                  <a:srgbClr val="FFE5E5"/>
                </a:solidFill>
                <a:latin typeface="DM Sans" pitchFamily="34" charset="0"/>
                <a:ea typeface="DM Sans" pitchFamily="34" charset="-122"/>
                <a:cs typeface="DM Sans" pitchFamily="34" charset="-120"/>
              </a:rPr>
              <a:t>CRUD</a:t>
            </a:r>
            <a:endParaRPr lang="en-US" sz="1750" dirty="0"/>
          </a:p>
        </p:txBody>
      </p:sp>
      <p:sp>
        <p:nvSpPr>
          <p:cNvPr id="8" name="Text 5"/>
          <p:cNvSpPr/>
          <p:nvPr/>
        </p:nvSpPr>
        <p:spPr>
          <a:xfrm>
            <a:off x="7541181" y="3254216"/>
            <a:ext cx="5099209" cy="666512"/>
          </a:xfrm>
          <a:prstGeom prst="rect">
            <a:avLst/>
          </a:prstGeom>
          <a:noFill/>
          <a:ln/>
        </p:spPr>
        <p:txBody>
          <a:bodyPr wrap="square" rtlCol="0" anchor="t"/>
          <a:lstStyle/>
          <a:p>
            <a:pPr marL="0" indent="0">
              <a:lnSpc>
                <a:spcPts val="2624"/>
              </a:lnSpc>
              <a:buNone/>
            </a:pPr>
            <a:r>
              <a:rPr lang="en-US" sz="1750" dirty="0">
                <a:solidFill>
                  <a:srgbClr val="FFE5E5"/>
                </a:solidFill>
                <a:latin typeface="DM Sans" pitchFamily="34" charset="0"/>
                <a:ea typeface="DM Sans" pitchFamily="34" charset="-122"/>
                <a:cs typeface="DM Sans" pitchFamily="34" charset="-120"/>
              </a:rPr>
              <a:t>Create, Read, Update, and Delete operations for managing orders and user data.</a:t>
            </a:r>
            <a:endParaRPr lang="en-US" sz="1750" dirty="0"/>
          </a:p>
        </p:txBody>
      </p:sp>
      <p:sp>
        <p:nvSpPr>
          <p:cNvPr id="9" name="Shape 6"/>
          <p:cNvSpPr/>
          <p:nvPr/>
        </p:nvSpPr>
        <p:spPr>
          <a:xfrm>
            <a:off x="1767840" y="4061579"/>
            <a:ext cx="11094720" cy="1281470"/>
          </a:xfrm>
          <a:prstGeom prst="rect">
            <a:avLst/>
          </a:prstGeom>
          <a:solidFill>
            <a:srgbClr val="000000">
              <a:alpha val="4000"/>
            </a:srgbClr>
          </a:solidFill>
          <a:ln/>
        </p:spPr>
      </p:sp>
      <p:sp>
        <p:nvSpPr>
          <p:cNvPr id="10" name="Text 7"/>
          <p:cNvSpPr/>
          <p:nvPr/>
        </p:nvSpPr>
        <p:spPr>
          <a:xfrm>
            <a:off x="1990011" y="4202430"/>
            <a:ext cx="5099209" cy="333256"/>
          </a:xfrm>
          <a:prstGeom prst="rect">
            <a:avLst/>
          </a:prstGeom>
          <a:noFill/>
          <a:ln/>
        </p:spPr>
        <p:txBody>
          <a:bodyPr wrap="none" rtlCol="0" anchor="t"/>
          <a:lstStyle/>
          <a:p>
            <a:pPr marL="0" indent="0">
              <a:lnSpc>
                <a:spcPts val="2624"/>
              </a:lnSpc>
              <a:buNone/>
            </a:pPr>
            <a:r>
              <a:rPr lang="en-US" sz="1750" dirty="0">
                <a:solidFill>
                  <a:srgbClr val="FFE5E5"/>
                </a:solidFill>
                <a:latin typeface="DM Sans" pitchFamily="34" charset="0"/>
                <a:ea typeface="DM Sans" pitchFamily="34" charset="-122"/>
                <a:cs typeface="DM Sans" pitchFamily="34" charset="-120"/>
              </a:rPr>
              <a:t>Abstraction</a:t>
            </a:r>
            <a:endParaRPr lang="en-US" sz="1750" dirty="0"/>
          </a:p>
        </p:txBody>
      </p:sp>
      <p:sp>
        <p:nvSpPr>
          <p:cNvPr id="11" name="Text 8"/>
          <p:cNvSpPr/>
          <p:nvPr/>
        </p:nvSpPr>
        <p:spPr>
          <a:xfrm>
            <a:off x="7541181" y="4202430"/>
            <a:ext cx="5099209" cy="999768"/>
          </a:xfrm>
          <a:prstGeom prst="rect">
            <a:avLst/>
          </a:prstGeom>
          <a:noFill/>
          <a:ln/>
        </p:spPr>
        <p:txBody>
          <a:bodyPr wrap="square" rtlCol="0" anchor="t"/>
          <a:lstStyle/>
          <a:p>
            <a:pPr marL="0" indent="0">
              <a:lnSpc>
                <a:spcPts val="2624"/>
              </a:lnSpc>
              <a:buNone/>
            </a:pPr>
            <a:r>
              <a:rPr lang="en-US" sz="1750" dirty="0">
                <a:solidFill>
                  <a:srgbClr val="FFE5E5"/>
                </a:solidFill>
                <a:latin typeface="DM Sans" pitchFamily="34" charset="0"/>
                <a:ea typeface="DM Sans" pitchFamily="34" charset="-122"/>
                <a:cs typeface="DM Sans" pitchFamily="34" charset="-120"/>
              </a:rPr>
              <a:t>Simplify complex processes by providing a high-level interface for users to interact with the system.</a:t>
            </a:r>
            <a:endParaRPr lang="en-US" sz="1750" dirty="0"/>
          </a:p>
        </p:txBody>
      </p:sp>
      <p:sp>
        <p:nvSpPr>
          <p:cNvPr id="12" name="Shape 9"/>
          <p:cNvSpPr/>
          <p:nvPr/>
        </p:nvSpPr>
        <p:spPr>
          <a:xfrm>
            <a:off x="1767840" y="5343049"/>
            <a:ext cx="11094720" cy="948214"/>
          </a:xfrm>
          <a:prstGeom prst="rect">
            <a:avLst/>
          </a:prstGeom>
          <a:solidFill>
            <a:srgbClr val="FFFFFF">
              <a:alpha val="4000"/>
            </a:srgbClr>
          </a:solidFill>
          <a:ln/>
        </p:spPr>
      </p:sp>
      <p:sp>
        <p:nvSpPr>
          <p:cNvPr id="13" name="Text 10"/>
          <p:cNvSpPr/>
          <p:nvPr/>
        </p:nvSpPr>
        <p:spPr>
          <a:xfrm>
            <a:off x="1990011" y="5483900"/>
            <a:ext cx="5099209" cy="333256"/>
          </a:xfrm>
          <a:prstGeom prst="rect">
            <a:avLst/>
          </a:prstGeom>
          <a:noFill/>
          <a:ln/>
        </p:spPr>
        <p:txBody>
          <a:bodyPr wrap="none" rtlCol="0" anchor="t"/>
          <a:lstStyle/>
          <a:p>
            <a:pPr marL="0" indent="0">
              <a:lnSpc>
                <a:spcPts val="2624"/>
              </a:lnSpc>
              <a:buNone/>
            </a:pPr>
            <a:r>
              <a:rPr lang="en-US" sz="1750" dirty="0">
                <a:solidFill>
                  <a:srgbClr val="FFE5E5"/>
                </a:solidFill>
                <a:latin typeface="DM Sans" pitchFamily="34" charset="0"/>
                <a:ea typeface="DM Sans" pitchFamily="34" charset="-122"/>
                <a:cs typeface="DM Sans" pitchFamily="34" charset="-120"/>
              </a:rPr>
              <a:t>Encapsulation</a:t>
            </a:r>
            <a:endParaRPr lang="en-US" sz="1750" dirty="0"/>
          </a:p>
        </p:txBody>
      </p:sp>
      <p:sp>
        <p:nvSpPr>
          <p:cNvPr id="14" name="Text 11"/>
          <p:cNvSpPr/>
          <p:nvPr/>
        </p:nvSpPr>
        <p:spPr>
          <a:xfrm>
            <a:off x="7541181" y="5483900"/>
            <a:ext cx="5099209" cy="666512"/>
          </a:xfrm>
          <a:prstGeom prst="rect">
            <a:avLst/>
          </a:prstGeom>
          <a:noFill/>
          <a:ln/>
        </p:spPr>
        <p:txBody>
          <a:bodyPr wrap="square" rtlCol="0" anchor="t"/>
          <a:lstStyle/>
          <a:p>
            <a:pPr marL="0" indent="0">
              <a:lnSpc>
                <a:spcPts val="2624"/>
              </a:lnSpc>
              <a:buNone/>
            </a:pPr>
            <a:r>
              <a:rPr lang="en-US" sz="1750" dirty="0">
                <a:solidFill>
                  <a:srgbClr val="FFE5E5"/>
                </a:solidFill>
                <a:latin typeface="DM Sans" pitchFamily="34" charset="0"/>
                <a:ea typeface="DM Sans" pitchFamily="34" charset="-122"/>
                <a:cs typeface="DM Sans" pitchFamily="34" charset="-120"/>
              </a:rPr>
              <a:t>Protect sensitive information and data integrity by encapsulating functionality within the system.</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33699"/>
            <a:ext cx="14630400" cy="8229600"/>
          </a:xfrm>
          <a:prstGeom prst="rect">
            <a:avLst/>
          </a:prstGeom>
          <a:solidFill>
            <a:srgbClr val="0A0A0A">
              <a:alpha val="75000"/>
            </a:srgbClr>
          </a:solidFill>
          <a:ln/>
        </p:spPr>
      </p:sp>
      <p:sp>
        <p:nvSpPr>
          <p:cNvPr id="5" name="Text 1"/>
          <p:cNvSpPr/>
          <p:nvPr/>
        </p:nvSpPr>
        <p:spPr>
          <a:xfrm>
            <a:off x="7504771" y="5428708"/>
            <a:ext cx="9615493" cy="3088888"/>
          </a:xfrm>
          <a:prstGeom prst="rect">
            <a:avLst/>
          </a:prstGeom>
          <a:noFill/>
          <a:ln/>
        </p:spPr>
        <p:txBody>
          <a:bodyPr wrap="square" rtlCol="0" anchor="t"/>
          <a:lstStyle/>
          <a:p>
            <a:pPr marL="0" indent="0">
              <a:lnSpc>
                <a:spcPts val="7942"/>
              </a:lnSpc>
              <a:buNone/>
            </a:pPr>
            <a:r>
              <a:rPr lang="en-US" sz="6354" dirty="0">
                <a:solidFill>
                  <a:srgbClr val="FAEBEB"/>
                </a:solidFill>
                <a:latin typeface="Dela Gothic One" pitchFamily="34" charset="0"/>
                <a:ea typeface="Dela Gothic One" pitchFamily="34" charset="-122"/>
                <a:cs typeface="Dela Gothic One" pitchFamily="34" charset="-120"/>
              </a:rPr>
              <a:t>  </a:t>
            </a:r>
            <a:endParaRPr lang="en-US" sz="6354" dirty="0"/>
          </a:p>
        </p:txBody>
      </p:sp>
      <p:sp>
        <p:nvSpPr>
          <p:cNvPr id="6" name="Text 2"/>
          <p:cNvSpPr/>
          <p:nvPr/>
        </p:nvSpPr>
        <p:spPr>
          <a:xfrm>
            <a:off x="6319599" y="4623435"/>
            <a:ext cx="7477601" cy="1333024"/>
          </a:xfrm>
          <a:prstGeom prst="rect">
            <a:avLst/>
          </a:prstGeom>
          <a:noFill/>
          <a:ln/>
        </p:spPr>
        <p:txBody>
          <a:bodyPr wrap="square" rtlCol="0" anchor="t"/>
          <a:lstStyle/>
          <a:p>
            <a:pPr marL="0" indent="0">
              <a:lnSpc>
                <a:spcPts val="2624"/>
              </a:lnSpc>
              <a:buNone/>
            </a:pPr>
            <a:endParaRPr lang="en-US" sz="1750" dirty="0"/>
          </a:p>
        </p:txBody>
      </p:sp>
      <p:sp>
        <p:nvSpPr>
          <p:cNvPr id="7" name="Rectangle 2">
            <a:extLst>
              <a:ext uri="{FF2B5EF4-FFF2-40B4-BE49-F238E27FC236}">
                <a16:creationId xmlns:a16="http://schemas.microsoft.com/office/drawing/2014/main" id="{7C2C1175-A24F-514E-9E90-791618F22A58}"/>
              </a:ext>
            </a:extLst>
          </p:cNvPr>
          <p:cNvSpPr>
            <a:spLocks noChangeArrowheads="1"/>
          </p:cNvSpPr>
          <p:nvPr/>
        </p:nvSpPr>
        <p:spPr bwMode="auto">
          <a:xfrm>
            <a:off x="3323064" y="2161401"/>
            <a:ext cx="1463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1">
            <a:extLst>
              <a:ext uri="{FF2B5EF4-FFF2-40B4-BE49-F238E27FC236}">
                <a16:creationId xmlns:a16="http://schemas.microsoft.com/office/drawing/2014/main" id="{3BD748B0-8E00-727F-1169-E24B4D5F2E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4129" y="1383031"/>
            <a:ext cx="7477600" cy="5132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457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321</Words>
  <Application>Microsoft Office PowerPoint</Application>
  <PresentationFormat>Custom</PresentationFormat>
  <Paragraphs>69</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Dela Gothic One</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NANDA SAI</dc:creator>
  <cp:lastModifiedBy>NANDASAI CHILUKA</cp:lastModifiedBy>
  <cp:revision>3</cp:revision>
  <dcterms:created xsi:type="dcterms:W3CDTF">2024-06-13T09:40:58Z</dcterms:created>
  <dcterms:modified xsi:type="dcterms:W3CDTF">2024-06-13T09:49:17Z</dcterms:modified>
</cp:coreProperties>
</file>