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10" r:id="rId19"/>
    <p:sldId id="308" r:id="rId20"/>
    <p:sldId id="311" r:id="rId21"/>
    <p:sldId id="312" r:id="rId22"/>
    <p:sldId id="313" r:id="rId23"/>
    <p:sldId id="30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7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 Sales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Case project by : G Nanda Santosh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0">
        <p159:morph option="byObject"/>
      </p:transition>
    </mc:Choice>
    <mc:Fallback xmlns="">
      <p:transition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7231-AAE2-327F-A75B-15E20E2C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7635"/>
            <a:ext cx="10058400" cy="674478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endParaRPr lang="en-IN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D73CDC-930A-2EAA-E9D0-C1AE54427A6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066800" y="5952743"/>
            <a:ext cx="45719" cy="104107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327D46-A897-EF81-B522-8A3B29A0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77" y="1242113"/>
            <a:ext cx="6564980" cy="504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32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DC7C-7C03-75CC-BBF2-847E1971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70" y="876648"/>
            <a:ext cx="10058400" cy="825479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u="sn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Impact of Advertising Medium on Sales</a:t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0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E9C9-430D-DC86-00DA-CE792355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354" y="1910172"/>
            <a:ext cx="10058400" cy="2267545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Using linear regression coefficients, we’ll determine which medium has the most significant impact on sales.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Coefficients reveal the strength of association between each medium and sales.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Ploting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 linear regression line based on Impact of Advertising Medium on Sales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59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63EE-7C5D-A79D-450D-92529491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62" y="751813"/>
            <a:ext cx="10058400" cy="369332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488CB2-E183-53A4-048B-D4EA7139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462" y="568354"/>
            <a:ext cx="10796631" cy="5721292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0" indent="0">
              <a:buNone/>
            </a:pPr>
            <a:endParaRPr lang="en-US" sz="2400" dirty="0"/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A5815D-0E8C-6148-A026-FB2A424C3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89" y="1325460"/>
            <a:ext cx="6157519" cy="47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53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3F98DD-A677-4089-D76D-57193F4D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endParaRPr lang="en-IN" sz="24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B869E8-D459-4B16-48DE-4ED51A6E2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078" y="1792210"/>
            <a:ext cx="6624295" cy="4423196"/>
          </a:xfrm>
        </p:spPr>
      </p:pic>
    </p:spTree>
    <p:extLst>
      <p:ext uri="{BB962C8B-B14F-4D97-AF65-F5344CB8AC3E}">
        <p14:creationId xmlns:p14="http://schemas.microsoft.com/office/powerpoint/2010/main" val="3309836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2508-BF23-5080-4CC8-C918299F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26" y="1157681"/>
            <a:ext cx="10058400" cy="285226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 Model and Visualization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000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F882E9-8CB4-CCFE-3FF7-3D78B1D07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8"/>
            <a:ext cx="10058400" cy="3849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linear regression helps us uncover relationships and make predictions, making it a fundamental tool in statistical analysis.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Explanation: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We’ll build a linear regression model using all variables (TV, Radio, Newspaper) to predict sales.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Visualizing the regression line helps us understand the relationship between advertising expenditures and sales.</a:t>
            </a:r>
          </a:p>
        </p:txBody>
      </p:sp>
    </p:spTree>
    <p:extLst>
      <p:ext uri="{BB962C8B-B14F-4D97-AF65-F5344CB8AC3E}">
        <p14:creationId xmlns:p14="http://schemas.microsoft.com/office/powerpoint/2010/main" val="3013391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CD0BC8F-EE6E-E6D0-701C-E1D99990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Code &amp; Result:</a:t>
            </a:r>
            <a:b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3112B67-3DBE-6BD4-7469-3ADD4FBC98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0903" y="1561029"/>
            <a:ext cx="5117284" cy="2776080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6EBB03D-3016-E523-8612-7EE5C65977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1125" y="1561028"/>
            <a:ext cx="4664075" cy="3723915"/>
          </a:xfrm>
        </p:spPr>
      </p:pic>
    </p:spTree>
    <p:extLst>
      <p:ext uri="{BB962C8B-B14F-4D97-AF65-F5344CB8AC3E}">
        <p14:creationId xmlns:p14="http://schemas.microsoft.com/office/powerpoint/2010/main" val="352846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779B-28F9-9C73-F486-A4082AB0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92" y="416092"/>
            <a:ext cx="10058400" cy="783534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Prediction for New Expenditures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D255-667A-5EEC-F352-74E4CCC5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61091"/>
            <a:ext cx="10058400" cy="384962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Using our trained model, we’ll predict sales for a new set of advertising expenditures.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explore how different spending levels affect sales.</a:t>
            </a:r>
          </a:p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Code &amp; Result:</a:t>
            </a:r>
            <a:endParaRPr lang="en-US" sz="2200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784207-04C7-F1D3-3E3B-E08F5437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38" y="3285903"/>
            <a:ext cx="9877124" cy="301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78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4ADF-90E7-0828-31FB-FAD24A84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82" y="411588"/>
            <a:ext cx="10058400" cy="1371600"/>
          </a:xfrm>
        </p:spPr>
        <p:txBody>
          <a:bodyPr/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4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Normalization and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CF0B-D992-69D9-EE6A-62C32883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3188"/>
            <a:ext cx="10058400" cy="4126724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IN" sz="24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lang="en-IN" sz="24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1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IN" sz="21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Ensures consistent scales for features (variables) in the dataset.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1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IN" sz="21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Min-Max Scaling, Z-Score (Standardization), Robust Scaling.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1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  <a:r>
              <a:rPr lang="en-IN" sz="21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Helps algorithms work better with features of varying magnitudes.</a:t>
            </a:r>
          </a:p>
          <a:p>
            <a:pPr lvl="1" indent="0" algn="l">
              <a:buNone/>
            </a:pPr>
            <a:endParaRPr lang="en-IN" sz="2100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sz="24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Performance</a:t>
            </a:r>
            <a:r>
              <a:rPr lang="en-IN" sz="24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1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en-IN" sz="21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 accuracy, precision, recall, F1-score (classification), RMSE (regression).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1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Cross-Validation</a:t>
            </a:r>
            <a:r>
              <a:rPr lang="en-IN" sz="21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Evaluate models robustly.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1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Overfitting/Underfitting</a:t>
            </a:r>
            <a:r>
              <a:rPr lang="en-IN" sz="21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Monitor for balanced performance.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151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A799AC-F883-F9C1-7057-420E0781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Code &amp; Result:</a:t>
            </a:r>
            <a:endParaRPr lang="en-IN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971C54-16CB-6034-A1E2-57BE9A7AF1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140191"/>
            <a:ext cx="4664075" cy="296119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E8802B4-7796-AB54-C322-9D1DBD7177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1125" y="2108909"/>
            <a:ext cx="4664075" cy="3737144"/>
          </a:xfrm>
        </p:spPr>
      </p:pic>
    </p:spTree>
    <p:extLst>
      <p:ext uri="{BB962C8B-B14F-4D97-AF65-F5344CB8AC3E}">
        <p14:creationId xmlns:p14="http://schemas.microsoft.com/office/powerpoint/2010/main" val="3064653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AFD23F-1E7A-C6A6-F0DF-F2D9D439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83" y="440463"/>
            <a:ext cx="10058400" cy="13716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Radio and Newspaper as Predictors</a:t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4160D-A7D3-AFED-E99C-AC0A47B5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423" y="1504188"/>
            <a:ext cx="10058400" cy="3849624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consider only radio and newspaper advertising expenditures.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We’ll evaluate their combined impact on sales.</a:t>
            </a:r>
            <a:endParaRPr lang="en-US" sz="2000" dirty="0">
              <a:solidFill>
                <a:srgbClr val="111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000" b="1" i="0" u="sng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&amp; Result:</a:t>
            </a:r>
          </a:p>
          <a:p>
            <a:pPr marL="0" indent="0" algn="l">
              <a:buNone/>
            </a:pPr>
            <a:endParaRPr lang="en-US" sz="2000" b="1" u="sng" dirty="0">
              <a:solidFill>
                <a:srgbClr val="111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2000" b="1" i="0" u="sng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624639-8AC2-EDA7-FB7B-84B9031B4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77" y="2875788"/>
            <a:ext cx="9713495" cy="339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45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44" y="503500"/>
            <a:ext cx="10058400" cy="6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65009-AFE1-90BF-1E1B-B73AEF98AD87}"/>
              </a:ext>
            </a:extLst>
          </p:cNvPr>
          <p:cNvSpPr txBox="1"/>
          <p:nvPr/>
        </p:nvSpPr>
        <p:spPr>
          <a:xfrm>
            <a:off x="1101055" y="1191766"/>
            <a:ext cx="6767818" cy="4949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Overview And Data Preprocessing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TV Advertising Expenditure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Between Radio Advertising and Sales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Advertising Medium on Sales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 Model and Visualization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Prediction for New Expenditures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Normalization and Model Performance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Radio and Newspaper as Predictors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CAAF-C73D-7231-15FE-3BC97155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26" y="432869"/>
            <a:ext cx="10058400" cy="75836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u="sng" dirty="0"/>
              <a:t>Conclusion: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7D8F-B591-5785-E836-97E2581E1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159" y="1191237"/>
            <a:ext cx="10577119" cy="5385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Our analysis of the Sales Prediction dataset revealed valuable insights: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Average TV advertising is : $147.04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Correlation between Radio advertising and Sales is : 0.35</a:t>
            </a:r>
          </a:p>
          <a:p>
            <a:r>
              <a:rPr lang="it-I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Coefficients (TV, Radio, Newspaper): [ 5.44940753e-02  1.07180244e-01 -1.90190181e-05]  from this we can say 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TV advertising medium has the highest impact on sales based on the dataset.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Visualized Linear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Regresion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line that includes all variables (TV, Radio, Newspaper) to predict Sales, and visualize the model's predictions against the actual sales values.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Predicted sales for new expenditures is: $19.82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normalization enhances model stability, convergence, and generalization, leading to better performance.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Predicted sales for new expenditures (Radio + Newspaper) is : $17.31</a:t>
            </a:r>
          </a:p>
        </p:txBody>
      </p:sp>
    </p:spTree>
    <p:extLst>
      <p:ext uri="{BB962C8B-B14F-4D97-AF65-F5344CB8AC3E}">
        <p14:creationId xmlns:p14="http://schemas.microsoft.com/office/powerpoint/2010/main" val="4003977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9DD9-825C-C905-516E-94297DDB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06" y="642594"/>
            <a:ext cx="10596694" cy="1244929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u="sng" dirty="0"/>
              <a:t>Introduction:</a:t>
            </a:r>
            <a:br>
              <a:rPr lang="en-US" sz="40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94DF-5986-D990-3840-E5AE58874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1724"/>
            <a:ext cx="10058400" cy="450740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the dynamic landscape of marketing, understanding the relationship between advertising investments and product sales is paramount. Our dataset provides a glimpse into this intricate dance, where dollars spent on TV, radio, and newspaper ads intersect with actual sales figures.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We’ll calculate averages, explore correlations, and visualize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850360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AA0C-67E2-BB22-71CC-4518126F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61" y="642594"/>
            <a:ext cx="10638639" cy="90098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Overview And Data Preprocessing</a:t>
            </a:r>
            <a:r>
              <a:rPr lang="en-US" sz="4400" b="1" u="sng" dirty="0"/>
              <a:t>:</a:t>
            </a:r>
            <a:br>
              <a:rPr lang="en-US" sz="40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0F487-6B5C-3835-034F-B949620DE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92406"/>
            <a:ext cx="10518396" cy="472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dataset contains information on advertising expenditures across three mediums: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TV, Radio, and Newspaper.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target variable is “Sales,” representing the number of units sold.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We’ll analyze how different advertising channels impact sales.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Preprocessing: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Prepares the data for analysis with the help of required libraries in python (pandas,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mathplotlib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seaborn,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2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BB39-F001-E6C5-1F66-98FF8D3B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1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Code(python):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29D79-D1B0-4C66-24B9-7EE48ECF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14" y="1470590"/>
            <a:ext cx="9354856" cy="485970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EE642-D165-3BB2-BB6C-5845FEF0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5714" cy="145130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626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E95E-9919-438E-FA24-BCF3F804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1865"/>
          </a:xfrm>
        </p:spPr>
        <p:txBody>
          <a:bodyPr>
            <a:no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IN" sz="2400" b="1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E630A5-068D-079A-FDA4-386102B08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561" y="1999233"/>
            <a:ext cx="7678824" cy="3663336"/>
          </a:xfrm>
        </p:spPr>
      </p:pic>
    </p:spTree>
    <p:extLst>
      <p:ext uri="{BB962C8B-B14F-4D97-AF65-F5344CB8AC3E}">
        <p14:creationId xmlns:p14="http://schemas.microsoft.com/office/powerpoint/2010/main" val="2121498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CD89-4CB7-FBE9-F029-0E1A2B58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8" y="642594"/>
            <a:ext cx="10688972" cy="632533"/>
          </a:xfrm>
        </p:spPr>
        <p:txBody>
          <a:bodyPr>
            <a:normAutofit fontScale="90000"/>
          </a:bodyPr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4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TV Advertising Expenditure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8FED-9F2E-D1D1-9051-1F26501A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521" y="1583002"/>
            <a:ext cx="10058400" cy="45157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We’ll calculate the average amount spent on TV advertising.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provides insights into the typical investment in TV campaigns.</a:t>
            </a:r>
          </a:p>
          <a:p>
            <a:pPr marL="0" indent="0">
              <a:buNone/>
            </a:pPr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  <a:endParaRPr lang="en-US" sz="2000" dirty="0"/>
          </a:p>
          <a:p>
            <a:pPr marL="0" indent="0">
              <a:buNone/>
            </a:pPr>
            <a:endParaRPr lang="en-IN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52AEC9-9B4F-62F8-7FF8-2DBDF0BB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21" y="3431424"/>
            <a:ext cx="7116168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98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6400-33FF-ABB6-FC5C-FBE912BC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43593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b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2C5BAD-A530-1F67-7C77-3B616942E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563" y="1772875"/>
            <a:ext cx="8197718" cy="3654802"/>
          </a:xfrm>
        </p:spPr>
      </p:pic>
    </p:spTree>
    <p:extLst>
      <p:ext uri="{BB962C8B-B14F-4D97-AF65-F5344CB8AC3E}">
        <p14:creationId xmlns:p14="http://schemas.microsoft.com/office/powerpoint/2010/main" val="3557643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0D66-ADCA-0679-A281-99A20C85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70" y="1308683"/>
            <a:ext cx="10058400" cy="66357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Between Radio Advertising and Sales</a:t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0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316AE-A569-3454-88B7-524A6E40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12" y="1686187"/>
            <a:ext cx="10535175" cy="230160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We’ll examine the correlation between radio advertising expenditure and product sales.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Positive correlation suggests that higher radio spending corresponds to increased sales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DC6440-0010-46E9-B1AE-72CE50380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2570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26FFF0-5452-0D5B-AA8F-B4F44566A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75" y="3716322"/>
            <a:ext cx="7887801" cy="223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83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{3982A5AE-538E-486C-BE41-2CA5149A53C9}tf56219246_win32</Template>
  <TotalTime>230</TotalTime>
  <Words>663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Avenir Next LT Pro</vt:lpstr>
      <vt:lpstr>Avenir Next LT Pro Light</vt:lpstr>
      <vt:lpstr>Calibri</vt:lpstr>
      <vt:lpstr>Courier New</vt:lpstr>
      <vt:lpstr>Garamond</vt:lpstr>
      <vt:lpstr>Wingdings</vt:lpstr>
      <vt:lpstr>SavonVTI</vt:lpstr>
      <vt:lpstr> Sales Prediction </vt:lpstr>
      <vt:lpstr>INDEX</vt:lpstr>
      <vt:lpstr>Introduction: </vt:lpstr>
      <vt:lpstr>Dataset Overview And Data Preprocessing: </vt:lpstr>
      <vt:lpstr>Code(python): </vt:lpstr>
      <vt:lpstr>Output: </vt:lpstr>
      <vt:lpstr>Average TV Advertising Expenditure</vt:lpstr>
      <vt:lpstr>Result: </vt:lpstr>
      <vt:lpstr>Correlation Between Radio Advertising and Sales  </vt:lpstr>
      <vt:lpstr>Result:</vt:lpstr>
      <vt:lpstr>Impact of Advertising Medium on Sales  </vt:lpstr>
      <vt:lpstr> </vt:lpstr>
      <vt:lpstr>Result:</vt:lpstr>
      <vt:lpstr>Linear Regression Model and Visualization  </vt:lpstr>
      <vt:lpstr>Code &amp; Result: </vt:lpstr>
      <vt:lpstr>Sales Prediction for New Expenditures</vt:lpstr>
      <vt:lpstr>Normalization and Model Performance</vt:lpstr>
      <vt:lpstr>Code &amp; Result:</vt:lpstr>
      <vt:lpstr>Radio and Newspaper as Predictors 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 santosh</dc:creator>
  <cp:lastModifiedBy>nanda santosh</cp:lastModifiedBy>
  <cp:revision>3</cp:revision>
  <dcterms:created xsi:type="dcterms:W3CDTF">2024-07-16T16:23:09Z</dcterms:created>
  <dcterms:modified xsi:type="dcterms:W3CDTF">2024-07-17T11:48:44Z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