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AD2A-2D06-4A31-8E2B-7B8E0580C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BCBEE-C302-4586-9000-C918599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B28C-F2DE-40CC-918B-4F0CDD11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8053-8B74-471C-AED1-0BFBCC89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22064-F610-4043-8F94-D528062D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370E-EA27-44B8-ADD3-A7FA840C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22631-9859-4FB3-A81B-5F1DF7F03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155B-3040-4311-ABF7-499DC899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6AEF-67BD-4136-BDC9-6106E71D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E95B8-DAF8-4F54-814B-00642555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9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C7B90-D88F-48D2-B340-1469892E2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76C4-C8EB-4CD2-AC91-354C1E640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BBD3-19A1-4B02-9C0E-789D638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2FC79-A904-4CD5-A74E-071025BA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03BF1-CE79-4EE3-A677-63FBCBFF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F4F4-B274-4562-A261-57A4F0A7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D3DA-B80E-4B42-9A5D-745BE5B91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DB4F-5C71-4B14-BE7C-225494EF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9010F-3A21-4D46-881B-64F23964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8BE3A-9A5B-4A7A-8BF8-794F7930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6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C40A-4AB6-443D-B15B-1D77D9C9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1F39-BACA-48A1-B573-8CE59F0D7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6A99-9C5B-44E7-9B85-9DFDCF2B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201D4-F346-4F2E-8D1E-34D21C54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9CF3-77E3-435D-8A13-74506940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C873-40CC-4801-B520-B2DA8E67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9FCC-B87B-465A-8390-2350D4415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6CB53-4635-4A1B-BBAE-6DEAF8F5F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547BD-3991-40AE-9240-8DA14DC7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94115-D0CC-4BD6-A85E-12FDAECD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361F9-66A3-4A75-93E1-8FEF8F1C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7399-F200-4570-AC85-F43789CA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5099B-C70A-4049-9614-303271434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A92A7-8203-48E3-94AD-B32E33D6A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ADB87-D5D7-4A5C-A9F4-8BC9A124A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42F87-A427-42B4-998C-D6E262968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B7EFF-75B4-49F1-AEE0-214881FF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B524B-5621-4345-BC9C-F37B0A3B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94819-A51B-4020-BE63-38EB5727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3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6D16-0F76-4625-A087-8AE1C765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8C9F4-EEAE-4EE7-A35C-9E4DE20C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A356C-8E8A-4D74-8687-D67EFAC5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60088-9B2C-434B-B6E0-D9A805A9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9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44C1A-B053-4B11-A228-CFE26959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4E027-AFE2-4AFE-B850-2AC18FBD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6ABEC-68C5-472C-8071-AE571EDD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F5D3-3210-471A-AD80-400F5674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C43BD-5F49-41BF-AF00-E026391D6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41C5B-6BC0-4047-B69D-7720A7940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1F12A-1CAF-4883-8B22-4F7BFE01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B401-4961-4260-99C2-AF63FF2E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C42D4-D111-4673-9706-0768690B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0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7E52-DB8B-468F-A176-E21060BE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1FBF7-F60D-45EA-91E8-C5690D84C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260BB-5A6F-4762-BC60-42EA1698E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4F2D3-E34A-4423-ACF2-B14FE593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BF32-2EE5-4C73-84F9-C8119C8944F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82118-6440-4FDD-98AD-18F6A65B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799D2-F8E6-40F9-BA0E-5F2CFA40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7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C8CE0-0A48-4F34-8F6F-CF6E1DEB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14FE6-FFAF-45CA-928B-078001453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E4D3-A74B-4EAE-B479-C4B714F48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7BF32-2EE5-4C73-84F9-C8119C8944F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BCFCA-7AD6-4B0E-BB1B-B8D11A794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CF62-14F2-47E3-AE6C-E2D1B21DE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70BC5-1DB4-4F2E-BF2E-6DE99ABA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7BFD5-98FD-43FC-9FBD-14307C6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Daily </a:t>
            </a:r>
            <a:r>
              <a:rPr lang="en-US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Expense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1B137-B1A1-41B4-A615-77EBF3A1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1700" b="1" dirty="0"/>
              <a:t>Maintain your daily income</a:t>
            </a:r>
          </a:p>
          <a:p>
            <a:r>
              <a:rPr lang="en-US" sz="1700" b="1" dirty="0"/>
              <a:t>Maintain your daily cost/expenses</a:t>
            </a:r>
          </a:p>
          <a:p>
            <a:r>
              <a:rPr lang="en-US" sz="1700" b="1" dirty="0"/>
              <a:t>Maintain your loan/Leasing</a:t>
            </a:r>
          </a:p>
          <a:p>
            <a:r>
              <a:rPr lang="en-US" sz="1700" b="1" dirty="0"/>
              <a:t>Maintain your loan and leasing installment plan</a:t>
            </a:r>
          </a:p>
          <a:p>
            <a:r>
              <a:rPr lang="en-US" sz="1700" b="1" dirty="0"/>
              <a:t>Check current status of your loan and leasing account</a:t>
            </a:r>
          </a:p>
          <a:p>
            <a:r>
              <a:rPr lang="en-US" sz="1700" b="1" dirty="0"/>
              <a:t>Summarized you monthly asset</a:t>
            </a:r>
          </a:p>
          <a:p>
            <a:r>
              <a:rPr lang="en-US" sz="1700" b="1" dirty="0"/>
              <a:t>Summarized you yearly asset</a:t>
            </a:r>
          </a:p>
          <a:p>
            <a:r>
              <a:rPr lang="en-US" sz="1700" b="1" dirty="0"/>
              <a:t>Money saving plan (Budget)</a:t>
            </a:r>
          </a:p>
          <a:p>
            <a:r>
              <a:rPr lang="en-US" sz="1700" b="1" dirty="0"/>
              <a:t>Graphically view of monthly income status</a:t>
            </a:r>
          </a:p>
          <a:p>
            <a:r>
              <a:rPr lang="en-US" sz="1700" b="1" dirty="0"/>
              <a:t>Graphically view of monthly cost/expense status</a:t>
            </a:r>
          </a:p>
          <a:p>
            <a:r>
              <a:rPr lang="en-US" sz="1700" b="1" dirty="0"/>
              <a:t>Latest News Update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5" name="Picture 4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8C3F6815-C66E-4A94-AC06-D2718FFE8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507081"/>
            <a:ext cx="1373302" cy="2921920"/>
          </a:xfrm>
          <a:prstGeom prst="rect">
            <a:avLst/>
          </a:prstGeom>
        </p:spPr>
      </p:pic>
      <p:grpSp>
        <p:nvGrpSpPr>
          <p:cNvPr id="60" name="Group 51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5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Isosceles Triangle 5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7A55E2A-F83E-445D-909E-F1F676522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842" y="3514176"/>
            <a:ext cx="2705648" cy="2705648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2CEE20-C163-480D-BB66-8B51A3CC0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134" y="1581501"/>
            <a:ext cx="2168416" cy="463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5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7BFD5-98FD-43FC-9FBD-14307C6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4199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Daily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Expense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Tracker</a:t>
            </a: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1B137-B1A1-41B4-A615-77EBF3A1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Maintain your </a:t>
            </a:r>
            <a:r>
              <a:rPr lang="en-US" sz="1800" b="1" dirty="0">
                <a:solidFill>
                  <a:srgbClr val="FF0000"/>
                </a:solidFill>
              </a:rPr>
              <a:t>daily income</a:t>
            </a:r>
          </a:p>
          <a:p>
            <a:r>
              <a:rPr lang="en-US" sz="1800" b="1" dirty="0"/>
              <a:t>Maintain your </a:t>
            </a:r>
            <a:r>
              <a:rPr lang="en-US" sz="1800" b="1" dirty="0">
                <a:solidFill>
                  <a:srgbClr val="FF0000"/>
                </a:solidFill>
              </a:rPr>
              <a:t>daily cost/expenses</a:t>
            </a:r>
          </a:p>
          <a:p>
            <a:r>
              <a:rPr lang="en-US" sz="1800" b="1" dirty="0"/>
              <a:t>Maintain your </a:t>
            </a:r>
            <a:r>
              <a:rPr lang="en-US" sz="1800" b="1" dirty="0">
                <a:solidFill>
                  <a:srgbClr val="FF0000"/>
                </a:solidFill>
              </a:rPr>
              <a:t>loan/Leasing</a:t>
            </a:r>
          </a:p>
          <a:p>
            <a:r>
              <a:rPr lang="en-US" sz="1800" b="1" dirty="0"/>
              <a:t>Maintain your </a:t>
            </a:r>
            <a:r>
              <a:rPr lang="en-US" sz="1800" b="1" dirty="0">
                <a:solidFill>
                  <a:srgbClr val="FF0000"/>
                </a:solidFill>
              </a:rPr>
              <a:t>loan and leasing installment plan</a:t>
            </a:r>
          </a:p>
          <a:p>
            <a:r>
              <a:rPr lang="en-US" sz="1800" b="1" dirty="0"/>
              <a:t>Check current status of your </a:t>
            </a:r>
            <a:r>
              <a:rPr lang="en-US" sz="1800" b="1" dirty="0">
                <a:solidFill>
                  <a:srgbClr val="FF0000"/>
                </a:solidFill>
              </a:rPr>
              <a:t>loan and leasing account</a:t>
            </a:r>
          </a:p>
          <a:p>
            <a:r>
              <a:rPr lang="en-US" sz="1800" b="1" dirty="0"/>
              <a:t>Summarized you </a:t>
            </a:r>
            <a:r>
              <a:rPr lang="en-US" sz="1800" b="1" dirty="0">
                <a:solidFill>
                  <a:srgbClr val="FF0000"/>
                </a:solidFill>
              </a:rPr>
              <a:t>monthly asset</a:t>
            </a:r>
          </a:p>
          <a:p>
            <a:r>
              <a:rPr lang="en-US" sz="1800" b="1" dirty="0"/>
              <a:t>Summarized you </a:t>
            </a:r>
            <a:r>
              <a:rPr lang="en-US" sz="1800" b="1" dirty="0">
                <a:solidFill>
                  <a:srgbClr val="FF0000"/>
                </a:solidFill>
              </a:rPr>
              <a:t>yearly asset</a:t>
            </a:r>
          </a:p>
          <a:p>
            <a:r>
              <a:rPr lang="en-US" sz="1800" b="1" dirty="0"/>
              <a:t>Money </a:t>
            </a:r>
            <a:r>
              <a:rPr lang="en-US" sz="1800" b="1" dirty="0">
                <a:solidFill>
                  <a:srgbClr val="FF0000"/>
                </a:solidFill>
              </a:rPr>
              <a:t>saving plan (Budget)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Graphically</a:t>
            </a:r>
            <a:r>
              <a:rPr lang="en-US" sz="1800" b="1" dirty="0"/>
              <a:t> view of </a:t>
            </a:r>
            <a:r>
              <a:rPr lang="en-US" sz="1800" b="1" dirty="0">
                <a:solidFill>
                  <a:srgbClr val="FF0000"/>
                </a:solidFill>
              </a:rPr>
              <a:t>monthly income</a:t>
            </a:r>
            <a:r>
              <a:rPr lang="en-US" sz="1800" b="1" dirty="0"/>
              <a:t> status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Graphically</a:t>
            </a:r>
            <a:r>
              <a:rPr lang="en-US" sz="1800" b="1" dirty="0"/>
              <a:t> view of </a:t>
            </a:r>
            <a:r>
              <a:rPr lang="en-US" sz="1800" b="1" dirty="0">
                <a:solidFill>
                  <a:srgbClr val="FF0000"/>
                </a:solidFill>
              </a:rPr>
              <a:t>monthly cost/expense</a:t>
            </a:r>
            <a:r>
              <a:rPr lang="en-US" sz="1800" b="1" dirty="0"/>
              <a:t> status</a:t>
            </a:r>
          </a:p>
          <a:p>
            <a:r>
              <a:rPr lang="en-US" sz="1800" b="1" dirty="0"/>
              <a:t>Latest </a:t>
            </a:r>
            <a:r>
              <a:rPr lang="en-US" sz="1800" b="1" dirty="0">
                <a:solidFill>
                  <a:srgbClr val="FF0000"/>
                </a:solidFill>
              </a:rPr>
              <a:t>News Update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7A55E2A-F83E-445D-909E-F1F67652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D1240-9365-4F73-A517-AB2188F83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05" y="255784"/>
            <a:ext cx="3032760" cy="6454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B9C3C4-32B0-4A01-87C4-35406E79F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933" y="248422"/>
            <a:ext cx="307848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3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BFD5-98FD-43FC-9FBD-14307C6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Daily </a:t>
            </a:r>
            <a:r>
              <a:rPr lang="en-US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Expense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1B137-B1A1-41B4-A615-77EBF3A1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1700" b="1" dirty="0"/>
              <a:t>Maintain your daily income</a:t>
            </a:r>
          </a:p>
          <a:p>
            <a:r>
              <a:rPr lang="en-US" sz="1700" b="1" dirty="0"/>
              <a:t>Maintain your daily cost/expenses</a:t>
            </a:r>
          </a:p>
          <a:p>
            <a:r>
              <a:rPr lang="en-US" sz="1700" b="1" dirty="0"/>
              <a:t>Maintain your loan/Leasing</a:t>
            </a:r>
          </a:p>
          <a:p>
            <a:r>
              <a:rPr lang="en-US" sz="1700" b="1" dirty="0"/>
              <a:t>Maintain your loan and leasing installment plan</a:t>
            </a:r>
          </a:p>
          <a:p>
            <a:r>
              <a:rPr lang="en-US" sz="1700" b="1" dirty="0"/>
              <a:t>Check current status of your loan and leasing account</a:t>
            </a:r>
          </a:p>
          <a:p>
            <a:r>
              <a:rPr lang="en-US" sz="1700" b="1" dirty="0"/>
              <a:t>Summarized you monthly asset</a:t>
            </a:r>
          </a:p>
          <a:p>
            <a:r>
              <a:rPr lang="en-US" sz="1700" b="1" dirty="0"/>
              <a:t>Summarized you yearly asset</a:t>
            </a:r>
          </a:p>
          <a:p>
            <a:r>
              <a:rPr lang="en-US" sz="1700" b="1" dirty="0"/>
              <a:t>Money saving plan (Budget)</a:t>
            </a:r>
          </a:p>
          <a:p>
            <a:r>
              <a:rPr lang="en-US" sz="1700" b="1" dirty="0"/>
              <a:t>Graphically view of monthly income status</a:t>
            </a:r>
          </a:p>
          <a:p>
            <a:r>
              <a:rPr lang="en-US" sz="1700" b="1" dirty="0"/>
              <a:t>Graphically view of monthly cost/expense status</a:t>
            </a:r>
          </a:p>
          <a:p>
            <a:r>
              <a:rPr lang="en-US" sz="1700" b="1" dirty="0"/>
              <a:t>Latest News Update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7A55E2A-F83E-445D-909E-F1F67652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842" y="3514176"/>
            <a:ext cx="2705648" cy="270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1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7BFD5-98FD-43FC-9FBD-14307C6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3400" b="1">
                <a:solidFill>
                  <a:schemeClr val="bg1"/>
                </a:solidFill>
                <a:latin typeface="Arial Black" panose="020B0A04020102020204" pitchFamily="34" charset="0"/>
              </a:rPr>
              <a:t>Daily Expense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1B137-B1A1-41B4-A615-77EBF3A1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>
                    <a:alpha val="60000"/>
                  </a:schemeClr>
                </a:solidFill>
              </a:rPr>
              <a:t>Maintain your daily income</a:t>
            </a:r>
          </a:p>
          <a:p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12B277-1172-4398-9F20-29D125958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50" y="643469"/>
            <a:ext cx="2632326" cy="5571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7A55E2A-F83E-445D-909E-F1F676522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17" y="1992739"/>
            <a:ext cx="2872521" cy="28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7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7BFD5-98FD-43FC-9FBD-14307C6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4199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Daily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Expense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Tracker</a:t>
            </a: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1B137-B1A1-41B4-A615-77EBF3A1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Maintain your </a:t>
            </a:r>
            <a:r>
              <a:rPr lang="en-US" sz="1800" b="1" dirty="0">
                <a:solidFill>
                  <a:srgbClr val="FF0000"/>
                </a:solidFill>
              </a:rPr>
              <a:t>daily cost/expenses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7A55E2A-F83E-445D-909E-F1F67652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15505-D89F-4689-98A3-88995679E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429" y="185459"/>
            <a:ext cx="306324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5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7BFD5-98FD-43FC-9FBD-14307C6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4199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Daily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Expense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Tracker</a:t>
            </a: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1B137-B1A1-41B4-A615-77EBF3A1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Maintain your </a:t>
            </a:r>
            <a:r>
              <a:rPr lang="en-US" sz="1800" b="1" dirty="0">
                <a:solidFill>
                  <a:srgbClr val="FF0000"/>
                </a:solidFill>
              </a:rPr>
              <a:t>loan/Leasing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7A55E2A-F83E-445D-909E-F1F67652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8FDFB-68A5-4240-B373-07DC9E4A0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560" y="312514"/>
            <a:ext cx="3048000" cy="64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7BFD5-98FD-43FC-9FBD-14307C6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4199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Daily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Expense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Tracker</a:t>
            </a: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1B137-B1A1-41B4-A615-77EBF3A1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Maintain your </a:t>
            </a:r>
            <a:r>
              <a:rPr lang="en-US" sz="1800" b="1" dirty="0">
                <a:solidFill>
                  <a:srgbClr val="FF0000"/>
                </a:solidFill>
              </a:rPr>
              <a:t>loan and leasing installment plan</a:t>
            </a:r>
          </a:p>
          <a:p>
            <a:r>
              <a:rPr lang="en-US" sz="1800" b="1" dirty="0"/>
              <a:t>Check current status of your </a:t>
            </a:r>
            <a:r>
              <a:rPr lang="en-US" sz="1800" b="1" dirty="0">
                <a:solidFill>
                  <a:srgbClr val="FF0000"/>
                </a:solidFill>
              </a:rPr>
              <a:t>loan and leasing account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7A55E2A-F83E-445D-909E-F1F67652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5BD60-3C40-412A-A2D7-50B06E48E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171" y="189269"/>
            <a:ext cx="3040380" cy="646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8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7BFD5-98FD-43FC-9FBD-14307C6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4199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Daily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Expense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Tracker</a:t>
            </a: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1B137-B1A1-41B4-A615-77EBF3A1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Summarized you </a:t>
            </a:r>
            <a:r>
              <a:rPr lang="en-US" sz="1800" b="1" dirty="0">
                <a:solidFill>
                  <a:srgbClr val="FF0000"/>
                </a:solidFill>
              </a:rPr>
              <a:t>monthly asset</a:t>
            </a:r>
            <a:endParaRPr lang="en-US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7A55E2A-F83E-445D-909E-F1F67652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2EC6B-3457-4FAF-808F-74E17E026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297" y="200699"/>
            <a:ext cx="3017520" cy="64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9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7BFD5-98FD-43FC-9FBD-14307C6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4199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Daily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Expense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Tracker</a:t>
            </a: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1B137-B1A1-41B4-A615-77EBF3A1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Summarized you </a:t>
            </a:r>
            <a:r>
              <a:rPr lang="en-US" sz="1800" b="1" dirty="0">
                <a:solidFill>
                  <a:srgbClr val="FF0000"/>
                </a:solidFill>
              </a:rPr>
              <a:t>yearly asset</a:t>
            </a:r>
          </a:p>
          <a:p>
            <a:r>
              <a:rPr lang="en-US" sz="1800" b="1" dirty="0"/>
              <a:t>Money </a:t>
            </a:r>
            <a:r>
              <a:rPr lang="en-US" sz="1800" b="1" dirty="0">
                <a:solidFill>
                  <a:srgbClr val="FF0000"/>
                </a:solidFill>
              </a:rPr>
              <a:t>saving plan (Budget)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7A55E2A-F83E-445D-909E-F1F67652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C8592-4F31-4120-996B-B5D1C8027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09" y="189269"/>
            <a:ext cx="3032760" cy="646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5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7BFD5-98FD-43FC-9FBD-14307C6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4199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Daily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Expense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Tracker</a:t>
            </a: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1B137-B1A1-41B4-A615-77EBF3A1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Graphically</a:t>
            </a:r>
            <a:r>
              <a:rPr lang="en-US" sz="1800" b="1" dirty="0"/>
              <a:t> view of </a:t>
            </a:r>
            <a:r>
              <a:rPr lang="en-US" sz="1800" b="1" dirty="0">
                <a:solidFill>
                  <a:srgbClr val="FF0000"/>
                </a:solidFill>
              </a:rPr>
              <a:t>monthly income</a:t>
            </a:r>
            <a:r>
              <a:rPr lang="en-US" sz="1800" b="1" dirty="0"/>
              <a:t> status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Graphically</a:t>
            </a:r>
            <a:r>
              <a:rPr lang="en-US" sz="1800" b="1" dirty="0"/>
              <a:t> view of </a:t>
            </a:r>
            <a:r>
              <a:rPr lang="en-US" sz="1800" b="1" dirty="0">
                <a:solidFill>
                  <a:srgbClr val="FF0000"/>
                </a:solidFill>
              </a:rPr>
              <a:t>monthly cost/expense</a:t>
            </a:r>
            <a:r>
              <a:rPr lang="en-US" sz="1800" b="1" dirty="0"/>
              <a:t> status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7A55E2A-F83E-445D-909E-F1F67652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2B9CF-5EFF-4CB0-B418-99BB5E77D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54" y="96720"/>
            <a:ext cx="3132839" cy="66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5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7BFD5-98FD-43FC-9FBD-14307C6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4199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Daily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Expense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Tracker</a:t>
            </a: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1B137-B1A1-41B4-A615-77EBF3A1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Latest </a:t>
            </a:r>
            <a:r>
              <a:rPr lang="en-US" sz="1800" b="1" dirty="0">
                <a:solidFill>
                  <a:srgbClr val="FF0000"/>
                </a:solidFill>
              </a:rPr>
              <a:t>News Update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7A55E2A-F83E-445D-909E-F1F67652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44D65-0613-4060-AD87-E9F9C92FF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271" y="200699"/>
            <a:ext cx="3032760" cy="64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4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281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Daily Expense Tracker</vt:lpstr>
      <vt:lpstr>Daily Expense Tracker</vt:lpstr>
      <vt:lpstr>Daily Expense Tracker</vt:lpstr>
      <vt:lpstr>Daily Expense Tracker</vt:lpstr>
      <vt:lpstr>Daily Expense Tracker</vt:lpstr>
      <vt:lpstr>Daily Expense Tracker</vt:lpstr>
      <vt:lpstr>Daily Expense Tracker</vt:lpstr>
      <vt:lpstr>Daily Expense Tracker</vt:lpstr>
      <vt:lpstr>Daily Expense Tracker</vt:lpstr>
      <vt:lpstr>Daily Expense Tracker</vt:lpstr>
      <vt:lpstr>Daily Expense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Cost</dc:title>
  <dc:creator>Nandathilaka, Thilina Chamika</dc:creator>
  <cp:lastModifiedBy>Nandathilaka, Thilina Chamika</cp:lastModifiedBy>
  <cp:revision>15</cp:revision>
  <dcterms:created xsi:type="dcterms:W3CDTF">2021-09-03T14:13:19Z</dcterms:created>
  <dcterms:modified xsi:type="dcterms:W3CDTF">2021-09-04T20:24:21Z</dcterms:modified>
</cp:coreProperties>
</file>